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0D94-9231-C5AD-5EF7-4E33B655A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CC10C-F349-E4D9-0C1B-7A6D132B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AA786-A4E1-DBDA-1348-EA4ADB7D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CC1F-1CC7-4676-ABA8-CC57B39D001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4AB63-F010-DDD9-B169-C02458BF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DF3F-6238-03EF-2C0C-3152C120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2C6F-DB0D-4FE1-9AEB-3B261350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1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BD63-740E-B35E-658B-683988F8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C0F59-67D8-65C5-8579-0936B6459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92A6-7D52-720E-19AB-C46C4F7C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CC1F-1CC7-4676-ABA8-CC57B39D001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85133-B8C4-FB18-B962-0E2D4F68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88F9-1652-32A0-8064-40BC35BF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2C6F-DB0D-4FE1-9AEB-3B261350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3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11596-138C-46A6-F6A9-41C0A8D2B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98157-C567-871B-D6AD-6739F17A8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F115-5FA2-ED2C-B9E6-58AB31B5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CC1F-1CC7-4676-ABA8-CC57B39D001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C42B7-311F-3A6E-03BB-E8856C77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B2A3B-70AF-2D3B-DC66-00BA4658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2C6F-DB0D-4FE1-9AEB-3B261350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6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146F-31AB-8943-E09B-A1D16A28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D74FC-E9CC-B658-C4CC-FC2779B03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4A209-6177-FA84-CB9F-19FE77B6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CC1F-1CC7-4676-ABA8-CC57B39D001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BB25C-B2E1-E49C-DB3E-717F61C1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46FD-DBFB-BDFB-88A3-0A9F6B9A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2C6F-DB0D-4FE1-9AEB-3B261350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2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8201-4B7B-83DC-CB21-9C628297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17B74-04AA-551C-D93A-55062344D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6C9C3-AB85-A53A-06A9-2AC1E9A9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CC1F-1CC7-4676-ABA8-CC57B39D001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620D0-B7F2-1668-C6AF-423E9B7E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DCE92-7760-8152-8CC5-686CA0CB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2C6F-DB0D-4FE1-9AEB-3B261350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2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FDC9-D455-764A-3A7B-2E0A083A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7F19-6DCA-B981-855C-1431D286F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51B30-C7A4-29F9-6DE2-C7B94299A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A1DC8-EBFC-A682-164E-D1F04AEF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CC1F-1CC7-4676-ABA8-CC57B39D001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9C3F2-1B43-4089-9251-D90B6EEA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FF8BA-7A6A-29F7-913E-B39F946C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2C6F-DB0D-4FE1-9AEB-3B261350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6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511F-07BE-E148-4843-AA0D15A4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EC922-51FB-7882-2613-816188101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E9430-D47D-312C-4FD4-9B5C9637B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A6747-5895-41DE-DFBE-358B59709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817D6-3D03-BF23-A27B-D5F367D93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75178-398F-2605-EC64-D85324A4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CC1F-1CC7-4676-ABA8-CC57B39D001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2E4F5-D301-E6AF-534B-850134FF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BD883-1125-0FD2-F050-895C00DA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2C6F-DB0D-4FE1-9AEB-3B261350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4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D7F6-79B1-46F4-7B99-648CB22E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3E352-9A2D-1709-65A8-DDB1275B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CC1F-1CC7-4676-ABA8-CC57B39D001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CA70B-D8FA-DB0D-F401-09CE4172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5B2BA-9152-C0C5-8714-024A4A1C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2C6F-DB0D-4FE1-9AEB-3B261350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3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7643B-B635-2257-56E1-A331DB54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CC1F-1CC7-4676-ABA8-CC57B39D001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7BCC5-8259-A2CB-E6CE-B1FDF7E0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07564-869E-D2A7-8093-33833BE2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2C6F-DB0D-4FE1-9AEB-3B261350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1558-6BDA-D67C-B876-7E6BF7B7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19152-9342-51D6-075C-E397A168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D388B-93C9-CFEC-2D0C-3ECF160A7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72B81-F016-83CC-6EF0-0B8CF421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CC1F-1CC7-4676-ABA8-CC57B39D001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1C153-EEFC-6075-28A0-34437825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071CF-5FBF-CA2A-1D47-675CD701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2C6F-DB0D-4FE1-9AEB-3B261350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7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31EA-426F-9BAF-5C2B-39A1DDCC7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2272D-1159-8228-59A6-CDAFFE46A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91209-2DD2-89EE-9E7D-8E3FA32A6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9878E-C8A0-3C83-B947-93FB819B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CC1F-1CC7-4676-ABA8-CC57B39D001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FAAAA-6BEC-45C5-7890-A7E1D82E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0DEFF-6820-0DDD-CF35-6E2B90A5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2C6F-DB0D-4FE1-9AEB-3B261350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5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609B5-7324-AAFC-5103-7344FB71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8053C-E265-ADB5-A66A-1EE0E8613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0EB31-4697-B22A-74CA-3FB903371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ECC1F-1CC7-4676-ABA8-CC57B39D001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92EC2-440A-B218-BF6E-12BD8EFB4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0F695-963E-8F40-F3C3-372D3B82F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12C6F-DB0D-4FE1-9AEB-3B261350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4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9C00-F0F5-F720-76CE-B322F610C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C2CE5-69DA-672A-E9B9-BBFF71A0D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4EB1-86AF-BAB8-1699-40DBFBFE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EE986-FE26-229F-1740-C3EC664A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1.a)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0E10B92-8D7C-387A-5C1F-951ABA4D5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3" b="8383"/>
          <a:stretch/>
        </p:blipFill>
        <p:spPr>
          <a:xfrm>
            <a:off x="0" y="2458330"/>
            <a:ext cx="12192000" cy="539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0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6307-5C41-25AA-5897-B8A6D822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9CA0-3DF4-EAF6-0EA7-E893423D9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1.b)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D568709-1490-3304-2C8B-844230868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7" b="8492"/>
          <a:stretch/>
        </p:blipFill>
        <p:spPr>
          <a:xfrm>
            <a:off x="0" y="2504049"/>
            <a:ext cx="12192000" cy="52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4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206D-1238-C34F-0EB7-FA92AFF9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59828-2853-0E8D-7E59-81972104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1.c)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41A0CA-122C-25C4-6310-20F0EAB90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6" b="9911"/>
          <a:stretch/>
        </p:blipFill>
        <p:spPr>
          <a:xfrm>
            <a:off x="0" y="2504050"/>
            <a:ext cx="12192000" cy="52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3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9386-035A-C651-84D9-4D3BFAF7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451E-F188-5C34-A41C-2349BAC99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1.d)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721EBE-EABF-88AA-13FE-A4E6187A06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1" b="8671"/>
          <a:stretch/>
        </p:blipFill>
        <p:spPr>
          <a:xfrm>
            <a:off x="0" y="2363371"/>
            <a:ext cx="12192000" cy="547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2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80BB-9909-BA8E-6C56-F58B0EE3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CB7D-F8D4-ABCA-ED23-A86014F7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1.e)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89CD449-FAF8-2BA6-1629-78A1F00DD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5" b="7261"/>
          <a:stretch/>
        </p:blipFill>
        <p:spPr>
          <a:xfrm>
            <a:off x="0" y="2391508"/>
            <a:ext cx="12192000" cy="54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6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88CC-001D-C4F5-B216-FF3CE8E5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F497-87A9-9A50-F2AC-18B79538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2.a) 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86F6CC-545E-6642-17B1-16024D08FA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4" b="7388"/>
          <a:stretch/>
        </p:blipFill>
        <p:spPr>
          <a:xfrm>
            <a:off x="0" y="2250405"/>
            <a:ext cx="12192000" cy="460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5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92E6-1581-4E04-DB6B-BF9747DC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1488F-7543-1F45-72DE-89EFD83CD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2.b) You are the CEO of the company and your opportunities in USD are getting converted but USD had been unstable past </a:t>
            </a:r>
            <a:r>
              <a:rPr lang="en-US" dirty="0" err="1"/>
              <a:t>year?How</a:t>
            </a:r>
            <a:r>
              <a:rPr lang="en-US" dirty="0"/>
              <a:t> can we handle this situation of fluctuating exchange rate?</a:t>
            </a:r>
          </a:p>
          <a:p>
            <a:endParaRPr lang="en-US" dirty="0"/>
          </a:p>
          <a:p>
            <a:r>
              <a:rPr lang="en-US" dirty="0"/>
              <a:t>Ans :  In this case we will use Dated Exchange Rates as shown in below picture.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5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3E2F-8636-FCDE-AEA6-74F13BB3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D99578E-E065-2CB4-9257-2056FC90B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4" b="7001"/>
          <a:stretch/>
        </p:blipFill>
        <p:spPr>
          <a:xfrm>
            <a:off x="2226255" y="2447777"/>
            <a:ext cx="7739489" cy="3488789"/>
          </a:xfrm>
        </p:spPr>
      </p:pic>
    </p:spTree>
    <p:extLst>
      <p:ext uri="{BB962C8B-B14F-4D97-AF65-F5344CB8AC3E}">
        <p14:creationId xmlns:p14="http://schemas.microsoft.com/office/powerpoint/2010/main" val="283840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81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Module- 1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Module- 1</dc:title>
  <dc:creator>Mishra, Bhagya Ranjan (Cognizant)</dc:creator>
  <cp:lastModifiedBy>Mishra, Bhagya Ranjan (Cognizant)</cp:lastModifiedBy>
  <cp:revision>1</cp:revision>
  <dcterms:created xsi:type="dcterms:W3CDTF">2023-09-28T05:03:41Z</dcterms:created>
  <dcterms:modified xsi:type="dcterms:W3CDTF">2023-09-28T05:37:39Z</dcterms:modified>
</cp:coreProperties>
</file>