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2719C-D021-74C6-86EC-506C57F68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46321-6BDC-2C72-1BBF-F461609F9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51ABC-9F81-3ADA-E9BB-276C78155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E255-F356-42C2-BBB1-2D3A520CAB5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10501-FD04-F756-DA11-DE562784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CB8E0-90E5-8E6F-F195-A5CDDF4F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2FAE-7B22-491F-A9DD-E3A643792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1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85A6-4AE6-0B6E-A296-F6AC3523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260D6-DB4B-98FA-3ADB-8E58D183C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687C7-7574-6182-438F-27D4A8426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E255-F356-42C2-BBB1-2D3A520CAB5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C2338-68B7-2A64-EAD3-2C77EB0D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501DA-EA6F-EFFE-2400-EEF32F16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2FAE-7B22-491F-A9DD-E3A643792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3A3B5-65B0-F2DC-811C-324ADB816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9C16E-8F41-22D0-4BB9-5A6C7F8C7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D0DD7-8D55-7B27-EE47-BC0B2C52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E255-F356-42C2-BBB1-2D3A520CAB5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2CD9F-D81F-A29D-69B5-BDEBAE6A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CE6EA-24B6-3A21-B80F-51E366EB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2FAE-7B22-491F-A9DD-E3A643792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7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91EB-1C3B-B5B9-D624-DE64407B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BCE90-9072-B3CA-D250-4B8D4CB7A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E8B46-D9D5-48F1-0A64-AE122612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E255-F356-42C2-BBB1-2D3A520CAB5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23A00-79A3-C83F-06C6-A4CBC32B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2C34F-5329-48A1-990C-7A21A959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2FAE-7B22-491F-A9DD-E3A643792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8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B160-7E2A-A4BF-5376-E6ED854F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BE005-57B5-A7D2-E02C-66A172033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1576-2893-A80C-74F3-B226EFD8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E255-F356-42C2-BBB1-2D3A520CAB5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12849-F1F6-D2FC-19A7-4ED482BD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F384B-4968-40D8-92EC-AA3A10AF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2FAE-7B22-491F-A9DD-E3A643792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2FCA-5955-C305-B675-C57F400D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91269-F051-D1BA-8607-FBA5BDB5D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F6D7B-C1EE-0087-1D9C-E83D94D93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6B2E3-E94E-2C80-687E-AD951705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E255-F356-42C2-BBB1-2D3A520CAB5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2EBD5-3EBA-24DA-90B1-64A71F903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67519-60D3-3550-947F-88497AB4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2FAE-7B22-491F-A9DD-E3A643792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9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101B-E070-B573-0F5B-F5F1771A9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66648-2691-74F1-61A4-3E8DC33F9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AFF18-DC6C-31D6-8FEB-FA58DB6A5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CDF71-8A4F-A793-89C4-A1A34E298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C52B6-3F2C-8846-6B8E-593CAAF75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B410FC-E838-E80F-92A4-1C2B5A257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E255-F356-42C2-BBB1-2D3A520CAB5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C6066-BFFA-8F89-E477-43E2F1CCF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9CD511-48A2-FE65-A88F-014A6E04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2FAE-7B22-491F-A9DD-E3A643792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2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09E0E-4FFD-56DB-3FF8-F731E80E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B9F04A-6327-FAF3-BB41-BD42CE02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E255-F356-42C2-BBB1-2D3A520CAB5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97A9D-58A1-F872-2053-82579618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2A67C-E018-C1D0-2F1B-256B174E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2FAE-7B22-491F-A9DD-E3A643792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0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7FCA19-7C89-162C-F37A-7AB31CF3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E255-F356-42C2-BBB1-2D3A520CAB5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95F632-79FF-BF2A-C4B7-CC4A32CB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13642-A245-2D56-74F0-0D529698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2FAE-7B22-491F-A9DD-E3A643792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6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5295-6CEF-2CF4-E730-F8A170CB1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DB51-2CBB-C742-D4BB-B30FF30F5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97E29-95F3-27C8-833B-618BBF1E2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F6CD0-F159-F9FA-9153-56EE99B0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E255-F356-42C2-BBB1-2D3A520CAB5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BBF9B-BD77-433F-1889-85F49C19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C9A43-96C9-C7DD-855D-A2C1BCC7D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2FAE-7B22-491F-A9DD-E3A643792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8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5471-ACD9-492E-0252-C88933915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576EDF-5097-475A-7FF3-BCF14B26F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66F74-F2A8-38DD-7D87-F105C6574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FD156-3AA7-34E7-A394-7A21DF9DD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E255-F356-42C2-BBB1-2D3A520CAB5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68E77-9F6F-B39E-4BEC-97AAA076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94A1A-8839-DEE2-A49E-8B16CAE2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2FAE-7B22-491F-A9DD-E3A643792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9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A9EFE-F0AF-D1F8-5D14-A79F0A46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BBA34-93E3-E979-D777-C59E27193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C20AA-730F-EF19-9562-2DB98DC6B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AE255-F356-42C2-BBB1-2D3A520CAB5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1C98A-B73D-631C-6CB0-4F26E8AB1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F538F-7F92-6143-14F4-7C7333C12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12FAE-7B22-491F-A9DD-E3A643792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0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9EE1-8217-51AA-31FF-5A92FB279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4FB37-81D1-59B9-5E92-D579BFCA48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9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9007-6A22-3C56-48BA-77C999748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5B98C-09E0-B855-CA59-86B7952C1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A6D3CAC-1E8C-C5C0-25AF-2FDC5B03E8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2" b="7252"/>
          <a:stretch/>
        </p:blipFill>
        <p:spPr>
          <a:xfrm>
            <a:off x="1524000" y="1825625"/>
            <a:ext cx="8791658" cy="389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9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2AEC6-3CD9-BBAB-045A-605F31CF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374D888-24BA-F067-0869-342BF0C18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45" b="6955"/>
          <a:stretch/>
        </p:blipFill>
        <p:spPr>
          <a:xfrm>
            <a:off x="2226255" y="2410691"/>
            <a:ext cx="7739489" cy="3463636"/>
          </a:xfrm>
        </p:spPr>
      </p:pic>
    </p:spTree>
    <p:extLst>
      <p:ext uri="{BB962C8B-B14F-4D97-AF65-F5344CB8AC3E}">
        <p14:creationId xmlns:p14="http://schemas.microsoft.com/office/powerpoint/2010/main" val="275476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BDCA-DB87-513E-738E-A53F3932E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5AF83-2869-D057-06BD-AA61EC310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2)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A61A334-8DCB-B9D0-EF1A-BDFFB6A743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2" b="19985"/>
          <a:stretch/>
        </p:blipFill>
        <p:spPr>
          <a:xfrm>
            <a:off x="1551709" y="2207138"/>
            <a:ext cx="9656618" cy="358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2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CACF3-7B16-D727-EDBB-66C0F067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835B5-D9E7-567C-18C0-4670E74DC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3)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0EFA672-9283-C581-C392-8C9F03DAE7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2" b="5302"/>
          <a:stretch/>
        </p:blipFill>
        <p:spPr>
          <a:xfrm>
            <a:off x="1607129" y="1825625"/>
            <a:ext cx="9933708" cy="451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0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6B08-5C62-7A30-56B3-895CA35F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0E8F-4F16-1FA0-D380-9C6FCCBDB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4)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A3103AB-F8CF-CF8C-9A06-98AD79EBEF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17" b="7050"/>
          <a:stretch/>
        </p:blipFill>
        <p:spPr>
          <a:xfrm>
            <a:off x="678872" y="2851367"/>
            <a:ext cx="5149798" cy="229985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F7C3489-058F-B4E5-37CA-6C50FBB9AD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20" b="5302"/>
          <a:stretch/>
        </p:blipFill>
        <p:spPr>
          <a:xfrm>
            <a:off x="6622473" y="2851367"/>
            <a:ext cx="5051520" cy="229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0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Module 10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10</dc:title>
  <dc:creator>Mishra, Bhagya Ranjan (Cognizant)</dc:creator>
  <cp:lastModifiedBy>Mishra, Bhagya Ranjan (Cognizant)</cp:lastModifiedBy>
  <cp:revision>1</cp:revision>
  <dcterms:created xsi:type="dcterms:W3CDTF">2023-10-12T11:53:40Z</dcterms:created>
  <dcterms:modified xsi:type="dcterms:W3CDTF">2023-10-12T11:57:45Z</dcterms:modified>
</cp:coreProperties>
</file>