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95A-B581-6187-C079-D997D8AA1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8E5E-1E89-0FA4-B4FA-4E8054C7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7C5F-AC0F-E0FA-A5D3-3CAE381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D925-955A-D74D-83AC-24452A27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9DF5-CBD0-738E-BACA-D901D5AE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1413-F555-ADFA-1939-303A206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C7F53-2D54-4256-022D-EB63A1BCF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B0F1-841B-DDB6-4896-EEF5E19E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1C57-38E7-74DA-CC2B-38A603D9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D4C2-55EB-FA4F-D30E-E38D3017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84D89-3E91-1439-D47D-147C016FA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5F1CE-B840-6526-413D-961C10D7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085AD-11B8-BA9D-9D3C-BEA6A7F5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13CD-A305-5618-D6FC-46535242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3DF8-0A84-D1EC-AF73-DF764325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9AF7-6A05-F31C-84EC-76CCFFD7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B01F-8329-E2F7-EAF1-C2372901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DFA8-DCA2-6118-1532-09C945C8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49DA-0115-F060-87DF-49C5DA06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721A-072E-A690-426C-C07F9ED3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38CC-C854-2250-EB8B-97E8972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7EB7-BDC1-F518-802E-3AA0F774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66A9-5AA2-B4E8-D432-9EE0632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DB82-F487-86C8-1E57-52E2793A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BA4C-76B9-1EDD-AE67-E1C6AD37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A274-FE5A-8081-4759-2EF71714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AA6C-016C-D9CB-5BF7-D7D7C0E0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6364C-E187-2B10-A391-9EB9ECE0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9E273-A5A2-D79F-DD9B-D73522A1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4D24-03D8-846E-C064-BF86430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3961-2FE7-466F-ADD3-71426F81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2D22-BA0D-5387-C458-ED944C45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3A78-EAFC-9C76-3827-97C86AC1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BFBDC-0687-479F-DDEB-891D39E3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1A40F-3C56-831B-8D4D-80F6674E0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79BCA-DC89-381B-B3BE-14477F77C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FC99F-38A5-F957-9410-AB9CA8B2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BEF18-CE05-BD81-D3FE-665DC9CE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BD060-8C22-87DA-E55F-9CBEF412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4F23-BF81-CFA7-8D6B-F742F68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CE7B6-DF18-019A-677E-03C1D782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A8319-94BA-28A8-CCCB-9CE89E5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1651-01FB-C72C-68F8-4D5D99FD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CAC4D-C219-EAF5-5DA6-E7840F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3279C-1DB3-B956-467D-4344F971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4DE12-C65F-2106-9766-1EE0F9B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3A5-E945-1E60-69D7-973DE5BA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827C-F52F-F085-712E-63F70101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735EA-937B-51A1-38CA-C4102B4E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C2252-67A1-9C3F-2E1F-5FD0E2D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D36B-FDF0-74EB-E1D1-CFD0517E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C4D5-645B-E63B-1CE8-53988175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7850-0D08-2D11-A317-CC5DDBDC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87261-4516-3DCD-2D12-AF77C2E0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DB0B-5D64-D6EC-C2AE-CD987112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1287-4A2C-5292-F870-85BBC71E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0836-25E2-6A1E-CDE3-7CAED0F7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5798-60E4-64BF-18CE-97998FD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C3AA1-CFA3-C4E8-B0B7-A6D63159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492D-3997-3319-FD44-D5887135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F1CA-CDB2-7436-2FDB-E2D99580C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70828-6AF8-4774-87E5-88EE10E335C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11BD-A939-03AD-F791-DA6D8BA3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003B-C60D-70EB-0C86-F387D6A79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A270-7FBC-4876-A2E6-2E14B87F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5C56-A047-AFA1-131C-9ECA2AD2E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E8EB9-6DD6-35BE-EB54-65F385C9D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A203-99CF-ACBC-7E36-18D9B3C8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B188-A362-64F0-AC2A-E2696257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A4F563F-4C85-CECB-8AB5-A060C571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7" b="6848"/>
          <a:stretch/>
        </p:blipFill>
        <p:spPr>
          <a:xfrm>
            <a:off x="1724891" y="2225518"/>
            <a:ext cx="9628909" cy="42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51A7-7F3F-5747-8033-C69D9CBD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E04C-B63C-3A63-1095-4DFACBE7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837D27-CB39-2693-00AB-E7FDAD6CF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5" b="5302"/>
          <a:stretch/>
        </p:blipFill>
        <p:spPr>
          <a:xfrm>
            <a:off x="1600200" y="2030095"/>
            <a:ext cx="9753600" cy="4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Module 11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</dc:title>
  <dc:creator>Mishra, Bhagya Ranjan (Cognizant)</dc:creator>
  <cp:lastModifiedBy>Mishra, Bhagya Ranjan (Cognizant)</cp:lastModifiedBy>
  <cp:revision>1</cp:revision>
  <dcterms:created xsi:type="dcterms:W3CDTF">2023-10-13T05:24:24Z</dcterms:created>
  <dcterms:modified xsi:type="dcterms:W3CDTF">2023-10-13T05:28:39Z</dcterms:modified>
</cp:coreProperties>
</file>