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9E88-1723-7609-15F3-3AED13CF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A9266-ED43-422A-EBCB-FC4151CF0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F356-6EB4-A1B3-5572-A5A74726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C6CE-12FC-D5B4-DCD0-60CC5518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9C0E-D112-12FF-3B42-86714A45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0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D840-026B-9641-372F-3C44C8BB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59F13-1AE5-62D2-2CEF-FFC4EE069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38442-6A73-B50A-9725-FA3A24EB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0125-78FF-575D-29BF-160834AB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B1E4-7C74-BBA0-DC62-A279F86C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B9093-00A1-15B5-E026-BC0B0C08A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FE152-BD4A-3F51-6EB3-E3ACA9BEA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23E8A-E285-0EC0-AA0C-EE79B178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693D-4F9A-A352-2C28-84F54DCB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D5B6-E5B9-B8A8-E011-8BBF6141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7987-84CA-2890-B0DE-EDA44C46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F0183-C059-0D2C-EFB9-3304EB70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8F23-698D-0436-32D2-4B42115E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37FB-4051-8F79-0FFD-C487AEC8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4389-CF32-29CF-4380-8B05C7F9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E962-D468-3879-E1E4-12C4C4D8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2DD4B-0EFC-F2BC-665C-A55DEA60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DDA6-769F-9301-02C6-A011EA76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684B-F4E3-683C-3AAE-DC45580B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3DAC9-F3B8-5053-BE8A-1C74C4CB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B35D-2F2A-30A7-3AC6-34598040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2AAE-3C9A-9C65-38BF-4C60DEC98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6EBD-8CFE-37B6-5F92-FA225D208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E6129-BF8A-1BA7-E2F0-7D70AA29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F2B42-C410-897C-C457-911DA961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E588F-53C3-55C6-95F5-A4C55C94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35FA-A2AB-3C28-0126-8588199A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05457-1539-3070-DCB1-F3F8B9EA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91EA7-E8D0-74DD-E4C2-A52212145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08E7B-8318-6023-157D-2996BEE61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79385-A2C5-09D7-47D9-8142680A2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93F73-9F19-E71D-AED3-EFCF869A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96B30-A728-A4FA-82CE-CE9F7448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15F6C-BDE7-AF88-B48C-386A5E01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3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25DF-FCA3-57CF-3932-34E34728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4734C-B9CD-D01A-57C2-A9954308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98A51-69C3-EEF3-8AF4-E7DC7DC1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672B1-D5A9-B8DA-39C5-30AEE930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3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DB743-3CAC-FEE8-6951-746DC37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8998E-2458-BD4C-5E1E-3424043D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09957-DAC5-534A-6643-6E5E4095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7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068A-66D2-6CAA-8219-1189C3C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21C9-2B0F-12F8-C4F0-151BB17B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FDF32-D5F0-053F-F8B3-3CD031B8B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6C46C-BF9E-593A-0EC8-A9FDB6C5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B66DA-4A38-7DFB-A9AE-150657E8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FDC12-C7A7-36A4-3F61-31111CFE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DEA7-00AF-97AD-AFD6-FE7BB2F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39D3A-D9A3-EBA4-9FBB-1B6CA8C19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C1493-30CA-CFCC-4923-044081EB4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52683-0C0E-B25E-7F1F-B12B6696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C3C46-8F41-956E-9356-5D9D820C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F7710-0AA1-E03F-8EC3-E8E74D52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11E4A-90D9-A750-3068-4624A3F4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0839A-D198-6A7B-3C00-53ABCA334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FFF2-DE39-1B74-CBDA-21FF0D9D7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9C0B-2121-4A0C-A70F-FCABBB4AC3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8A25-6487-7991-5DF0-74D904930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054A-F529-59C0-529D-F4888E8EC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0B9FD-45DE-48FA-A9B9-C11A819DE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EB33-0561-CEA1-CEC0-7003FDBCD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4B2C4-478E-8BF1-37BB-8B1B29D11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4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0FBD-2AB8-96F1-4C9C-95B16F19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20C288-D228-1ED3-53D4-4ED900995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5" b="4726"/>
          <a:stretch/>
        </p:blipFill>
        <p:spPr>
          <a:xfrm>
            <a:off x="2226255" y="2410691"/>
            <a:ext cx="7739489" cy="3560618"/>
          </a:xfrm>
        </p:spPr>
      </p:pic>
    </p:spTree>
    <p:extLst>
      <p:ext uri="{BB962C8B-B14F-4D97-AF65-F5344CB8AC3E}">
        <p14:creationId xmlns:p14="http://schemas.microsoft.com/office/powerpoint/2010/main" val="364603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6AF8-69A8-3AAF-5D65-80EB51ED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0E5EC5-749E-8684-D740-C20971D8E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 b="6637"/>
          <a:stretch/>
        </p:blipFill>
        <p:spPr>
          <a:xfrm>
            <a:off x="2226255" y="2396835"/>
            <a:ext cx="7739489" cy="3491347"/>
          </a:xfrm>
        </p:spPr>
      </p:pic>
    </p:spTree>
    <p:extLst>
      <p:ext uri="{BB962C8B-B14F-4D97-AF65-F5344CB8AC3E}">
        <p14:creationId xmlns:p14="http://schemas.microsoft.com/office/powerpoint/2010/main" val="429061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12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12</dc:title>
  <dc:creator>Mishra, Bhagya Ranjan (Cognizant)</dc:creator>
  <cp:lastModifiedBy>Mishra, Bhagya Ranjan (Cognizant)</cp:lastModifiedBy>
  <cp:revision>1</cp:revision>
  <dcterms:created xsi:type="dcterms:W3CDTF">2023-10-13T05:39:38Z</dcterms:created>
  <dcterms:modified xsi:type="dcterms:W3CDTF">2023-10-13T05:41:12Z</dcterms:modified>
</cp:coreProperties>
</file>