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3C1F-C815-9CD5-126A-808055561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3678-673D-BD35-A118-F811279E7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8D9B-E467-77F1-BF5F-7ED100C0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1A65-8E70-451C-1A22-39B2B64D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68EA5-7B87-2DCE-199A-1DBA2B8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04AE-E006-A7A7-47AE-1D7F0645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4D8B8-9C74-6C7B-1811-C418BB046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A4BE-1FBE-84F5-ABB3-0306F64D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BCE8-4CFD-C5FB-B26C-1A79CE22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C369-BEC7-4131-6B0D-5880600B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3EA5B-4F64-26B1-FDC5-93259DD3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C538E-A293-935F-A54A-7839A370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C23C-0AED-12F2-7E7A-32406778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38A1-B9D9-B4F7-ECEE-1084FD48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F030-7489-E792-BD7C-0E8C8E1B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E4E-B172-1E06-20E4-F2F754B3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1972-9EF7-1EBE-423A-BB66CADF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7908-97C7-EE24-88D9-56D71E27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866F-5E32-54BB-B6BC-9FE6C36B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513B-E1E0-4A73-9087-DBB3D754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948E-D711-E267-EA0E-D24EC60F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73E1-858D-5F69-66FD-50D2EF91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CFE0-CBBC-4D98-D044-0960B921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3300-2B8D-9CC7-DA78-2291020D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C15E-EA7E-28CE-1468-2D96CCED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4008-52AD-E780-F27B-1420BAF0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863D-2DCE-138E-2B10-DE2FCAD43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A713A-535C-3C0E-15DF-483E7A300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093B8-BD4E-BD7E-69C6-DBE961A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5EF35-4965-3CFF-8641-26168F81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358AE-0850-7FAF-3101-3833BC37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8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3613-A0EB-21BC-40F5-AF1D9897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1C1-D3B3-F895-3C17-D448DC1F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36DFB-8FD1-8669-1265-E220DF52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05642-90C5-22CD-0EED-DDF081D8F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A8529-A38F-AEF0-69B9-7BB97B3C0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70C64-9ED8-8D56-37A2-5F809FFA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7F400-FBD8-9641-D4C6-923C9CBF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3967B-B87D-F62F-D530-2A578805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B816-A8C3-F057-D894-69FE2A6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E2D98-80B3-D233-78E4-3F072C16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29858-03CD-2DA4-E701-68183337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9B0D1-5533-9261-A29D-6544F590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6D61C-FEE6-0B5B-C9F5-E7EC13B2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618E-5791-2609-426E-9215D12A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D6765-30B5-A095-C905-2AA72C4A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710-3D58-FAC1-742A-4BA49FC1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C571-23F9-6857-962E-F0C71918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29F2F-5F8C-159F-922D-2A9DBB0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FDCDC-CD3C-6AF6-83CB-22196DE4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FF9E-27C5-AD9C-2B35-DC19308D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D92B6-93B7-24CD-602B-B2797D7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83C6-37E0-D492-36A0-B64F1769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6D8F2-5190-B4AC-2E2C-64B7A6793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E222-D8C6-54C2-6F4D-22F663CC8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5B82B-E3F9-6503-C43C-46FB9FD7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25B9D-213B-68B0-C42E-A1990B94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DE42-CED0-CD89-93AE-E8F62420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B50A0-CEE2-E72A-609E-70D01664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DA939-B9B8-6C05-01CF-9855B943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B069-3222-1789-EF2F-A8B0582A0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8505-AEC4-49A6-A718-A0CA5694C9E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7FEB-6A18-070A-C4E4-25DD488D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B6BE-EB30-892D-9B32-998A94523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6548-4620-4909-9341-5B7CB395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AEFD-B633-6018-EB87-DD980D058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F4C36-89A8-FA89-FA1C-07EE23F0A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4EBB-48C9-53BD-CA2D-CDFCD00D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FDDD-3069-29B6-AFD7-7B388068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1.a)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86B577-69F1-8E0E-1D8E-AD4CE2748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2" b="7081"/>
          <a:stretch/>
        </p:blipFill>
        <p:spPr>
          <a:xfrm>
            <a:off x="0" y="2363373"/>
            <a:ext cx="12192000" cy="54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7055-6396-7F6F-4BD9-E85CF805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F7AB-A772-7759-06BA-CE5DE6C1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1.b)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5A85A7-12C7-C6CB-2A4F-B8A90C087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6851"/>
          <a:stretch/>
        </p:blipFill>
        <p:spPr>
          <a:xfrm>
            <a:off x="0" y="2264898"/>
            <a:ext cx="12192000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82C8-3399-A9C6-EFA5-E6D962E3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EE08-72C7-558E-3588-99B79E31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1.d)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38E70A-24DF-AF77-99FC-64F9A7FC0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t="13908" r="-308" b="7080"/>
          <a:stretch/>
        </p:blipFill>
        <p:spPr>
          <a:xfrm>
            <a:off x="0" y="2250831"/>
            <a:ext cx="12192000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0998-E83D-974D-EEEF-CDEDF52B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C0EC-B464-8A7B-156C-E1272480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1.e)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5E5E45-43B1-F64F-2D80-D479BDFBC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1" b="7261"/>
          <a:stretch/>
        </p:blipFill>
        <p:spPr>
          <a:xfrm>
            <a:off x="0" y="2264899"/>
            <a:ext cx="12192000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C415-288D-88C0-2B67-DE18B00E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6075-CA51-EC35-DEEB-6AE1310D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1.f)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1C650C-FFE8-3BA4-F815-4A711FCF6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7877"/>
          <a:stretch/>
        </p:blipFill>
        <p:spPr>
          <a:xfrm>
            <a:off x="0" y="2250831"/>
            <a:ext cx="12192000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A90-B5CF-3847-B5C7-D9BFDE53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0EA2-7C42-D7F7-AA95-C707301C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1.g)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6E02D5-E769-2605-E29E-D83ABA8D1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" t="13545" r="38" b="6827"/>
          <a:stretch/>
        </p:blipFill>
        <p:spPr>
          <a:xfrm>
            <a:off x="0" y="2335237"/>
            <a:ext cx="12192000" cy="54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9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A20F-EF77-EE19-F5A6-7A46D170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82C3-CAA3-EC61-997E-58B62B34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2.a)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46B20F-B732-145D-D61A-2DE1A9939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7" b="8082"/>
          <a:stretch/>
        </p:blipFill>
        <p:spPr>
          <a:xfrm>
            <a:off x="0" y="2250831"/>
            <a:ext cx="1219200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AECF-5736-0167-07EF-85D8C493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50273" y="403903"/>
            <a:ext cx="8818418" cy="997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1408-FFC9-AE36-8980-B761896C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2.b,c,d,e)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D156A3-3AB8-9303-7AB1-2062BE45C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7467"/>
          <a:stretch/>
        </p:blipFill>
        <p:spPr>
          <a:xfrm>
            <a:off x="0" y="2363373"/>
            <a:ext cx="12192000" cy="53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9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Module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- 2</dc:title>
  <dc:creator>Mishra, Bhagya Ranjan (Cognizant)</dc:creator>
  <cp:lastModifiedBy>Mishra, Bhagya Ranjan (Cognizant)</cp:lastModifiedBy>
  <cp:revision>1</cp:revision>
  <dcterms:created xsi:type="dcterms:W3CDTF">2023-09-28T15:11:02Z</dcterms:created>
  <dcterms:modified xsi:type="dcterms:W3CDTF">2023-09-28T15:26:33Z</dcterms:modified>
</cp:coreProperties>
</file>