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E1BE63-B439-4E3D-9256-09CFCB21599A}" v="7" dt="2023-10-06T08:09:40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shra, Bhagya Ranjan (Cognizant)" userId="26783134-c2e7-4468-b74c-1540c5f1794c" providerId="ADAL" clId="{3BE1BE63-B439-4E3D-9256-09CFCB21599A}"/>
    <pc:docChg chg="custSel addSld delSld modSld sldOrd">
      <pc:chgData name="Mishra, Bhagya Ranjan (Cognizant)" userId="26783134-c2e7-4468-b74c-1540c5f1794c" providerId="ADAL" clId="{3BE1BE63-B439-4E3D-9256-09CFCB21599A}" dt="2023-10-06T08:09:59.787" v="139" actId="1076"/>
      <pc:docMkLst>
        <pc:docMk/>
      </pc:docMkLst>
      <pc:sldChg chg="addSp delSp modSp new mod ord">
        <pc:chgData name="Mishra, Bhagya Ranjan (Cognizant)" userId="26783134-c2e7-4468-b74c-1540c5f1794c" providerId="ADAL" clId="{3BE1BE63-B439-4E3D-9256-09CFCB21599A}" dt="2023-10-06T08:05:24.404" v="111" actId="1076"/>
        <pc:sldMkLst>
          <pc:docMk/>
          <pc:sldMk cId="3825536773" sldId="265"/>
        </pc:sldMkLst>
        <pc:spChg chg="mod">
          <ac:chgData name="Mishra, Bhagya Ranjan (Cognizant)" userId="26783134-c2e7-4468-b74c-1540c5f1794c" providerId="ADAL" clId="{3BE1BE63-B439-4E3D-9256-09CFCB21599A}" dt="2023-10-06T08:03:28.331" v="99" actId="20577"/>
          <ac:spMkLst>
            <pc:docMk/>
            <pc:sldMk cId="3825536773" sldId="265"/>
            <ac:spMk id="3" creationId="{A45AC1D5-F1E4-0C47-E607-D6FE98D1548B}"/>
          </ac:spMkLst>
        </pc:spChg>
        <pc:picChg chg="add del mod">
          <ac:chgData name="Mishra, Bhagya Ranjan (Cognizant)" userId="26783134-c2e7-4468-b74c-1540c5f1794c" providerId="ADAL" clId="{3BE1BE63-B439-4E3D-9256-09CFCB21599A}" dt="2023-10-06T08:04:13.156" v="105" actId="478"/>
          <ac:picMkLst>
            <pc:docMk/>
            <pc:sldMk cId="3825536773" sldId="265"/>
            <ac:picMk id="5" creationId="{73626385-E400-CDDF-BF69-B66C9F9D4E68}"/>
          </ac:picMkLst>
        </pc:picChg>
        <pc:picChg chg="add del mod">
          <ac:chgData name="Mishra, Bhagya Ranjan (Cognizant)" userId="26783134-c2e7-4468-b74c-1540c5f1794c" providerId="ADAL" clId="{3BE1BE63-B439-4E3D-9256-09CFCB21599A}" dt="2023-10-06T08:04:26.797" v="107" actId="478"/>
          <ac:picMkLst>
            <pc:docMk/>
            <pc:sldMk cId="3825536773" sldId="265"/>
            <ac:picMk id="7" creationId="{D4CDAB05-6C1B-60E7-BBDF-56F4197637FE}"/>
          </ac:picMkLst>
        </pc:picChg>
        <pc:picChg chg="add mod modCrop">
          <ac:chgData name="Mishra, Bhagya Ranjan (Cognizant)" userId="26783134-c2e7-4468-b74c-1540c5f1794c" providerId="ADAL" clId="{3BE1BE63-B439-4E3D-9256-09CFCB21599A}" dt="2023-10-06T08:05:24.404" v="111" actId="1076"/>
          <ac:picMkLst>
            <pc:docMk/>
            <pc:sldMk cId="3825536773" sldId="265"/>
            <ac:picMk id="9" creationId="{7851DDA5-3A1E-61F9-1A28-627A47707BC4}"/>
          </ac:picMkLst>
        </pc:picChg>
      </pc:sldChg>
      <pc:sldChg chg="addSp delSp modSp new mod">
        <pc:chgData name="Mishra, Bhagya Ranjan (Cognizant)" userId="26783134-c2e7-4468-b74c-1540c5f1794c" providerId="ADAL" clId="{3BE1BE63-B439-4E3D-9256-09CFCB21599A}" dt="2023-10-06T08:09:59.787" v="139" actId="1076"/>
        <pc:sldMkLst>
          <pc:docMk/>
          <pc:sldMk cId="1765783246" sldId="266"/>
        </pc:sldMkLst>
        <pc:spChg chg="del">
          <ac:chgData name="Mishra, Bhagya Ranjan (Cognizant)" userId="26783134-c2e7-4468-b74c-1540c5f1794c" providerId="ADAL" clId="{3BE1BE63-B439-4E3D-9256-09CFCB21599A}" dt="2023-10-06T08:07:41.971" v="113" actId="931"/>
          <ac:spMkLst>
            <pc:docMk/>
            <pc:sldMk cId="1765783246" sldId="266"/>
            <ac:spMk id="3" creationId="{34165D73-D895-7121-8472-E4427553E602}"/>
          </ac:spMkLst>
        </pc:spChg>
        <pc:picChg chg="add mod modCrop">
          <ac:chgData name="Mishra, Bhagya Ranjan (Cognizant)" userId="26783134-c2e7-4468-b74c-1540c5f1794c" providerId="ADAL" clId="{3BE1BE63-B439-4E3D-9256-09CFCB21599A}" dt="2023-10-06T08:08:03.020" v="118" actId="1076"/>
          <ac:picMkLst>
            <pc:docMk/>
            <pc:sldMk cId="1765783246" sldId="266"/>
            <ac:picMk id="5" creationId="{5064BE1C-238E-909B-A4C9-424AA8804D39}"/>
          </ac:picMkLst>
        </pc:picChg>
        <pc:picChg chg="add mod modCrop">
          <ac:chgData name="Mishra, Bhagya Ranjan (Cognizant)" userId="26783134-c2e7-4468-b74c-1540c5f1794c" providerId="ADAL" clId="{3BE1BE63-B439-4E3D-9256-09CFCB21599A}" dt="2023-10-06T08:08:52.780" v="126" actId="14100"/>
          <ac:picMkLst>
            <pc:docMk/>
            <pc:sldMk cId="1765783246" sldId="266"/>
            <ac:picMk id="7" creationId="{AEE2F84B-1B7C-49EB-E840-2691A4818933}"/>
          </ac:picMkLst>
        </pc:picChg>
        <pc:picChg chg="add mod modCrop">
          <ac:chgData name="Mishra, Bhagya Ranjan (Cognizant)" userId="26783134-c2e7-4468-b74c-1540c5f1794c" providerId="ADAL" clId="{3BE1BE63-B439-4E3D-9256-09CFCB21599A}" dt="2023-10-06T08:09:25.996" v="132" actId="1076"/>
          <ac:picMkLst>
            <pc:docMk/>
            <pc:sldMk cId="1765783246" sldId="266"/>
            <ac:picMk id="9" creationId="{1DBA0268-D40C-61C6-3663-0A1D5CB597AD}"/>
          </ac:picMkLst>
        </pc:picChg>
        <pc:picChg chg="add mod modCrop">
          <ac:chgData name="Mishra, Bhagya Ranjan (Cognizant)" userId="26783134-c2e7-4468-b74c-1540c5f1794c" providerId="ADAL" clId="{3BE1BE63-B439-4E3D-9256-09CFCB21599A}" dt="2023-10-06T08:09:59.787" v="139" actId="1076"/>
          <ac:picMkLst>
            <pc:docMk/>
            <pc:sldMk cId="1765783246" sldId="266"/>
            <ac:picMk id="11" creationId="{7DFB1634-925D-6E7C-8402-6311D86077F1}"/>
          </ac:picMkLst>
        </pc:picChg>
      </pc:sldChg>
      <pc:sldChg chg="new del">
        <pc:chgData name="Mishra, Bhagya Ranjan (Cognizant)" userId="26783134-c2e7-4468-b74c-1540c5f1794c" providerId="ADAL" clId="{3BE1BE63-B439-4E3D-9256-09CFCB21599A}" dt="2023-10-06T08:03:36.942" v="101" actId="2696"/>
        <pc:sldMkLst>
          <pc:docMk/>
          <pc:sldMk cId="2232464079" sldId="266"/>
        </pc:sldMkLst>
      </pc:sldChg>
      <pc:sldChg chg="new del">
        <pc:chgData name="Mishra, Bhagya Ranjan (Cognizant)" userId="26783134-c2e7-4468-b74c-1540c5f1794c" providerId="ADAL" clId="{3BE1BE63-B439-4E3D-9256-09CFCB21599A}" dt="2023-10-06T08:08:09.067" v="120" actId="2696"/>
        <pc:sldMkLst>
          <pc:docMk/>
          <pc:sldMk cId="1593361699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FDF4-9EF1-BE6B-7E81-9E2D88842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98E5A-8941-5447-2889-F3F7B32F4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94FBF-D4AE-EC9F-DE14-A2F5627A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2702-0105-4489-95CB-38CB43EC84E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B02A1-B132-ED2B-7965-2DBB24CD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B0D1-433E-59C0-0B1F-1E068D47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7522-AFE2-48E7-8797-BAB6F7C9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4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64B2-1452-EEF1-B46C-BBAEE8AA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D6954-4176-B9AE-081D-90FF388F2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F4E18-DC60-EF52-E87E-16D59C9C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2702-0105-4489-95CB-38CB43EC84E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0C8E6-918F-33D7-2288-7B66F432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68781-1E44-630F-1DB5-CCB113FD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7522-AFE2-48E7-8797-BAB6F7C9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6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749CEA-544F-2AF4-EDA8-6CB10E402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DCB86-8064-6836-C04F-A2E5A4597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0D276-F555-7FF7-8DFB-AE92A869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2702-0105-4489-95CB-38CB43EC84E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E5B78-B960-B234-262D-613F222B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15C8D-DA43-8138-9E8D-28F2209C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7522-AFE2-48E7-8797-BAB6F7C9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5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E8EA-5E56-ADC9-E5AE-98FFF6EB6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CC3A0-C278-103F-7201-DDB92EEC4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C15D0-ED71-95E3-87AF-57666084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2702-0105-4489-95CB-38CB43EC84E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246D3-B312-CA83-3C5F-231F150B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9BFD9-E858-82F2-5C11-86F72FF2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7522-AFE2-48E7-8797-BAB6F7C9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6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A7B0-FC28-DE81-704B-D3691F92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38FC2-A9CD-C032-F45C-CF304B311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ABD60-1455-B8E8-CF85-FC7E05AB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2702-0105-4489-95CB-38CB43EC84E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E843E-4E38-3F32-BFC8-399945F0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C8420-F806-1B31-45FF-5145A875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7522-AFE2-48E7-8797-BAB6F7C9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03D6-0122-629C-0FF7-00E472ED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C05D9-F717-AB9F-2EDF-8FC196418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C2813-B60C-D0E5-344A-83A7C815C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24516-85BC-6C85-A23C-C23B5D54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2702-0105-4489-95CB-38CB43EC84E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5BAF3-FE65-035B-4C97-397A1B2A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D0766-F161-93A7-1F93-A75315C0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7522-AFE2-48E7-8797-BAB6F7C9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6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F715-2523-9550-5055-1AFD922B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C0BE1-496E-627C-3C13-B224F0917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81676-645D-0A16-2C67-8A961B67E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851C1-9164-EB9D-1556-251A28990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E847B-3F97-15C9-A289-778852DFC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FCBAE-EC98-32D9-88D0-1BFE4C20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2702-0105-4489-95CB-38CB43EC84E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50A9E-EBB8-A003-15C2-463FABDA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8406E-C425-339F-6DB0-EA04909E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7522-AFE2-48E7-8797-BAB6F7C9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3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C484-2ACC-6F54-1E25-5B647B25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AF77E-A679-06AB-0534-E4BFB94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2702-0105-4489-95CB-38CB43EC84E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CECF1-36F2-399B-16BB-3E223F0A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96B52-1ADD-E534-6F04-BA48E9D7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7522-AFE2-48E7-8797-BAB6F7C9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7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36730-A085-EFA7-D855-4F02C659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2702-0105-4489-95CB-38CB43EC84E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54187-3327-5F99-EF52-E54DDA53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9C4EC-2CED-7D0B-552D-9217EAC5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7522-AFE2-48E7-8797-BAB6F7C9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4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A9C4-658D-B90F-2094-F0CB040F4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067A-EFCD-21F1-3908-FAB4B2A01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CC8EA-A9C0-4661-1A08-8D287B054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F33CA-FB84-7AEE-4D9B-BCC050A9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2702-0105-4489-95CB-38CB43EC84E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A7FB7-9329-8727-52E0-52F99718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8E4F5-6532-3FBA-A9AC-BFCD7B68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7522-AFE2-48E7-8797-BAB6F7C9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CB7F0-7B00-364D-F76D-E5C2E808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2F819-E93B-32F8-D98A-3649D5DDA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A0A52-FE5E-F694-C560-8D9E82334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5FC3B-E94B-F646-8674-7ABFBD5F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2702-0105-4489-95CB-38CB43EC84E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1CB80-ED97-CE34-7860-76D8BF6B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F7D4F-C4F6-C199-3F86-FD328306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7522-AFE2-48E7-8797-BAB6F7C9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9204D-AFF7-027D-0B03-6770CB19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49723-A918-02C9-83DF-37A4D20FB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4C25F-6797-A705-28A3-9DB9787E7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62702-0105-4489-95CB-38CB43EC84E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EBB1-1C91-4742-8880-6775478A5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770A7-8914-85F8-E82A-145C30C81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87522-AFE2-48E7-8797-BAB6F7C9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9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B2E3-3D5D-14A3-BB34-FE6A08C26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82487-42C9-4FE6-9A9D-41E9A253C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65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A7DA-69C2-75B1-E215-06B9D3BD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AC1D5-F1E4-0C47-E607-D6FE98D15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 Executive reports to CEO </a:t>
            </a:r>
            <a:r>
              <a:rPr lang="en-US" dirty="0" err="1"/>
              <a:t>Zeck</a:t>
            </a:r>
            <a:r>
              <a:rPr lang="en-US" dirty="0"/>
              <a:t> and he has two Sales Rep reporting to him Jane and John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851DDA5-3A1E-61F9-1A28-627A47707B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5" b="5302"/>
          <a:stretch/>
        </p:blipFill>
        <p:spPr>
          <a:xfrm>
            <a:off x="0" y="2700997"/>
            <a:ext cx="12192000" cy="557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36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1E70-E8DC-1BC1-9E99-C44FAD0D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064BE1C-238E-909B-A4C9-424AA8804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44" b="5525"/>
          <a:stretch/>
        </p:blipFill>
        <p:spPr>
          <a:xfrm>
            <a:off x="196948" y="1969477"/>
            <a:ext cx="4561894" cy="2039816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EE2F84B-1B7C-49EB-E840-2691A48189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6" b="7261"/>
          <a:stretch/>
        </p:blipFill>
        <p:spPr>
          <a:xfrm>
            <a:off x="5279768" y="2032781"/>
            <a:ext cx="4792700" cy="2129065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DBA0268-D40C-61C6-3663-0A1D5CB597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5" b="5302"/>
          <a:stretch/>
        </p:blipFill>
        <p:spPr>
          <a:xfrm>
            <a:off x="105676" y="4288082"/>
            <a:ext cx="4653166" cy="212906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7DFB1634-925D-6E7C-8402-6311D86077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1" b="6407"/>
          <a:stretch/>
        </p:blipFill>
        <p:spPr>
          <a:xfrm>
            <a:off x="5045821" y="4252926"/>
            <a:ext cx="5139188" cy="228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8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17A5-D556-C397-DB43-310CC51F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5B07-49F4-2FA8-911D-F97055719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user Sam and assigning sales executive profile and setting reporting to CEO.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B221EC-0E6F-149D-71CF-59C07B447F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22" b="5302"/>
          <a:stretch/>
        </p:blipFill>
        <p:spPr>
          <a:xfrm>
            <a:off x="0" y="2672862"/>
            <a:ext cx="12192000" cy="556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3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72C0-E583-3748-FAD0-129B2AD3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CF12B2E-DBC5-FF78-6BAD-A73101DBA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97" b="5201"/>
          <a:stretch/>
        </p:blipFill>
        <p:spPr>
          <a:xfrm>
            <a:off x="2001172" y="2166424"/>
            <a:ext cx="7739489" cy="3502857"/>
          </a:xfrm>
        </p:spPr>
      </p:pic>
    </p:spTree>
    <p:extLst>
      <p:ext uri="{BB962C8B-B14F-4D97-AF65-F5344CB8AC3E}">
        <p14:creationId xmlns:p14="http://schemas.microsoft.com/office/powerpoint/2010/main" val="95882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B3D5-F90C-4429-404C-9413AF42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level security through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959B-1E02-EA94-2D51-8EBB0B9E0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A.i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8D5B4A0-31D6-A9D3-2F91-2A45799F32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37" b="5303"/>
          <a:stretch/>
        </p:blipFill>
        <p:spPr>
          <a:xfrm>
            <a:off x="0" y="2321170"/>
            <a:ext cx="12192000" cy="55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9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FB89-CE2E-9347-E078-951D40BD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FEEF935-E9AF-B5C1-A0CF-7198308C1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0" b="5895"/>
          <a:stretch/>
        </p:blipFill>
        <p:spPr>
          <a:xfrm>
            <a:off x="2057442" y="2096085"/>
            <a:ext cx="7739489" cy="3784209"/>
          </a:xfrm>
        </p:spPr>
      </p:pic>
    </p:spTree>
    <p:extLst>
      <p:ext uri="{BB962C8B-B14F-4D97-AF65-F5344CB8AC3E}">
        <p14:creationId xmlns:p14="http://schemas.microsoft.com/office/powerpoint/2010/main" val="206418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E443-3865-0230-4B1C-E8CE25B8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level access through permission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2D51-F169-21EA-B7A1-BBFDCAAD2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A.ii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1BFE269-8211-1D6C-1546-FC19F1B1C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06" b="5327"/>
          <a:stretch/>
        </p:blipFill>
        <p:spPr>
          <a:xfrm>
            <a:off x="0" y="2307102"/>
            <a:ext cx="12192000" cy="55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3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EC87-8FA8-E6EA-BD29-8587BD68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level security through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3C132-491B-4A89-467F-A2ED85B98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B.i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F562826-E046-3C91-9F4B-3F1782FF58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0" b="6851"/>
          <a:stretch/>
        </p:blipFill>
        <p:spPr>
          <a:xfrm>
            <a:off x="168812" y="2335236"/>
            <a:ext cx="6096000" cy="27432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AAB1E4C-D91F-F913-7466-5CC4CA040A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37" b="9911"/>
          <a:stretch/>
        </p:blipFill>
        <p:spPr>
          <a:xfrm>
            <a:off x="6264812" y="2359854"/>
            <a:ext cx="5622388" cy="240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8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D03B-9EC3-79D9-9578-E29390B3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level security through sharing rule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77A8CB6-8D85-42FC-8BD0-16CBEB949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28" b="4877"/>
          <a:stretch/>
        </p:blipFill>
        <p:spPr>
          <a:xfrm>
            <a:off x="1987105" y="2053883"/>
            <a:ext cx="7739489" cy="3559127"/>
          </a:xfrm>
        </p:spPr>
      </p:pic>
    </p:spTree>
    <p:extLst>
      <p:ext uri="{BB962C8B-B14F-4D97-AF65-F5344CB8AC3E}">
        <p14:creationId xmlns:p14="http://schemas.microsoft.com/office/powerpoint/2010/main" val="72518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D0F1-E254-98AB-683E-13BCE6BA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FA77487-344D-309E-486D-C349B1C31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2" b="7464"/>
          <a:stretch/>
        </p:blipFill>
        <p:spPr>
          <a:xfrm>
            <a:off x="2085578" y="2405575"/>
            <a:ext cx="7739489" cy="3474721"/>
          </a:xfrm>
        </p:spPr>
      </p:pic>
    </p:spTree>
    <p:extLst>
      <p:ext uri="{BB962C8B-B14F-4D97-AF65-F5344CB8AC3E}">
        <p14:creationId xmlns:p14="http://schemas.microsoft.com/office/powerpoint/2010/main" val="396160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67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Module-3</vt:lpstr>
      <vt:lpstr>PowerPoint Presentation</vt:lpstr>
      <vt:lpstr>PowerPoint Presentation</vt:lpstr>
      <vt:lpstr>Object level security through profiles</vt:lpstr>
      <vt:lpstr>PowerPoint Presentation</vt:lpstr>
      <vt:lpstr>Object level access through permission set</vt:lpstr>
      <vt:lpstr>Field level security through profile</vt:lpstr>
      <vt:lpstr>Record level security through sharing rule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Module-3</dc:title>
  <dc:creator>Mishra, Bhagya Ranjan (Cognizant)</dc:creator>
  <cp:lastModifiedBy>Mishra, Bhagya Ranjan (Cognizant)</cp:lastModifiedBy>
  <cp:revision>1</cp:revision>
  <dcterms:created xsi:type="dcterms:W3CDTF">2023-10-06T07:45:34Z</dcterms:created>
  <dcterms:modified xsi:type="dcterms:W3CDTF">2023-10-06T08:10:08Z</dcterms:modified>
</cp:coreProperties>
</file>