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CB394-F610-9D52-E32E-A9FC232E2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64359-D8AD-9119-E271-F318414BF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62B03-20C5-C0CE-10DA-8DEF111C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B6AB-DD50-4BD7-BC24-0FBF79A31F5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3C15F-3083-98F2-9ADB-6571F759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961AD-9955-77F8-B108-EC881880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93A6-5BAB-494D-ADF2-CA183A7A2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5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F21A-F77C-A141-56DC-E77B9A38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FD3A5-5FCA-6369-7827-B59AD95A5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6C64A-54E2-91FD-9D4D-98F19359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B6AB-DD50-4BD7-BC24-0FBF79A31F5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7B975-501C-1D8E-8127-217253546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F6C8C-C038-4ED5-C376-EEB00555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93A6-5BAB-494D-ADF2-CA183A7A2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AEA918-06E6-2358-CD41-42B2D30DF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E773D-75B0-9450-90C3-C1DB777E0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F72DB-5088-C5DD-4EAA-C038A685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B6AB-DD50-4BD7-BC24-0FBF79A31F5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4C8C9-2330-D649-F169-68EDB25E4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D2316-B759-4FDE-739D-091ED314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93A6-5BAB-494D-ADF2-CA183A7A2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9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DBE82-6D32-666B-BBE5-CA8705726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55FD-1C1A-45E7-FE9F-CF04D96BB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CB5C3-6EA4-F3A1-B883-69390749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B6AB-DD50-4BD7-BC24-0FBF79A31F5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C92B7-698B-6725-2F57-D52BD54DC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FDE14-C158-254D-16B4-8022454C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93A6-5BAB-494D-ADF2-CA183A7A2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5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9F17-9818-E7A5-0359-D2352623F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654ED-923E-3D88-AA60-58DBBE1FD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02EB7-26DB-D3F8-BDD2-CF007B30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B6AB-DD50-4BD7-BC24-0FBF79A31F5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03826-98F7-8C66-1D38-ADA0FBE4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32A0C-9411-3987-5B31-F8173E09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93A6-5BAB-494D-ADF2-CA183A7A2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3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3831-A596-7404-2164-650F6581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ED002-9AE2-6A20-1A37-D05F64579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BCEC4-E35F-7F2E-B3AC-6B99DAD62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D94CF-DE3F-8370-4D53-C80CE17A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B6AB-DD50-4BD7-BC24-0FBF79A31F5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85FDE-11AE-3EBA-2D00-950F926B8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83AE6-F75A-A688-4C28-E05AD5AF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93A6-5BAB-494D-ADF2-CA183A7A2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1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77CD-857A-C15D-084E-3FB3B0465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37168-5C67-E4CC-86EA-9A13D6128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8F4AD-F236-9688-70A8-DC10C46EF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60191-B3D6-31A8-2DC8-A888DFD91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FF7BA-B761-0658-CA71-B9D50ED30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F209B6-0C9D-0216-5D30-DAE5A94C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B6AB-DD50-4BD7-BC24-0FBF79A31F5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78358-F956-27E0-4551-0FA97E76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EC13D0-EF7B-B330-2F8C-38BF7AF5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93A6-5BAB-494D-ADF2-CA183A7A2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1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E1A4-01F6-EE9F-B0C4-E7AE4272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729ED-4F2E-8C6D-165F-CE19204E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B6AB-DD50-4BD7-BC24-0FBF79A31F5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A98FB-02AC-CEF7-8C10-683ACC98D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85811-DD17-74AF-6160-6B919B92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93A6-5BAB-494D-ADF2-CA183A7A2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A0EE41-4CEA-B4A9-1623-B2D2DD2A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B6AB-DD50-4BD7-BC24-0FBF79A31F5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89657-8C11-DABE-F6EC-873885CB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9AFD4-D0F1-AB3F-555D-51948E02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93A6-5BAB-494D-ADF2-CA183A7A2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1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41C0-778E-9BB8-6FC0-AE21A08BD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46222-396E-B68E-5535-F179AFAFF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99898-DA93-C1B6-1B61-A0E35E821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BFAF6-C35F-4E4C-959D-295F4774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B6AB-DD50-4BD7-BC24-0FBF79A31F5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BAD0F-6EB3-B5D6-A332-2D626A06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109EC-C804-E7EA-67E6-B944689CA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93A6-5BAB-494D-ADF2-CA183A7A2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9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E15B6-52B3-C656-7084-CE29834F3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1D15C2-3232-6046-97B5-B2D0F41E8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B0673-1598-5C01-371C-FA8BD354F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B8A6A-C5E4-2A33-EA29-72EAA86CC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B6AB-DD50-4BD7-BC24-0FBF79A31F5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47BF6-F5E3-2835-EE2B-1FF0B372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D7274-BB66-613A-0122-64D5BDEDA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93A6-5BAB-494D-ADF2-CA183A7A2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1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BC5203-C1EA-21D0-165F-F7A48510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485FE-BF3C-A7DC-ECD6-49A505B73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9DD89-F214-A9F0-3E4B-8B9A3BB7B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B6AB-DD50-4BD7-BC24-0FBF79A31F5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DC371-CD07-DC38-7F2E-FF17AC1D3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65371-A389-BD60-0F07-96CC1E8D1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593A6-5BAB-494D-ADF2-CA183A7A2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7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958F-4EAD-2180-5571-58CBDD69BE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9274C-D898-ECB7-C36D-2181514AF5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6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7C52-977B-3D5B-75FE-7B4CED2DF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232FA-6823-0143-925B-F229934CC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2BFAB241-F2DD-84FE-4E3F-A6E69F31F4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37" b="7467"/>
          <a:stretch/>
        </p:blipFill>
        <p:spPr>
          <a:xfrm>
            <a:off x="1810849" y="1825625"/>
            <a:ext cx="9542951" cy="420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2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64C7-EBD2-4E14-AB86-7F866641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55C8604-F7F2-F9E5-BB0A-D73B4F811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81" b="5672"/>
          <a:stretch/>
        </p:blipFill>
        <p:spPr>
          <a:xfrm>
            <a:off x="1888631" y="2715065"/>
            <a:ext cx="7739489" cy="3530990"/>
          </a:xfrm>
        </p:spPr>
      </p:pic>
    </p:spTree>
    <p:extLst>
      <p:ext uri="{BB962C8B-B14F-4D97-AF65-F5344CB8AC3E}">
        <p14:creationId xmlns:p14="http://schemas.microsoft.com/office/powerpoint/2010/main" val="228334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1AD45-AB22-FBC7-6A68-6DA5D4D99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8FB0C-24FD-C028-03A2-3ECA811FA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2)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47816C6-6B0A-5D5E-3D51-B396ADE0AD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26" b="8082"/>
          <a:stretch/>
        </p:blipFill>
        <p:spPr>
          <a:xfrm>
            <a:off x="1695999" y="1825625"/>
            <a:ext cx="9447221" cy="415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4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334C-F8CE-7609-F2C1-879F6AE2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1F124BA-C078-C865-4D5B-4017D66D5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99" b="6817"/>
          <a:stretch/>
        </p:blipFill>
        <p:spPr>
          <a:xfrm>
            <a:off x="467794" y="2082018"/>
            <a:ext cx="5519143" cy="2447779"/>
          </a:xfr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4D25D46-252A-60BB-FDB6-C79E5234A1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26" b="5302"/>
          <a:stretch/>
        </p:blipFill>
        <p:spPr>
          <a:xfrm>
            <a:off x="6347360" y="2082018"/>
            <a:ext cx="5376846" cy="244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3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19C5-0DD9-490E-8892-272A54F2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5C702-CC48-E722-63F1-D958917AE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3)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938E306E-E658-95F6-D388-3914875474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37" b="7057"/>
          <a:stretch/>
        </p:blipFill>
        <p:spPr>
          <a:xfrm>
            <a:off x="1589650" y="1776088"/>
            <a:ext cx="10044332" cy="445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32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4576-04FA-96EA-EEDC-98E40F27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406AE-C096-04A5-0596-2A42CA310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4)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A792A8F-530E-3F06-2A7D-843C431985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37" b="5303"/>
          <a:stretch/>
        </p:blipFill>
        <p:spPr>
          <a:xfrm>
            <a:off x="1618957" y="1887965"/>
            <a:ext cx="9734843" cy="44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30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Module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</dc:title>
  <dc:creator>Mishra, Bhagya Ranjan (Cognizant)</dc:creator>
  <cp:lastModifiedBy>Mishra, Bhagya Ranjan (Cognizant)</cp:lastModifiedBy>
  <cp:revision>1</cp:revision>
  <dcterms:created xsi:type="dcterms:W3CDTF">2023-10-10T16:40:35Z</dcterms:created>
  <dcterms:modified xsi:type="dcterms:W3CDTF">2023-10-10T16:59:09Z</dcterms:modified>
</cp:coreProperties>
</file>