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C91C-0D91-0154-7B09-086E0E2B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81C69-5F10-DC32-5F63-443FD7050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378E-23B3-B915-5C54-0D487715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CF2C-89C4-F3E0-36B6-6F94EBBC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ACC6-1B4D-C3AB-CF67-4D3CF4A1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A75D-1495-9A86-6BA2-A06F49C7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3AA32-0C4B-CA20-4EE6-3F4A84FC8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5F5C-0A88-0EC2-8606-1277877C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A76A-5C99-1F32-D9A1-58BAAF79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9312-7E78-A327-4854-0AE4D420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138D5-00C9-A83F-4CF5-1AC143523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097C9-126B-F30C-59F8-7C74F84AF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C8D0-F06A-B160-ABD6-444CF789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2308-C321-660B-3302-203E8FBC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2A38-3077-7348-CF37-FCD407D7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8BD-E08C-584D-63E2-3954015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E167-6F56-C88D-24FD-BD0D0037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69EE-2C0E-1697-CCB0-7F0FE71C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06F8-BDB7-ABB8-73B6-1779CC2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C1D9-748E-6183-F88D-017C47F2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345E-4231-94FD-5667-F3C212D3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C6F34-05AB-4319-1CDC-5B95270C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F75A-8E48-6045-4979-EC04E625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D547-D3D4-FDF4-5C1A-748988EC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1695-6DBB-9D15-BE8F-7F5229AF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4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E4C1-ACD2-2C8B-A32F-7E928803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72B9-5029-E583-D297-65B09948C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4669C-5DFE-D658-9E3F-0449E6C99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7AD28-A615-5533-5155-4D073E73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111C-3034-F028-104C-AA8F9AFC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381F8-5F30-4300-6F70-49A78036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FA4C-4C6B-D443-CCBE-7077CF0B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4F2F-EB4A-153C-9D4F-9DE55820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22A62-96D6-6EAB-34F5-B36309C71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7094C-9254-7E0D-147B-F90CDA525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4A437-7D87-AB7A-388B-4247E6DB3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761FA-3477-454E-F71B-893EEBEE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6AD65-55AF-AEC6-5D07-7103B573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69AF1-1573-8702-6338-7CC0C144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F7D8-D18B-EB9A-8492-7875FDBA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4B72D-E0F4-EF21-E382-049FAECB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2A55F-78BF-65CD-7DFD-B1D4A339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488D5-7687-7FAD-1D4D-2EEF74AB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61647-1F20-2835-4FD6-DF3B2D35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6EB7C-D35B-9394-4059-225A3077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9F489-DDE7-F2DB-09B2-4C0BE4AD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9888-F0DF-BEC9-7152-2AB3A3D4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39EE-EF90-405E-8F80-4859B931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9FDBB-8D63-FF83-601B-FCC3CA5C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FE18D-D1D3-63FA-A609-68B97EF2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FC3A0-4A2C-F89E-463A-34F6366F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87C0C-7D6D-8B9C-045E-7F1143A1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C851-74A9-3453-C669-57519AB2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A9584-7CA6-BA9C-B2B9-9B47D42C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27F69-E432-884B-7A5A-415BC6E4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D4F33-3AF5-16CF-31D8-D5A5C38D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3CA-0EA9-CED7-E3AA-2403ADBC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C9C9-C190-1F36-5A1C-895E1CFB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16A52-91BE-8112-BEB2-15A9D68B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3DFA-3F71-9033-6752-CEF9CB03D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6FEE-7E29-9C50-105E-78AF74A63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7E4A-0161-4E0B-9BB0-32E283AD1DC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F150-7EB4-0564-A32C-B9F923D86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FBDF-1035-142C-3B58-A1A5B8B5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7438A-9346-4600-BD1D-ADF342C7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FBA8-834B-35EB-20C5-677191E43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- 7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5F166-7DE2-39AB-C762-492CF8114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FC92-3523-9AE7-974D-76F72355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C370-C302-DD3F-9925-4C2F3801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36C01D-B95A-5FEF-2EE0-59FD7B3E5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1" b="5302"/>
          <a:stretch/>
        </p:blipFill>
        <p:spPr>
          <a:xfrm>
            <a:off x="0" y="2236764"/>
            <a:ext cx="12192000" cy="55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1FAF-A1DA-FD5B-1D2B-5517F0E1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67F1-B0BB-7CD5-C916-DB6C3B48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B0DAB6-6BF5-7DCE-B57C-AB54A2C96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6" b="5302"/>
          <a:stretch/>
        </p:blipFill>
        <p:spPr>
          <a:xfrm>
            <a:off x="0" y="2321170"/>
            <a:ext cx="12192000" cy="55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5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D435-D011-8A17-9981-5E3FDDD1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5DF8-E76C-6805-81A7-D4B320BC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2803E04-6B21-86B2-18A8-2BD2EBC13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7" b="5303"/>
          <a:stretch/>
        </p:blipFill>
        <p:spPr>
          <a:xfrm>
            <a:off x="0" y="2278967"/>
            <a:ext cx="12192000" cy="55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8FBE-7BC8-44B1-1F0F-147FA4BC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EF53-05A5-5DFC-9F5B-C4764D08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7A2FA4D-6917-4E6C-2269-43A36EC0A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4" b="5280"/>
          <a:stretch/>
        </p:blipFill>
        <p:spPr>
          <a:xfrm>
            <a:off x="0" y="2222695"/>
            <a:ext cx="12192000" cy="55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6C46-0BB7-0186-F864-91509F5A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F877-1253-DA98-6841-7BDB3766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8621BD-87E5-D0D1-A4CB-171AD414E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1" b="6851"/>
          <a:stretch/>
        </p:blipFill>
        <p:spPr>
          <a:xfrm>
            <a:off x="0" y="2307101"/>
            <a:ext cx="12192000" cy="5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A534-9513-13E7-C810-80141308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4FC2-BC1E-9D39-C023-0CA4AA6F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6)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757507-707A-DC79-D8E1-3EEA892C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2" b="7056"/>
          <a:stretch/>
        </p:blipFill>
        <p:spPr>
          <a:xfrm>
            <a:off x="0" y="2236764"/>
            <a:ext cx="12192000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Module - 7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- 7</dc:title>
  <dc:creator>Mishra, Bhagya Ranjan (Cognizant)</dc:creator>
  <cp:lastModifiedBy>Mishra, Bhagya Ranjan (Cognizant)</cp:lastModifiedBy>
  <cp:revision>1</cp:revision>
  <dcterms:created xsi:type="dcterms:W3CDTF">2023-09-30T05:49:13Z</dcterms:created>
  <dcterms:modified xsi:type="dcterms:W3CDTF">2023-09-30T06:11:09Z</dcterms:modified>
</cp:coreProperties>
</file>