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0A8-3F9A-804F-2276-AE6BD5EE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EEAAD-3EA1-54C2-E170-8C0C7806B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0D27-9231-A9F1-FB36-9FCDC7C4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5154-3A3D-B208-0C19-4C5D15FD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7025-B57F-C174-7661-B15C69E1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7F9F-C104-3A9E-4340-187DFD19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1D8EA-BF76-4BEB-D832-663BFD859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6578-0D80-7C91-04A5-D6E9F43D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30C1-DC3F-CC3A-F29F-5738B6D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957E-9949-818C-1DB8-60048A0C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4C2E-3129-8ECA-ED4C-81357BF43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F1AB9-0C68-7ECA-03C6-2222DCAC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83A0-9906-57D3-5851-35E6DE3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F87D-3250-B0E2-B8CB-07371487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3170-EE7D-45DD-4688-D1BCC21D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B305-4B01-6979-CD08-629621F0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7333-CD64-96B7-2707-BC990E02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7D8B-3B7E-4FAF-8494-BF0F843F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2FDD-6059-1333-C8AB-5CB50A56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E2CA-AEA6-4E34-C3FF-A8E6EB34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53D4-CD13-12FB-64C5-1AD4DC8A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A03DB-52F3-3352-9AF9-3C3B9455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61D5-57DD-629F-B61B-BB61702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A7DF-4C19-E8BE-D666-B0D83BB6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9562-99E3-5DCD-D9E7-E1E2670F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FDAE-718D-4A71-F8F3-741FAB11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5C36-7FD5-D712-33CE-61C12FD4E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0A930-95F1-7E07-86E0-5B104C1A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A55F-466A-0117-5252-3CA802F0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59935-9A50-2E06-3F31-F91730F0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9C66-0604-FAAC-BAAA-67323E8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C2B-BD1C-7903-E164-49F1AA69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8E63-70A7-34FD-29A7-F874BB58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BD393-0852-D30E-47D8-9C0121363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DC960-A3FF-96FC-9C85-B6C0B64D3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5D766-C038-3121-1A56-541DA74F5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2058A-8F46-E47A-3135-711AB2EB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B03A5-7030-A933-CFB7-282DA37B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98C73-BE42-8DDF-06C2-90CEE9F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E8A2-7D25-59CF-75CB-E1840EBD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DA0BF-24B2-7569-9469-0338A548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C2724-275D-6670-47BB-98ED5AAE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D6F9-1553-1F99-29EB-90E2FCFC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186BD-F79F-0FE2-6B81-57421EA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A19DF-A160-1D59-4E4C-C5BBED4E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401D-7C77-AFEF-AB3A-B8D5C9C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AE85-DBFF-3E9A-BA06-3668C81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6FFA-3EA4-7906-2331-11C6A819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B4E27-B554-C76A-9D25-E6941A95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AFF1D-F892-E131-728A-D27EABFB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03D0-6E2F-4D79-7050-DFB28037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258A-48CD-7D45-3A0D-3754D290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636D-C095-092C-0193-9D1978A4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3BD38-35FD-799C-D4D8-EF5B93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710F-FBDC-E24C-D410-3132A38F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9AC31-6F9D-27C3-21F5-03695914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2B486-C8DE-BE33-B470-B2D49EA9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386BB-351F-EEDD-EC42-B6CE2F5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13B0E-2AE7-E89F-FF6A-6D22BBAF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29EF-722A-0607-0A56-0AE8AE92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86A0-1772-C4B0-A3AA-7FEFBB7F8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A72C-5EF0-4878-9895-61EE6B99248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B3559-8A3C-6A3D-E1BE-5518FFFFB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21C3-F583-764F-06B3-778C2B483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227C-242C-4E46-824E-30D2C625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7ECA-BAF1-7940-1846-8C8AFEDDB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025EE-B80E-B049-4A44-6491F73D3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0CFC-3438-D7AA-6823-564B52E5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93EB-CD3A-7520-CE58-5B480A15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2BB7E-1EE9-1735-B32A-E2D1AE44AB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4" b="33729"/>
          <a:stretch/>
        </p:blipFill>
        <p:spPr>
          <a:xfrm>
            <a:off x="2161309" y="2147454"/>
            <a:ext cx="8742323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7856-E6EB-82BF-4AFD-CFD40782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ABB3-364B-33D0-7CE7-EE16A7A7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709ED-6037-77C4-C918-017A5F236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9" b="7858"/>
          <a:stretch/>
        </p:blipFill>
        <p:spPr>
          <a:xfrm>
            <a:off x="1551709" y="1870076"/>
            <a:ext cx="4544291" cy="34500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1DE7B4-BFE9-AD74-4962-B2EA01774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9" b="25050"/>
          <a:stretch/>
        </p:blipFill>
        <p:spPr>
          <a:xfrm>
            <a:off x="6379054" y="1870075"/>
            <a:ext cx="4974746" cy="34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5491-BC4F-8F50-4FDA-40F95C3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8D0A-F4C2-EF00-1CFF-4DB41A85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C96B7E-DE94-63A4-0A0B-BD1E4B68F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6" b="5302"/>
          <a:stretch/>
        </p:blipFill>
        <p:spPr>
          <a:xfrm>
            <a:off x="1593273" y="1825625"/>
            <a:ext cx="8125016" cy="36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7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D2B9-2F73-F259-2CB0-C2AE40E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4DD8-D327-DAD5-B4E6-05505FEF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0EB998-521B-4095-095E-4A52AB0AB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6" b="7656"/>
          <a:stretch/>
        </p:blipFill>
        <p:spPr>
          <a:xfrm>
            <a:off x="1565563" y="1825625"/>
            <a:ext cx="9060873" cy="39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Module 9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</dc:title>
  <dc:creator>Mishra, Bhagya Ranjan (Cognizant)</dc:creator>
  <cp:lastModifiedBy>Mishra, Bhagya Ranjan (Cognizant)</cp:lastModifiedBy>
  <cp:revision>1</cp:revision>
  <dcterms:created xsi:type="dcterms:W3CDTF">2023-10-12T10:51:49Z</dcterms:created>
  <dcterms:modified xsi:type="dcterms:W3CDTF">2023-10-12T10:56:19Z</dcterms:modified>
</cp:coreProperties>
</file>