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B100-741F-2BFE-BD0F-5410FD1B7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81F30-1EB1-7F97-A378-33FE8EBAC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12390-9E61-559D-2BA3-84F2C1AD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A6A7-14EB-452D-942B-AF61AA2C891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D40BC-3894-C9B1-9C23-47C24A71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862AE-A7DA-B293-6696-7B84655F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387B-CD22-4B07-8F69-FC736C950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8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D32C-E8A9-FBA8-D379-8732ACDF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4807D-E146-78E3-D616-78F9CBCE2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EFDA5-CF8C-788B-1FE4-6D8701CB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A6A7-14EB-452D-942B-AF61AA2C891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133DC-E893-9ECA-5946-6C6A2C3F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7B611-79A0-B877-9A99-F20C5992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387B-CD22-4B07-8F69-FC736C950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F0727-5BF0-2491-98CC-308CDF68D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43224-47EE-EFE4-5425-0F937EE9B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961C6-24A1-7A9B-DBE5-C14DB0F3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A6A7-14EB-452D-942B-AF61AA2C891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BE201-7276-12E6-CD36-4C70C0CE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4F978-796A-34B4-6AAB-D01FE42C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387B-CD22-4B07-8F69-FC736C950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0F17-C3F1-1D9D-6C42-BC5E8B80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C3C9D-440B-D45B-F0B9-5CD445B5A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A6C2B-6B0E-2AF0-2768-F1B46B36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A6A7-14EB-452D-942B-AF61AA2C891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3DB5F-F38E-CD10-FA8B-0A4A1D26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CAD46-5AF0-EF2F-EC26-140E0270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387B-CD22-4B07-8F69-FC736C950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6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BDD6-83C8-BBBC-D836-87FCADD3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EC736-2436-CA5E-7763-2386F8E44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53078-5E45-D3F6-2AB4-7AE5C51C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A6A7-14EB-452D-942B-AF61AA2C891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ABC23-A973-6F95-A39A-C10A6C50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06B53-97E8-18F2-D6DC-09183558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387B-CD22-4B07-8F69-FC736C950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C43D-AFFC-3536-5380-BDB6A213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24E-AF89-5156-CD17-90D89ED1D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624E9-8FEE-A922-8431-03B9ECF7C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A33A2-FC4F-F3E2-A062-C01B4992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A6A7-14EB-452D-942B-AF61AA2C891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983-1BEF-965B-785D-DE3FFF39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DFAE1-22FD-F795-86FB-68509D56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387B-CD22-4B07-8F69-FC736C950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8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8D89-950A-DA16-C9D0-15748C41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D6D44-0265-6107-EBC6-A9673692B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06522-34FF-739F-9955-47C9B12EB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69515-E19E-2752-DDFB-CF8F75DA7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23F69-F684-024F-380A-A2F16A940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EC4C97-DBC4-A44B-E0B8-E348CBA9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A6A7-14EB-452D-942B-AF61AA2C891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DB408-C0CF-C525-CE6E-E161A1D3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23313-7B5A-BE66-42A3-34B2FC31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387B-CD22-4B07-8F69-FC736C950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5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5F20-521B-AC24-583E-F63E015B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C638A-1ADB-3AB6-63A3-16C837C7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A6A7-14EB-452D-942B-AF61AA2C891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69A4D-B9B8-64BA-07D0-8D8E5AC9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D5B14-45FF-E9F7-FF61-7DFF7A02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387B-CD22-4B07-8F69-FC736C950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5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AF5AA-06C6-876F-7A8E-99CBD0A7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A6A7-14EB-452D-942B-AF61AA2C891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CBF56-BC30-D485-1149-F17B70A9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2188-41F1-D77C-03EF-472D3EAB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387B-CD22-4B07-8F69-FC736C950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3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60A2-3D8D-B4F8-E90B-9C9EA4A0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2E667-689F-265C-FB74-47390D133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0A610-3FE6-7FB4-560C-959093299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55239-1697-60EB-FC2E-3A22B179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A6A7-14EB-452D-942B-AF61AA2C891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82E18-3CF3-B33A-4EF7-E0608651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0E2A8-8EBA-091E-17E5-910B1062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387B-CD22-4B07-8F69-FC736C950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2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68A0-90E0-BD65-8F11-02AF25ED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9AA2B-6B24-5DD3-F75D-1BAB1127F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71190-8283-CCC7-FCE6-F9D5513FC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446F9-7C4E-871A-40E0-2A7F1063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A6A7-14EB-452D-942B-AF61AA2C891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2D0CB-432F-8D0B-510E-47BBDB3C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1E4BC-4864-6423-16A6-69F9D9AB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387B-CD22-4B07-8F69-FC736C950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2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4B0C9-04B2-59E7-3D4C-5F74D311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7475B-49F8-F8C5-403D-4100E2C14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972D2-AE2C-D799-AB08-1A25F5A02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A6A7-14EB-452D-942B-AF61AA2C891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E8F8C-9ED3-FF2C-2FA9-0422A75B8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13C33-EF68-374B-3536-7259EA053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4387B-CD22-4B07-8F69-FC736C950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0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032F-62C0-8078-D638-72807F522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Module-8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CCA1A-F397-3ACE-99D0-57D021F377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F8F3-2537-8F65-C35E-14CCA0C1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AFFE5-08D7-EC3F-019C-0377D6730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2375A9F-8566-33BD-FA6A-121D2B7AF0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4" b="6848"/>
          <a:stretch/>
        </p:blipFill>
        <p:spPr>
          <a:xfrm>
            <a:off x="1524000" y="1825625"/>
            <a:ext cx="9144000" cy="406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3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2519-97F9-CD99-2701-A8ECA93B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5DFB0B4-9EBF-4285-7560-A4DA9C551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38" b="7592"/>
          <a:stretch/>
        </p:blipFill>
        <p:spPr>
          <a:xfrm>
            <a:off x="2226255" y="2479963"/>
            <a:ext cx="7739489" cy="3366655"/>
          </a:xfrm>
        </p:spPr>
      </p:pic>
    </p:spTree>
    <p:extLst>
      <p:ext uri="{BB962C8B-B14F-4D97-AF65-F5344CB8AC3E}">
        <p14:creationId xmlns:p14="http://schemas.microsoft.com/office/powerpoint/2010/main" val="35844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2670-F5B8-8FB7-8D6B-B1CE0191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650E6-BD50-56FF-C7DC-B51E5BB2C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9741B9-1BB8-FAD4-17E0-626A6C6FB5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5" b="7454"/>
          <a:stretch/>
        </p:blipFill>
        <p:spPr>
          <a:xfrm>
            <a:off x="1537855" y="1756857"/>
            <a:ext cx="10077061" cy="44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8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EFB99-4444-C757-CF08-9A385823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A5556CA-AECE-EB0B-8E56-29001CD3A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5" b="5363"/>
          <a:stretch/>
        </p:blipFill>
        <p:spPr>
          <a:xfrm>
            <a:off x="189637" y="1842656"/>
            <a:ext cx="5906363" cy="2696126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DD9F938-172A-2656-CBBE-D868C76EC6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564" t="-32373" r="-12675" b="-64951"/>
          <a:stretch/>
        </p:blipFill>
        <p:spPr>
          <a:xfrm>
            <a:off x="0" y="969818"/>
            <a:ext cx="12192000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1A25-9E45-650F-AAA0-4CA48A9C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4F3B-0C0E-A7FE-8281-F75708A5A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C1AE87E-06DE-9C72-EDB6-B712B03B9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6" b="5302"/>
          <a:stretch/>
        </p:blipFill>
        <p:spPr>
          <a:xfrm>
            <a:off x="1744394" y="1825625"/>
            <a:ext cx="9115865" cy="414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6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168A3-293C-AE1F-FB80-55409930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6E96B-3440-A0DD-361C-68634177F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4)</a:t>
            </a:r>
          </a:p>
          <a:p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C9344BB-DF18-7465-88B0-3229611D1A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1" b="5302"/>
          <a:stretch/>
        </p:blipFill>
        <p:spPr>
          <a:xfrm>
            <a:off x="1730326" y="1944172"/>
            <a:ext cx="9369083" cy="423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2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Module-8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Module-8</dc:title>
  <dc:creator>Mishra, Bhagya Ranjan (Cognizant)</dc:creator>
  <cp:lastModifiedBy>Mishra, Bhagya Ranjan (Cognizant)</cp:lastModifiedBy>
  <cp:revision>1</cp:revision>
  <dcterms:created xsi:type="dcterms:W3CDTF">2023-10-12T09:39:53Z</dcterms:created>
  <dcterms:modified xsi:type="dcterms:W3CDTF">2023-10-12T09:50:52Z</dcterms:modified>
</cp:coreProperties>
</file>