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6"/>
  </p:notesMasterIdLst>
  <p:sldIdLst>
    <p:sldId id="476" r:id="rId5"/>
    <p:sldId id="487" r:id="rId6"/>
    <p:sldId id="488" r:id="rId7"/>
    <p:sldId id="489" r:id="rId8"/>
    <p:sldId id="441" r:id="rId9"/>
    <p:sldId id="477" r:id="rId10"/>
    <p:sldId id="478" r:id="rId11"/>
    <p:sldId id="479" r:id="rId12"/>
    <p:sldId id="480" r:id="rId13"/>
    <p:sldId id="481" r:id="rId14"/>
    <p:sldId id="482" r:id="rId15"/>
    <p:sldId id="483" r:id="rId16"/>
    <p:sldId id="484" r:id="rId17"/>
    <p:sldId id="485" r:id="rId18"/>
    <p:sldId id="486" r:id="rId19"/>
    <p:sldId id="490" r:id="rId20"/>
    <p:sldId id="491" r:id="rId21"/>
    <p:sldId id="492" r:id="rId22"/>
    <p:sldId id="493" r:id="rId23"/>
    <p:sldId id="495" r:id="rId24"/>
    <p:sldId id="463" r:id="rId25"/>
  </p:sldIdLst>
  <p:sldSz cx="12192000" cy="6858000"/>
  <p:notesSz cx="6858000" cy="9144000"/>
  <p:embeddedFontLst>
    <p:embeddedFont>
      <p:font typeface="Barlow Condensed" panose="00000506000000000000" pitchFamily="2"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Helvetica Neue" panose="020B0604020202020204" charset="0"/>
      <p:regular r:id="rId35"/>
      <p:bold r:id="rId36"/>
      <p:italic r:id="rId37"/>
      <p:boldItalic r:id="rId38"/>
    </p:embeddedFont>
    <p:embeddedFont>
      <p:font typeface="Trebuchet MS" panose="020B0603020202020204" pitchFamily="34" charset="0"/>
      <p:regular r:id="rId39"/>
      <p:bold r:id="rId40"/>
      <p:italic r:id="rId41"/>
      <p:boldItalic r:id="rId42"/>
    </p:embeddedFont>
  </p:embeddedFontLst>
  <p:custDataLst>
    <p:tags r:id="rId4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911">
          <p15:clr>
            <a:srgbClr val="A4A3A4"/>
          </p15:clr>
        </p15:guide>
        <p15:guide id="4" pos="166">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4" roundtripDataSignature="AMtx7mjFJJYU3hWQjtmBDZZYuDfpMlhy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2A469E-B1B1-4294-9D0A-72DF9D5F3CE7}" v="52" dt="2023-07-14T06:32:57.8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77350" autoAdjust="0"/>
  </p:normalViewPr>
  <p:slideViewPr>
    <p:cSldViewPr snapToGrid="0">
      <p:cViewPr varScale="1">
        <p:scale>
          <a:sx n="49" d="100"/>
          <a:sy n="49" d="100"/>
        </p:scale>
        <p:origin x="1240" y="36"/>
      </p:cViewPr>
      <p:guideLst>
        <p:guide orient="horz" pos="2160"/>
        <p:guide pos="3840"/>
        <p:guide orient="horz" pos="1911"/>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font" Target="fonts/font13.fntdata"/><Relationship Id="rId117"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font" Target="fonts/font16.fntdata"/><Relationship Id="rId12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3.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11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14" Type="http://customschemas.google.com/relationships/presentationmetadata" Target="metadata"/><Relationship Id="rId11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gs" Target="tags/tag1.xml"/><Relationship Id="rId11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 Id="rId11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15.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wetha Gowdru [UNext]" userId="4558884d-6c63-46dc-b800-46e6eaf98ce9" providerId="ADAL" clId="{A62DDFAC-F9E7-4291-A1C0-8780EEE595AC}"/>
    <pc:docChg chg="undo custSel modSld sldOrd modMainMaster">
      <pc:chgData name="Shwetha Gowdru [UNext]" userId="4558884d-6c63-46dc-b800-46e6eaf98ce9" providerId="ADAL" clId="{A62DDFAC-F9E7-4291-A1C0-8780EEE595AC}" dt="2023-04-13T07:33:05.228" v="1112" actId="20577"/>
      <pc:docMkLst>
        <pc:docMk/>
      </pc:docMkLst>
      <pc:sldChg chg="modSp">
        <pc:chgData name="Shwetha Gowdru [UNext]" userId="4558884d-6c63-46dc-b800-46e6eaf98ce9" providerId="ADAL" clId="{A62DDFAC-F9E7-4291-A1C0-8780EEE595AC}" dt="2023-04-13T07:33:05.228" v="1112" actId="20577"/>
        <pc:sldMkLst>
          <pc:docMk/>
          <pc:sldMk cId="862071696" sldId="258"/>
        </pc:sldMkLst>
        <pc:spChg chg="mod">
          <ac:chgData name="Shwetha Gowdru [UNext]" userId="4558884d-6c63-46dc-b800-46e6eaf98ce9" providerId="ADAL" clId="{A62DDFAC-F9E7-4291-A1C0-8780EEE595AC}" dt="2023-04-13T07:33:05.228" v="1112" actId="20577"/>
          <ac:spMkLst>
            <pc:docMk/>
            <pc:sldMk cId="862071696" sldId="258"/>
            <ac:spMk id="2" creationId="{95360988-66C4-97F8-0C2F-AEBB880B2777}"/>
          </ac:spMkLst>
        </pc:spChg>
      </pc:sldChg>
      <pc:sldChg chg="addSp delSp modSp delAnim">
        <pc:chgData name="Shwetha Gowdru [UNext]" userId="4558884d-6c63-46dc-b800-46e6eaf98ce9" providerId="ADAL" clId="{A62DDFAC-F9E7-4291-A1C0-8780EEE595AC}" dt="2023-04-13T05:51:12.398" v="194" actId="1076"/>
        <pc:sldMkLst>
          <pc:docMk/>
          <pc:sldMk cId="34644761" sldId="441"/>
        </pc:sldMkLst>
        <pc:spChg chg="del">
          <ac:chgData name="Shwetha Gowdru [UNext]" userId="4558884d-6c63-46dc-b800-46e6eaf98ce9" providerId="ADAL" clId="{A62DDFAC-F9E7-4291-A1C0-8780EEE595AC}" dt="2023-04-13T05:45:10.574" v="0" actId="478"/>
          <ac:spMkLst>
            <pc:docMk/>
            <pc:sldMk cId="34644761" sldId="441"/>
            <ac:spMk id="2" creationId="{00000000-0000-0000-0000-000000000000}"/>
          </ac:spMkLst>
        </pc:spChg>
        <pc:spChg chg="mod">
          <ac:chgData name="Shwetha Gowdru [UNext]" userId="4558884d-6c63-46dc-b800-46e6eaf98ce9" providerId="ADAL" clId="{A62DDFAC-F9E7-4291-A1C0-8780EEE595AC}" dt="2023-04-13T05:46:37.039" v="52" actId="20577"/>
          <ac:spMkLst>
            <pc:docMk/>
            <pc:sldMk cId="34644761" sldId="441"/>
            <ac:spMk id="3" creationId="{00000000-0000-0000-0000-000000000000}"/>
          </ac:spMkLst>
        </pc:spChg>
        <pc:spChg chg="del mod">
          <ac:chgData name="Shwetha Gowdru [UNext]" userId="4558884d-6c63-46dc-b800-46e6eaf98ce9" providerId="ADAL" clId="{A62DDFAC-F9E7-4291-A1C0-8780EEE595AC}" dt="2023-04-13T05:51:08.035" v="193" actId="478"/>
          <ac:spMkLst>
            <pc:docMk/>
            <pc:sldMk cId="34644761" sldId="441"/>
            <ac:spMk id="12" creationId="{46F4D326-4F4B-417C-85A8-5D340B205E96}"/>
          </ac:spMkLst>
        </pc:spChg>
        <pc:picChg chg="add del mod modCrop">
          <ac:chgData name="Shwetha Gowdru [UNext]" userId="4558884d-6c63-46dc-b800-46e6eaf98ce9" providerId="ADAL" clId="{A62DDFAC-F9E7-4291-A1C0-8780EEE595AC}" dt="2023-04-13T05:51:12.398" v="194" actId="1076"/>
          <ac:picMkLst>
            <pc:docMk/>
            <pc:sldMk cId="34644761" sldId="441"/>
            <ac:picMk id="14" creationId="{2823B26B-CD69-3813-C5BE-F8BD2AA214A3}"/>
          </ac:picMkLst>
        </pc:picChg>
      </pc:sldChg>
      <pc:sldChg chg="modSp">
        <pc:chgData name="Shwetha Gowdru [UNext]" userId="4558884d-6c63-46dc-b800-46e6eaf98ce9" providerId="ADAL" clId="{A62DDFAC-F9E7-4291-A1C0-8780EEE595AC}" dt="2023-04-13T05:51:25.764" v="196" actId="1076"/>
        <pc:sldMkLst>
          <pc:docMk/>
          <pc:sldMk cId="2871921987" sldId="442"/>
        </pc:sldMkLst>
        <pc:spChg chg="mod">
          <ac:chgData name="Shwetha Gowdru [UNext]" userId="4558884d-6c63-46dc-b800-46e6eaf98ce9" providerId="ADAL" clId="{A62DDFAC-F9E7-4291-A1C0-8780EEE595AC}" dt="2023-04-13T05:47:18.760" v="74" actId="20577"/>
          <ac:spMkLst>
            <pc:docMk/>
            <pc:sldMk cId="2871921987" sldId="442"/>
            <ac:spMk id="3" creationId="{00000000-0000-0000-0000-000000000000}"/>
          </ac:spMkLst>
        </pc:spChg>
        <pc:picChg chg="mod modCrop">
          <ac:chgData name="Shwetha Gowdru [UNext]" userId="4558884d-6c63-46dc-b800-46e6eaf98ce9" providerId="ADAL" clId="{A62DDFAC-F9E7-4291-A1C0-8780EEE595AC}" dt="2023-04-13T05:51:25.764" v="196" actId="1076"/>
          <ac:picMkLst>
            <pc:docMk/>
            <pc:sldMk cId="2871921987" sldId="442"/>
            <ac:picMk id="7" creationId="{DFD08026-9CD5-7908-E43B-80047D5090F6}"/>
          </ac:picMkLst>
        </pc:picChg>
      </pc:sldChg>
      <pc:sldChg chg="delSp modSp delAnim">
        <pc:chgData name="Shwetha Gowdru [UNext]" userId="4558884d-6c63-46dc-b800-46e6eaf98ce9" providerId="ADAL" clId="{A62DDFAC-F9E7-4291-A1C0-8780EEE595AC}" dt="2023-04-13T05:52:23.685" v="211" actId="20577"/>
        <pc:sldMkLst>
          <pc:docMk/>
          <pc:sldMk cId="2521086704" sldId="443"/>
        </pc:sldMkLst>
        <pc:spChg chg="mod">
          <ac:chgData name="Shwetha Gowdru [UNext]" userId="4558884d-6c63-46dc-b800-46e6eaf98ce9" providerId="ADAL" clId="{A62DDFAC-F9E7-4291-A1C0-8780EEE595AC}" dt="2023-04-13T05:52:23.685" v="211" actId="20577"/>
          <ac:spMkLst>
            <pc:docMk/>
            <pc:sldMk cId="2521086704" sldId="443"/>
            <ac:spMk id="3" creationId="{00000000-0000-0000-0000-000000000000}"/>
          </ac:spMkLst>
        </pc:spChg>
        <pc:spChg chg="del">
          <ac:chgData name="Shwetha Gowdru [UNext]" userId="4558884d-6c63-46dc-b800-46e6eaf98ce9" providerId="ADAL" clId="{A62DDFAC-F9E7-4291-A1C0-8780EEE595AC}" dt="2023-04-13T05:51:29.612" v="197" actId="478"/>
          <ac:spMkLst>
            <pc:docMk/>
            <pc:sldMk cId="2521086704" sldId="443"/>
            <ac:spMk id="12" creationId="{46F4D326-4F4B-417C-85A8-5D340B205E96}"/>
          </ac:spMkLst>
        </pc:spChg>
        <pc:picChg chg="mod modCrop">
          <ac:chgData name="Shwetha Gowdru [UNext]" userId="4558884d-6c63-46dc-b800-46e6eaf98ce9" providerId="ADAL" clId="{A62DDFAC-F9E7-4291-A1C0-8780EEE595AC}" dt="2023-04-13T05:51:48.544" v="200" actId="14100"/>
          <ac:picMkLst>
            <pc:docMk/>
            <pc:sldMk cId="2521086704" sldId="443"/>
            <ac:picMk id="7" creationId="{E0D30E9F-0708-5E3E-A03A-21C8F67BF6F7}"/>
          </ac:picMkLst>
        </pc:picChg>
      </pc:sldChg>
      <pc:sldChg chg="delSp modSp delAnim">
        <pc:chgData name="Shwetha Gowdru [UNext]" userId="4558884d-6c63-46dc-b800-46e6eaf98ce9" providerId="ADAL" clId="{A62DDFAC-F9E7-4291-A1C0-8780EEE595AC}" dt="2023-04-13T05:53:07.923" v="247" actId="1076"/>
        <pc:sldMkLst>
          <pc:docMk/>
          <pc:sldMk cId="1829798341" sldId="444"/>
        </pc:sldMkLst>
        <pc:spChg chg="mod">
          <ac:chgData name="Shwetha Gowdru [UNext]" userId="4558884d-6c63-46dc-b800-46e6eaf98ce9" providerId="ADAL" clId="{A62DDFAC-F9E7-4291-A1C0-8780EEE595AC}" dt="2023-04-13T05:52:51.367" v="243" actId="20577"/>
          <ac:spMkLst>
            <pc:docMk/>
            <pc:sldMk cId="1829798341" sldId="444"/>
            <ac:spMk id="3" creationId="{00000000-0000-0000-0000-000000000000}"/>
          </ac:spMkLst>
        </pc:spChg>
        <pc:spChg chg="del mod">
          <ac:chgData name="Shwetha Gowdru [UNext]" userId="4558884d-6c63-46dc-b800-46e6eaf98ce9" providerId="ADAL" clId="{A62DDFAC-F9E7-4291-A1C0-8780EEE595AC}" dt="2023-04-13T05:52:54.226" v="245" actId="478"/>
          <ac:spMkLst>
            <pc:docMk/>
            <pc:sldMk cId="1829798341" sldId="444"/>
            <ac:spMk id="12" creationId="{46F4D326-4F4B-417C-85A8-5D340B205E96}"/>
          </ac:spMkLst>
        </pc:spChg>
        <pc:picChg chg="mod modCrop">
          <ac:chgData name="Shwetha Gowdru [UNext]" userId="4558884d-6c63-46dc-b800-46e6eaf98ce9" providerId="ADAL" clId="{A62DDFAC-F9E7-4291-A1C0-8780EEE595AC}" dt="2023-04-13T05:53:07.923" v="247" actId="1076"/>
          <ac:picMkLst>
            <pc:docMk/>
            <pc:sldMk cId="1829798341" sldId="444"/>
            <ac:picMk id="7" creationId="{BDFF8851-6BED-2123-C7E7-BEA70326C7B2}"/>
          </ac:picMkLst>
        </pc:picChg>
      </pc:sldChg>
      <pc:sldChg chg="delSp modSp delAnim">
        <pc:chgData name="Shwetha Gowdru [UNext]" userId="4558884d-6c63-46dc-b800-46e6eaf98ce9" providerId="ADAL" clId="{A62DDFAC-F9E7-4291-A1C0-8780EEE595AC}" dt="2023-04-13T05:53:31.388" v="250" actId="1076"/>
        <pc:sldMkLst>
          <pc:docMk/>
          <pc:sldMk cId="537060889" sldId="445"/>
        </pc:sldMkLst>
        <pc:spChg chg="mod">
          <ac:chgData name="Shwetha Gowdru [UNext]" userId="4558884d-6c63-46dc-b800-46e6eaf98ce9" providerId="ADAL" clId="{A62DDFAC-F9E7-4291-A1C0-8780EEE595AC}" dt="2023-04-13T05:49:13.536" v="128" actId="20577"/>
          <ac:spMkLst>
            <pc:docMk/>
            <pc:sldMk cId="537060889" sldId="445"/>
            <ac:spMk id="3" creationId="{00000000-0000-0000-0000-000000000000}"/>
          </ac:spMkLst>
        </pc:spChg>
        <pc:spChg chg="del mod">
          <ac:chgData name="Shwetha Gowdru [UNext]" userId="4558884d-6c63-46dc-b800-46e6eaf98ce9" providerId="ADAL" clId="{A62DDFAC-F9E7-4291-A1C0-8780EEE595AC}" dt="2023-04-13T05:53:21.241" v="248" actId="478"/>
          <ac:spMkLst>
            <pc:docMk/>
            <pc:sldMk cId="537060889" sldId="445"/>
            <ac:spMk id="12" creationId="{46F4D326-4F4B-417C-85A8-5D340B205E96}"/>
          </ac:spMkLst>
        </pc:spChg>
        <pc:picChg chg="mod modCrop">
          <ac:chgData name="Shwetha Gowdru [UNext]" userId="4558884d-6c63-46dc-b800-46e6eaf98ce9" providerId="ADAL" clId="{A62DDFAC-F9E7-4291-A1C0-8780EEE595AC}" dt="2023-04-13T05:53:31.388" v="250" actId="1076"/>
          <ac:picMkLst>
            <pc:docMk/>
            <pc:sldMk cId="537060889" sldId="445"/>
            <ac:picMk id="7" creationId="{DB97A1A1-8943-7A25-F3D0-170C0B2333D7}"/>
          </ac:picMkLst>
        </pc:picChg>
      </pc:sldChg>
      <pc:sldChg chg="delSp modSp delAnim">
        <pc:chgData name="Shwetha Gowdru [UNext]" userId="4558884d-6c63-46dc-b800-46e6eaf98ce9" providerId="ADAL" clId="{A62DDFAC-F9E7-4291-A1C0-8780EEE595AC}" dt="2023-04-13T05:53:53.413" v="255" actId="14100"/>
        <pc:sldMkLst>
          <pc:docMk/>
          <pc:sldMk cId="3125902954" sldId="446"/>
        </pc:sldMkLst>
        <pc:spChg chg="mod">
          <ac:chgData name="Shwetha Gowdru [UNext]" userId="4558884d-6c63-46dc-b800-46e6eaf98ce9" providerId="ADAL" clId="{A62DDFAC-F9E7-4291-A1C0-8780EEE595AC}" dt="2023-04-13T05:49:57.786" v="152" actId="20577"/>
          <ac:spMkLst>
            <pc:docMk/>
            <pc:sldMk cId="3125902954" sldId="446"/>
            <ac:spMk id="3" creationId="{00000000-0000-0000-0000-000000000000}"/>
          </ac:spMkLst>
        </pc:spChg>
        <pc:spChg chg="del">
          <ac:chgData name="Shwetha Gowdru [UNext]" userId="4558884d-6c63-46dc-b800-46e6eaf98ce9" providerId="ADAL" clId="{A62DDFAC-F9E7-4291-A1C0-8780EEE595AC}" dt="2023-04-13T05:53:35.029" v="251" actId="478"/>
          <ac:spMkLst>
            <pc:docMk/>
            <pc:sldMk cId="3125902954" sldId="446"/>
            <ac:spMk id="12" creationId="{46F4D326-4F4B-417C-85A8-5D340B205E96}"/>
          </ac:spMkLst>
        </pc:spChg>
        <pc:picChg chg="mod modCrop">
          <ac:chgData name="Shwetha Gowdru [UNext]" userId="4558884d-6c63-46dc-b800-46e6eaf98ce9" providerId="ADAL" clId="{A62DDFAC-F9E7-4291-A1C0-8780EEE595AC}" dt="2023-04-13T05:53:53.413" v="255" actId="14100"/>
          <ac:picMkLst>
            <pc:docMk/>
            <pc:sldMk cId="3125902954" sldId="446"/>
            <ac:picMk id="7" creationId="{F5A31081-65C8-CA34-BDC3-D00BBF95596B}"/>
          </ac:picMkLst>
        </pc:picChg>
      </pc:sldChg>
      <pc:sldChg chg="delSp modSp delAnim">
        <pc:chgData name="Shwetha Gowdru [UNext]" userId="4558884d-6c63-46dc-b800-46e6eaf98ce9" providerId="ADAL" clId="{A62DDFAC-F9E7-4291-A1C0-8780EEE595AC}" dt="2023-04-13T05:54:17.448" v="261" actId="14100"/>
        <pc:sldMkLst>
          <pc:docMk/>
          <pc:sldMk cId="149734043" sldId="447"/>
        </pc:sldMkLst>
        <pc:spChg chg="mod">
          <ac:chgData name="Shwetha Gowdru [UNext]" userId="4558884d-6c63-46dc-b800-46e6eaf98ce9" providerId="ADAL" clId="{A62DDFAC-F9E7-4291-A1C0-8780EEE595AC}" dt="2023-04-13T05:50:06.687" v="163" actId="20577"/>
          <ac:spMkLst>
            <pc:docMk/>
            <pc:sldMk cId="149734043" sldId="447"/>
            <ac:spMk id="3" creationId="{00000000-0000-0000-0000-000000000000}"/>
          </ac:spMkLst>
        </pc:spChg>
        <pc:spChg chg="del mod">
          <ac:chgData name="Shwetha Gowdru [UNext]" userId="4558884d-6c63-46dc-b800-46e6eaf98ce9" providerId="ADAL" clId="{A62DDFAC-F9E7-4291-A1C0-8780EEE595AC}" dt="2023-04-13T05:53:57.507" v="256" actId="478"/>
          <ac:spMkLst>
            <pc:docMk/>
            <pc:sldMk cId="149734043" sldId="447"/>
            <ac:spMk id="12" creationId="{46F4D326-4F4B-417C-85A8-5D340B205E96}"/>
          </ac:spMkLst>
        </pc:spChg>
        <pc:picChg chg="mod modCrop">
          <ac:chgData name="Shwetha Gowdru [UNext]" userId="4558884d-6c63-46dc-b800-46e6eaf98ce9" providerId="ADAL" clId="{A62DDFAC-F9E7-4291-A1C0-8780EEE595AC}" dt="2023-04-13T05:54:17.448" v="261" actId="14100"/>
          <ac:picMkLst>
            <pc:docMk/>
            <pc:sldMk cId="149734043" sldId="447"/>
            <ac:picMk id="7" creationId="{F11CDD3D-3901-98F0-A49D-B9C3EF4D1692}"/>
          </ac:picMkLst>
        </pc:picChg>
      </pc:sldChg>
      <pc:sldChg chg="delSp modSp ord delAnim">
        <pc:chgData name="Shwetha Gowdru [UNext]" userId="4558884d-6c63-46dc-b800-46e6eaf98ce9" providerId="ADAL" clId="{A62DDFAC-F9E7-4291-A1C0-8780EEE595AC}" dt="2023-04-13T06:05:18.293" v="349"/>
        <pc:sldMkLst>
          <pc:docMk/>
          <pc:sldMk cId="538203834" sldId="448"/>
        </pc:sldMkLst>
        <pc:spChg chg="mod">
          <ac:chgData name="Shwetha Gowdru [UNext]" userId="4558884d-6c63-46dc-b800-46e6eaf98ce9" providerId="ADAL" clId="{A62DDFAC-F9E7-4291-A1C0-8780EEE595AC}" dt="2023-04-13T05:50:32.169" v="186" actId="20577"/>
          <ac:spMkLst>
            <pc:docMk/>
            <pc:sldMk cId="538203834" sldId="448"/>
            <ac:spMk id="3" creationId="{00000000-0000-0000-0000-000000000000}"/>
          </ac:spMkLst>
        </pc:spChg>
        <pc:spChg chg="del mod">
          <ac:chgData name="Shwetha Gowdru [UNext]" userId="4558884d-6c63-46dc-b800-46e6eaf98ce9" providerId="ADAL" clId="{A62DDFAC-F9E7-4291-A1C0-8780EEE595AC}" dt="2023-04-13T05:50:50.101" v="190" actId="478"/>
          <ac:spMkLst>
            <pc:docMk/>
            <pc:sldMk cId="538203834" sldId="448"/>
            <ac:spMk id="12" creationId="{46F4D326-4F4B-417C-85A8-5D340B205E96}"/>
          </ac:spMkLst>
        </pc:spChg>
        <pc:picChg chg="mod modCrop">
          <ac:chgData name="Shwetha Gowdru [UNext]" userId="4558884d-6c63-46dc-b800-46e6eaf98ce9" providerId="ADAL" clId="{A62DDFAC-F9E7-4291-A1C0-8780EEE595AC}" dt="2023-04-13T05:50:53.699" v="191" actId="1076"/>
          <ac:picMkLst>
            <pc:docMk/>
            <pc:sldMk cId="538203834" sldId="448"/>
            <ac:picMk id="7" creationId="{A3449488-A3F4-D23E-1D56-464BC8FB28F3}"/>
          </ac:picMkLst>
        </pc:picChg>
      </pc:sldChg>
      <pc:sldChg chg="modSp">
        <pc:chgData name="Shwetha Gowdru [UNext]" userId="4558884d-6c63-46dc-b800-46e6eaf98ce9" providerId="ADAL" clId="{A62DDFAC-F9E7-4291-A1C0-8780EEE595AC}" dt="2023-04-13T06:27:16.902" v="1034" actId="207"/>
        <pc:sldMkLst>
          <pc:docMk/>
          <pc:sldMk cId="2835169155" sldId="449"/>
        </pc:sldMkLst>
        <pc:spChg chg="mod">
          <ac:chgData name="Shwetha Gowdru [UNext]" userId="4558884d-6c63-46dc-b800-46e6eaf98ce9" providerId="ADAL" clId="{A62DDFAC-F9E7-4291-A1C0-8780EEE595AC}" dt="2023-04-13T06:27:16.902" v="1034" actId="207"/>
          <ac:spMkLst>
            <pc:docMk/>
            <pc:sldMk cId="2835169155" sldId="449"/>
            <ac:spMk id="2" creationId="{00000000-0000-0000-0000-000000000000}"/>
          </ac:spMkLst>
        </pc:spChg>
        <pc:spChg chg="mod">
          <ac:chgData name="Shwetha Gowdru [UNext]" userId="4558884d-6c63-46dc-b800-46e6eaf98ce9" providerId="ADAL" clId="{A62DDFAC-F9E7-4291-A1C0-8780EEE595AC}" dt="2023-04-13T05:54:32.807" v="281" actId="20577"/>
          <ac:spMkLst>
            <pc:docMk/>
            <pc:sldMk cId="2835169155" sldId="449"/>
            <ac:spMk id="3" creationId="{00000000-0000-0000-0000-000000000000}"/>
          </ac:spMkLst>
        </pc:spChg>
        <pc:spChg chg="mod">
          <ac:chgData name="Shwetha Gowdru [UNext]" userId="4558884d-6c63-46dc-b800-46e6eaf98ce9" providerId="ADAL" clId="{A62DDFAC-F9E7-4291-A1C0-8780EEE595AC}" dt="2023-04-13T05:54:34.308" v="282" actId="1076"/>
          <ac:spMkLst>
            <pc:docMk/>
            <pc:sldMk cId="2835169155" sldId="449"/>
            <ac:spMk id="12" creationId="{46F4D326-4F4B-417C-85A8-5D340B205E96}"/>
          </ac:spMkLst>
        </pc:spChg>
      </pc:sldChg>
      <pc:sldChg chg="delSp modSp delAnim">
        <pc:chgData name="Shwetha Gowdru [UNext]" userId="4558884d-6c63-46dc-b800-46e6eaf98ce9" providerId="ADAL" clId="{A62DDFAC-F9E7-4291-A1C0-8780EEE595AC}" dt="2023-04-13T06:27:28.323" v="1036" actId="207"/>
        <pc:sldMkLst>
          <pc:docMk/>
          <pc:sldMk cId="278407815" sldId="450"/>
        </pc:sldMkLst>
        <pc:spChg chg="mod">
          <ac:chgData name="Shwetha Gowdru [UNext]" userId="4558884d-6c63-46dc-b800-46e6eaf98ce9" providerId="ADAL" clId="{A62DDFAC-F9E7-4291-A1C0-8780EEE595AC}" dt="2023-04-13T06:27:28.323" v="1036" actId="207"/>
          <ac:spMkLst>
            <pc:docMk/>
            <pc:sldMk cId="278407815" sldId="450"/>
            <ac:spMk id="2" creationId="{00000000-0000-0000-0000-000000000000}"/>
          </ac:spMkLst>
        </pc:spChg>
        <pc:spChg chg="mod">
          <ac:chgData name="Shwetha Gowdru [UNext]" userId="4558884d-6c63-46dc-b800-46e6eaf98ce9" providerId="ADAL" clId="{A62DDFAC-F9E7-4291-A1C0-8780EEE595AC}" dt="2023-04-13T05:54:54.566" v="295" actId="20577"/>
          <ac:spMkLst>
            <pc:docMk/>
            <pc:sldMk cId="278407815" sldId="450"/>
            <ac:spMk id="3" creationId="{00000000-0000-0000-0000-000000000000}"/>
          </ac:spMkLst>
        </pc:spChg>
        <pc:spChg chg="del mod">
          <ac:chgData name="Shwetha Gowdru [UNext]" userId="4558884d-6c63-46dc-b800-46e6eaf98ce9" providerId="ADAL" clId="{A62DDFAC-F9E7-4291-A1C0-8780EEE595AC}" dt="2023-04-13T05:54:58.073" v="297" actId="478"/>
          <ac:spMkLst>
            <pc:docMk/>
            <pc:sldMk cId="278407815" sldId="450"/>
            <ac:spMk id="12" creationId="{46F4D326-4F4B-417C-85A8-5D340B205E96}"/>
          </ac:spMkLst>
        </pc:spChg>
      </pc:sldChg>
      <pc:sldChg chg="modSp modAnim">
        <pc:chgData name="Shwetha Gowdru [UNext]" userId="4558884d-6c63-46dc-b800-46e6eaf98ce9" providerId="ADAL" clId="{A62DDFAC-F9E7-4291-A1C0-8780EEE595AC}" dt="2023-04-13T06:27:36.487" v="1038" actId="207"/>
        <pc:sldMkLst>
          <pc:docMk/>
          <pc:sldMk cId="714630854" sldId="451"/>
        </pc:sldMkLst>
        <pc:spChg chg="mod">
          <ac:chgData name="Shwetha Gowdru [UNext]" userId="4558884d-6c63-46dc-b800-46e6eaf98ce9" providerId="ADAL" clId="{A62DDFAC-F9E7-4291-A1C0-8780EEE595AC}" dt="2023-04-13T05:55:18.515" v="318" actId="20577"/>
          <ac:spMkLst>
            <pc:docMk/>
            <pc:sldMk cId="714630854" sldId="451"/>
            <ac:spMk id="3" creationId="{00000000-0000-0000-0000-000000000000}"/>
          </ac:spMkLst>
        </pc:spChg>
        <pc:spChg chg="mod">
          <ac:chgData name="Shwetha Gowdru [UNext]" userId="4558884d-6c63-46dc-b800-46e6eaf98ce9" providerId="ADAL" clId="{A62DDFAC-F9E7-4291-A1C0-8780EEE595AC}" dt="2023-04-13T06:27:36.487" v="1038" actId="207"/>
          <ac:spMkLst>
            <pc:docMk/>
            <pc:sldMk cId="714630854" sldId="451"/>
            <ac:spMk id="12" creationId="{46F4D326-4F4B-417C-85A8-5D340B205E96}"/>
          </ac:spMkLst>
        </pc:spChg>
      </pc:sldChg>
      <pc:sldChg chg="delSp modSp delAnim">
        <pc:chgData name="Shwetha Gowdru [UNext]" userId="4558884d-6c63-46dc-b800-46e6eaf98ce9" providerId="ADAL" clId="{A62DDFAC-F9E7-4291-A1C0-8780EEE595AC}" dt="2023-04-13T06:30:58.608" v="1078" actId="6549"/>
        <pc:sldMkLst>
          <pc:docMk/>
          <pc:sldMk cId="2377390886" sldId="452"/>
        </pc:sldMkLst>
        <pc:spChg chg="mod">
          <ac:chgData name="Shwetha Gowdru [UNext]" userId="4558884d-6c63-46dc-b800-46e6eaf98ce9" providerId="ADAL" clId="{A62DDFAC-F9E7-4291-A1C0-8780EEE595AC}" dt="2023-04-13T06:30:58.608" v="1078" actId="6549"/>
          <ac:spMkLst>
            <pc:docMk/>
            <pc:sldMk cId="2377390886" sldId="452"/>
            <ac:spMk id="2" creationId="{00000000-0000-0000-0000-000000000000}"/>
          </ac:spMkLst>
        </pc:spChg>
        <pc:spChg chg="mod">
          <ac:chgData name="Shwetha Gowdru [UNext]" userId="4558884d-6c63-46dc-b800-46e6eaf98ce9" providerId="ADAL" clId="{A62DDFAC-F9E7-4291-A1C0-8780EEE595AC}" dt="2023-04-13T05:55:49.693" v="336" actId="20577"/>
          <ac:spMkLst>
            <pc:docMk/>
            <pc:sldMk cId="2377390886" sldId="452"/>
            <ac:spMk id="3" creationId="{00000000-0000-0000-0000-000000000000}"/>
          </ac:spMkLst>
        </pc:spChg>
        <pc:spChg chg="del mod">
          <ac:chgData name="Shwetha Gowdru [UNext]" userId="4558884d-6c63-46dc-b800-46e6eaf98ce9" providerId="ADAL" clId="{A62DDFAC-F9E7-4291-A1C0-8780EEE595AC}" dt="2023-04-13T06:30:42.826" v="1071" actId="478"/>
          <ac:spMkLst>
            <pc:docMk/>
            <pc:sldMk cId="2377390886" sldId="452"/>
            <ac:spMk id="12" creationId="{46F4D326-4F4B-417C-85A8-5D340B205E96}"/>
          </ac:spMkLst>
        </pc:spChg>
        <pc:graphicFrameChg chg="mod modGraphic">
          <ac:chgData name="Shwetha Gowdru [UNext]" userId="4558884d-6c63-46dc-b800-46e6eaf98ce9" providerId="ADAL" clId="{A62DDFAC-F9E7-4291-A1C0-8780EEE595AC}" dt="2023-04-13T06:28:15.016" v="1044"/>
          <ac:graphicFrameMkLst>
            <pc:docMk/>
            <pc:sldMk cId="2377390886" sldId="452"/>
            <ac:graphicFrameMk id="8" creationId="{6AC4C14A-D6AC-8B03-7078-F3B1B04F906A}"/>
          </ac:graphicFrameMkLst>
        </pc:graphicFrameChg>
      </pc:sldChg>
      <pc:sldChg chg="modSp">
        <pc:chgData name="Shwetha Gowdru [UNext]" userId="4558884d-6c63-46dc-b800-46e6eaf98ce9" providerId="ADAL" clId="{A62DDFAC-F9E7-4291-A1C0-8780EEE595AC}" dt="2023-04-13T06:51:00.742" v="1081" actId="207"/>
        <pc:sldMkLst>
          <pc:docMk/>
          <pc:sldMk cId="1577826648" sldId="453"/>
        </pc:sldMkLst>
        <pc:spChg chg="mod">
          <ac:chgData name="Shwetha Gowdru [UNext]" userId="4558884d-6c63-46dc-b800-46e6eaf98ce9" providerId="ADAL" clId="{A62DDFAC-F9E7-4291-A1C0-8780EEE595AC}" dt="2023-04-13T06:51:00.742" v="1081" actId="207"/>
          <ac:spMkLst>
            <pc:docMk/>
            <pc:sldMk cId="1577826648" sldId="453"/>
            <ac:spMk id="2" creationId="{00000000-0000-0000-0000-000000000000}"/>
          </ac:spMkLst>
        </pc:spChg>
        <pc:spChg chg="mod">
          <ac:chgData name="Shwetha Gowdru [UNext]" userId="4558884d-6c63-46dc-b800-46e6eaf98ce9" providerId="ADAL" clId="{A62DDFAC-F9E7-4291-A1C0-8780EEE595AC}" dt="2023-04-13T05:56:11.032" v="347" actId="20577"/>
          <ac:spMkLst>
            <pc:docMk/>
            <pc:sldMk cId="1577826648" sldId="453"/>
            <ac:spMk id="3" creationId="{00000000-0000-0000-0000-000000000000}"/>
          </ac:spMkLst>
        </pc:spChg>
      </pc:sldChg>
      <pc:sldChg chg="modSp modAnim">
        <pc:chgData name="Shwetha Gowdru [UNext]" userId="4558884d-6c63-46dc-b800-46e6eaf98ce9" providerId="ADAL" clId="{A62DDFAC-F9E7-4291-A1C0-8780EEE595AC}" dt="2023-04-13T06:52:10.936" v="1090" actId="12"/>
        <pc:sldMkLst>
          <pc:docMk/>
          <pc:sldMk cId="2245506816" sldId="454"/>
        </pc:sldMkLst>
        <pc:spChg chg="mod">
          <ac:chgData name="Shwetha Gowdru [UNext]" userId="4558884d-6c63-46dc-b800-46e6eaf98ce9" providerId="ADAL" clId="{A62DDFAC-F9E7-4291-A1C0-8780EEE595AC}" dt="2023-04-13T06:52:10.936" v="1090" actId="12"/>
          <ac:spMkLst>
            <pc:docMk/>
            <pc:sldMk cId="2245506816" sldId="454"/>
            <ac:spMk id="2" creationId="{00000000-0000-0000-0000-000000000000}"/>
          </ac:spMkLst>
        </pc:spChg>
        <pc:spChg chg="mod">
          <ac:chgData name="Shwetha Gowdru [UNext]" userId="4558884d-6c63-46dc-b800-46e6eaf98ce9" providerId="ADAL" clId="{A62DDFAC-F9E7-4291-A1C0-8780EEE595AC}" dt="2023-04-13T06:05:39.412" v="377" actId="20577"/>
          <ac:spMkLst>
            <pc:docMk/>
            <pc:sldMk cId="2245506816" sldId="454"/>
            <ac:spMk id="3" creationId="{00000000-0000-0000-0000-000000000000}"/>
          </ac:spMkLst>
        </pc:spChg>
        <pc:spChg chg="mod">
          <ac:chgData name="Shwetha Gowdru [UNext]" userId="4558884d-6c63-46dc-b800-46e6eaf98ce9" providerId="ADAL" clId="{A62DDFAC-F9E7-4291-A1C0-8780EEE595AC}" dt="2023-04-13T06:51:55.586" v="1087"/>
          <ac:spMkLst>
            <pc:docMk/>
            <pc:sldMk cId="2245506816" sldId="454"/>
            <ac:spMk id="12" creationId="{46F4D326-4F4B-417C-85A8-5D340B205E96}"/>
          </ac:spMkLst>
        </pc:spChg>
      </pc:sldChg>
      <pc:sldChg chg="delSp modSp delAnim">
        <pc:chgData name="Shwetha Gowdru [UNext]" userId="4558884d-6c63-46dc-b800-46e6eaf98ce9" providerId="ADAL" clId="{A62DDFAC-F9E7-4291-A1C0-8780EEE595AC}" dt="2023-04-13T06:52:24.020" v="1092" actId="2711"/>
        <pc:sldMkLst>
          <pc:docMk/>
          <pc:sldMk cId="85836634" sldId="455"/>
        </pc:sldMkLst>
        <pc:spChg chg="mod">
          <ac:chgData name="Shwetha Gowdru [UNext]" userId="4558884d-6c63-46dc-b800-46e6eaf98ce9" providerId="ADAL" clId="{A62DDFAC-F9E7-4291-A1C0-8780EEE595AC}" dt="2023-04-13T06:52:24.020" v="1092" actId="2711"/>
          <ac:spMkLst>
            <pc:docMk/>
            <pc:sldMk cId="85836634" sldId="455"/>
            <ac:spMk id="2" creationId="{00000000-0000-0000-0000-000000000000}"/>
          </ac:spMkLst>
        </pc:spChg>
        <pc:spChg chg="mod">
          <ac:chgData name="Shwetha Gowdru [UNext]" userId="4558884d-6c63-46dc-b800-46e6eaf98ce9" providerId="ADAL" clId="{A62DDFAC-F9E7-4291-A1C0-8780EEE595AC}" dt="2023-04-13T06:05:50.254" v="405" actId="20577"/>
          <ac:spMkLst>
            <pc:docMk/>
            <pc:sldMk cId="85836634" sldId="455"/>
            <ac:spMk id="3" creationId="{00000000-0000-0000-0000-000000000000}"/>
          </ac:spMkLst>
        </pc:spChg>
        <pc:spChg chg="del">
          <ac:chgData name="Shwetha Gowdru [UNext]" userId="4558884d-6c63-46dc-b800-46e6eaf98ce9" providerId="ADAL" clId="{A62DDFAC-F9E7-4291-A1C0-8780EEE595AC}" dt="2023-04-13T06:52:16.873" v="1091" actId="478"/>
          <ac:spMkLst>
            <pc:docMk/>
            <pc:sldMk cId="85836634" sldId="455"/>
            <ac:spMk id="12" creationId="{46F4D326-4F4B-417C-85A8-5D340B205E96}"/>
          </ac:spMkLst>
        </pc:spChg>
      </pc:sldChg>
      <pc:sldChg chg="modSp">
        <pc:chgData name="Shwetha Gowdru [UNext]" userId="4558884d-6c63-46dc-b800-46e6eaf98ce9" providerId="ADAL" clId="{A62DDFAC-F9E7-4291-A1C0-8780EEE595AC}" dt="2023-04-13T06:52:34.204" v="1093" actId="2711"/>
        <pc:sldMkLst>
          <pc:docMk/>
          <pc:sldMk cId="1915317476" sldId="456"/>
        </pc:sldMkLst>
        <pc:spChg chg="mod">
          <ac:chgData name="Shwetha Gowdru [UNext]" userId="4558884d-6c63-46dc-b800-46e6eaf98ce9" providerId="ADAL" clId="{A62DDFAC-F9E7-4291-A1C0-8780EEE595AC}" dt="2023-04-13T06:52:34.204" v="1093" actId="2711"/>
          <ac:spMkLst>
            <pc:docMk/>
            <pc:sldMk cId="1915317476" sldId="456"/>
            <ac:spMk id="2" creationId="{00000000-0000-0000-0000-000000000000}"/>
          </ac:spMkLst>
        </pc:spChg>
        <pc:spChg chg="mod">
          <ac:chgData name="Shwetha Gowdru [UNext]" userId="4558884d-6c63-46dc-b800-46e6eaf98ce9" providerId="ADAL" clId="{A62DDFAC-F9E7-4291-A1C0-8780EEE595AC}" dt="2023-04-13T06:06:00.102" v="433" actId="20577"/>
          <ac:spMkLst>
            <pc:docMk/>
            <pc:sldMk cId="1915317476" sldId="456"/>
            <ac:spMk id="3" creationId="{00000000-0000-0000-0000-000000000000}"/>
          </ac:spMkLst>
        </pc:spChg>
      </pc:sldChg>
      <pc:sldChg chg="delSp modSp delAnim">
        <pc:chgData name="Shwetha Gowdru [UNext]" userId="4558884d-6c63-46dc-b800-46e6eaf98ce9" providerId="ADAL" clId="{A62DDFAC-F9E7-4291-A1C0-8780EEE595AC}" dt="2023-04-13T06:26:56.843" v="1032" actId="255"/>
        <pc:sldMkLst>
          <pc:docMk/>
          <pc:sldMk cId="2497776972" sldId="457"/>
        </pc:sldMkLst>
        <pc:spChg chg="mod">
          <ac:chgData name="Shwetha Gowdru [UNext]" userId="4558884d-6c63-46dc-b800-46e6eaf98ce9" providerId="ADAL" clId="{A62DDFAC-F9E7-4291-A1C0-8780EEE595AC}" dt="2023-04-13T06:26:56.843" v="1032" actId="255"/>
          <ac:spMkLst>
            <pc:docMk/>
            <pc:sldMk cId="2497776972" sldId="457"/>
            <ac:spMk id="2" creationId="{00000000-0000-0000-0000-000000000000}"/>
          </ac:spMkLst>
        </pc:spChg>
        <pc:spChg chg="mod">
          <ac:chgData name="Shwetha Gowdru [UNext]" userId="4558884d-6c63-46dc-b800-46e6eaf98ce9" providerId="ADAL" clId="{A62DDFAC-F9E7-4291-A1C0-8780EEE595AC}" dt="2023-04-13T06:06:16.004" v="447" actId="20577"/>
          <ac:spMkLst>
            <pc:docMk/>
            <pc:sldMk cId="2497776972" sldId="457"/>
            <ac:spMk id="3" creationId="{00000000-0000-0000-0000-000000000000}"/>
          </ac:spMkLst>
        </pc:spChg>
        <pc:spChg chg="del mod">
          <ac:chgData name="Shwetha Gowdru [UNext]" userId="4558884d-6c63-46dc-b800-46e6eaf98ce9" providerId="ADAL" clId="{A62DDFAC-F9E7-4291-A1C0-8780EEE595AC}" dt="2023-04-13T06:06:23.614" v="450" actId="478"/>
          <ac:spMkLst>
            <pc:docMk/>
            <pc:sldMk cId="2497776972" sldId="457"/>
            <ac:spMk id="12" creationId="{46F4D326-4F4B-417C-85A8-5D340B205E96}"/>
          </ac:spMkLst>
        </pc:spChg>
      </pc:sldChg>
      <pc:sldChg chg="modSp">
        <pc:chgData name="Shwetha Gowdru [UNext]" userId="4558884d-6c63-46dc-b800-46e6eaf98ce9" providerId="ADAL" clId="{A62DDFAC-F9E7-4291-A1C0-8780EEE595AC}" dt="2023-04-13T06:52:48.778" v="1095" actId="255"/>
        <pc:sldMkLst>
          <pc:docMk/>
          <pc:sldMk cId="678752698" sldId="458"/>
        </pc:sldMkLst>
        <pc:spChg chg="mod">
          <ac:chgData name="Shwetha Gowdru [UNext]" userId="4558884d-6c63-46dc-b800-46e6eaf98ce9" providerId="ADAL" clId="{A62DDFAC-F9E7-4291-A1C0-8780EEE595AC}" dt="2023-04-13T06:52:48.778" v="1095" actId="255"/>
          <ac:spMkLst>
            <pc:docMk/>
            <pc:sldMk cId="678752698" sldId="458"/>
            <ac:spMk id="2" creationId="{00000000-0000-0000-0000-000000000000}"/>
          </ac:spMkLst>
        </pc:spChg>
        <pc:spChg chg="mod">
          <ac:chgData name="Shwetha Gowdru [UNext]" userId="4558884d-6c63-46dc-b800-46e6eaf98ce9" providerId="ADAL" clId="{A62DDFAC-F9E7-4291-A1C0-8780EEE595AC}" dt="2023-04-13T06:06:47.744" v="482" actId="20577"/>
          <ac:spMkLst>
            <pc:docMk/>
            <pc:sldMk cId="678752698" sldId="458"/>
            <ac:spMk id="3" creationId="{00000000-0000-0000-0000-000000000000}"/>
          </ac:spMkLst>
        </pc:spChg>
      </pc:sldChg>
      <pc:sldChg chg="delSp modSp delAnim">
        <pc:chgData name="Shwetha Gowdru [UNext]" userId="4558884d-6c63-46dc-b800-46e6eaf98ce9" providerId="ADAL" clId="{A62DDFAC-F9E7-4291-A1C0-8780EEE595AC}" dt="2023-04-13T06:53:14.452" v="1099" actId="478"/>
        <pc:sldMkLst>
          <pc:docMk/>
          <pc:sldMk cId="230056378" sldId="459"/>
        </pc:sldMkLst>
        <pc:spChg chg="mod">
          <ac:chgData name="Shwetha Gowdru [UNext]" userId="4558884d-6c63-46dc-b800-46e6eaf98ce9" providerId="ADAL" clId="{A62DDFAC-F9E7-4291-A1C0-8780EEE595AC}" dt="2023-04-13T06:52:56.268" v="1096" actId="255"/>
          <ac:spMkLst>
            <pc:docMk/>
            <pc:sldMk cId="230056378" sldId="459"/>
            <ac:spMk id="2" creationId="{00000000-0000-0000-0000-000000000000}"/>
          </ac:spMkLst>
        </pc:spChg>
        <pc:spChg chg="mod">
          <ac:chgData name="Shwetha Gowdru [UNext]" userId="4558884d-6c63-46dc-b800-46e6eaf98ce9" providerId="ADAL" clId="{A62DDFAC-F9E7-4291-A1C0-8780EEE595AC}" dt="2023-04-13T06:07:09.839" v="510" actId="20577"/>
          <ac:spMkLst>
            <pc:docMk/>
            <pc:sldMk cId="230056378" sldId="459"/>
            <ac:spMk id="3" creationId="{00000000-0000-0000-0000-000000000000}"/>
          </ac:spMkLst>
        </pc:spChg>
        <pc:spChg chg="del">
          <ac:chgData name="Shwetha Gowdru [UNext]" userId="4558884d-6c63-46dc-b800-46e6eaf98ce9" providerId="ADAL" clId="{A62DDFAC-F9E7-4291-A1C0-8780EEE595AC}" dt="2023-04-13T06:53:14.452" v="1099" actId="478"/>
          <ac:spMkLst>
            <pc:docMk/>
            <pc:sldMk cId="230056378" sldId="459"/>
            <ac:spMk id="12" creationId="{46F4D326-4F4B-417C-85A8-5D340B205E96}"/>
          </ac:spMkLst>
        </pc:spChg>
        <pc:graphicFrameChg chg="mod modGraphic">
          <ac:chgData name="Shwetha Gowdru [UNext]" userId="4558884d-6c63-46dc-b800-46e6eaf98ce9" providerId="ADAL" clId="{A62DDFAC-F9E7-4291-A1C0-8780EEE595AC}" dt="2023-04-13T06:53:10.319" v="1098" actId="2062"/>
          <ac:graphicFrameMkLst>
            <pc:docMk/>
            <pc:sldMk cId="230056378" sldId="459"/>
            <ac:graphicFrameMk id="8" creationId="{C210B8CC-E9DE-FD74-72F8-1FC563EEDE4D}"/>
          </ac:graphicFrameMkLst>
        </pc:graphicFrameChg>
      </pc:sldChg>
      <pc:sldChg chg="delSp modSp delAnim modAnim">
        <pc:chgData name="Shwetha Gowdru [UNext]" userId="4558884d-6c63-46dc-b800-46e6eaf98ce9" providerId="ADAL" clId="{A62DDFAC-F9E7-4291-A1C0-8780EEE595AC}" dt="2023-04-13T06:30:09.414" v="1070" actId="20577"/>
        <pc:sldMkLst>
          <pc:docMk/>
          <pc:sldMk cId="3390780929" sldId="460"/>
        </pc:sldMkLst>
        <pc:spChg chg="mod">
          <ac:chgData name="Shwetha Gowdru [UNext]" userId="4558884d-6c63-46dc-b800-46e6eaf98ce9" providerId="ADAL" clId="{A62DDFAC-F9E7-4291-A1C0-8780EEE595AC}" dt="2023-04-13T06:30:09.414" v="1070" actId="20577"/>
          <ac:spMkLst>
            <pc:docMk/>
            <pc:sldMk cId="3390780929" sldId="460"/>
            <ac:spMk id="3" creationId="{00000000-0000-0000-0000-000000000000}"/>
          </ac:spMkLst>
        </pc:spChg>
        <pc:spChg chg="del mod">
          <ac:chgData name="Shwetha Gowdru [UNext]" userId="4558884d-6c63-46dc-b800-46e6eaf98ce9" providerId="ADAL" clId="{A62DDFAC-F9E7-4291-A1C0-8780EEE595AC}" dt="2023-04-13T06:08:04.596" v="518" actId="478"/>
          <ac:spMkLst>
            <pc:docMk/>
            <pc:sldMk cId="3390780929" sldId="460"/>
            <ac:spMk id="12" creationId="{46F4D326-4F4B-417C-85A8-5D340B205E96}"/>
          </ac:spMkLst>
        </pc:spChg>
        <pc:picChg chg="mod">
          <ac:chgData name="Shwetha Gowdru [UNext]" userId="4558884d-6c63-46dc-b800-46e6eaf98ce9" providerId="ADAL" clId="{A62DDFAC-F9E7-4291-A1C0-8780EEE595AC}" dt="2023-04-13T06:08:53.384" v="543" actId="1582"/>
          <ac:picMkLst>
            <pc:docMk/>
            <pc:sldMk cId="3390780929" sldId="460"/>
            <ac:picMk id="7" creationId="{D786F69C-0690-08B1-5D93-F852E356BDD2}"/>
          </ac:picMkLst>
        </pc:picChg>
      </pc:sldChg>
      <pc:sldChg chg="delSp modSp delAnim">
        <pc:chgData name="Shwetha Gowdru [UNext]" userId="4558884d-6c63-46dc-b800-46e6eaf98ce9" providerId="ADAL" clId="{A62DDFAC-F9E7-4291-A1C0-8780EEE595AC}" dt="2023-04-13T06:10:23.489" v="622" actId="6549"/>
        <pc:sldMkLst>
          <pc:docMk/>
          <pc:sldMk cId="2228273853" sldId="461"/>
        </pc:sldMkLst>
        <pc:spChg chg="mod">
          <ac:chgData name="Shwetha Gowdru [UNext]" userId="4558884d-6c63-46dc-b800-46e6eaf98ce9" providerId="ADAL" clId="{A62DDFAC-F9E7-4291-A1C0-8780EEE595AC}" dt="2023-04-13T06:10:23.489" v="622" actId="6549"/>
          <ac:spMkLst>
            <pc:docMk/>
            <pc:sldMk cId="2228273853" sldId="461"/>
            <ac:spMk id="2" creationId="{00000000-0000-0000-0000-000000000000}"/>
          </ac:spMkLst>
        </pc:spChg>
        <pc:spChg chg="mod">
          <ac:chgData name="Shwetha Gowdru [UNext]" userId="4558884d-6c63-46dc-b800-46e6eaf98ce9" providerId="ADAL" clId="{A62DDFAC-F9E7-4291-A1C0-8780EEE595AC}" dt="2023-04-13T06:10:06.778" v="618" actId="20577"/>
          <ac:spMkLst>
            <pc:docMk/>
            <pc:sldMk cId="2228273853" sldId="461"/>
            <ac:spMk id="3" creationId="{00000000-0000-0000-0000-000000000000}"/>
          </ac:spMkLst>
        </pc:spChg>
        <pc:spChg chg="del">
          <ac:chgData name="Shwetha Gowdru [UNext]" userId="4558884d-6c63-46dc-b800-46e6eaf98ce9" providerId="ADAL" clId="{A62DDFAC-F9E7-4291-A1C0-8780EEE595AC}" dt="2023-04-13T06:10:15.501" v="620" actId="478"/>
          <ac:spMkLst>
            <pc:docMk/>
            <pc:sldMk cId="2228273853" sldId="461"/>
            <ac:spMk id="12" creationId="{46F4D326-4F4B-417C-85A8-5D340B205E96}"/>
          </ac:spMkLst>
        </pc:spChg>
      </pc:sldChg>
      <pc:sldChg chg="delSp modSp delAnim modAnim">
        <pc:chgData name="Shwetha Gowdru [UNext]" userId="4558884d-6c63-46dc-b800-46e6eaf98ce9" providerId="ADAL" clId="{A62DDFAC-F9E7-4291-A1C0-8780EEE595AC}" dt="2023-04-13T06:26:42.541" v="1030" actId="255"/>
        <pc:sldMkLst>
          <pc:docMk/>
          <pc:sldMk cId="4150261511" sldId="462"/>
        </pc:sldMkLst>
        <pc:spChg chg="mod">
          <ac:chgData name="Shwetha Gowdru [UNext]" userId="4558884d-6c63-46dc-b800-46e6eaf98ce9" providerId="ADAL" clId="{A62DDFAC-F9E7-4291-A1C0-8780EEE595AC}" dt="2023-04-13T06:26:42.541" v="1030" actId="255"/>
          <ac:spMkLst>
            <pc:docMk/>
            <pc:sldMk cId="4150261511" sldId="462"/>
            <ac:spMk id="2" creationId="{00000000-0000-0000-0000-000000000000}"/>
          </ac:spMkLst>
        </pc:spChg>
        <pc:spChg chg="mod">
          <ac:chgData name="Shwetha Gowdru [UNext]" userId="4558884d-6c63-46dc-b800-46e6eaf98ce9" providerId="ADAL" clId="{A62DDFAC-F9E7-4291-A1C0-8780EEE595AC}" dt="2023-04-13T06:13:58.164" v="698" actId="20577"/>
          <ac:spMkLst>
            <pc:docMk/>
            <pc:sldMk cId="4150261511" sldId="462"/>
            <ac:spMk id="3" creationId="{00000000-0000-0000-0000-000000000000}"/>
          </ac:spMkLst>
        </pc:spChg>
        <pc:spChg chg="del mod">
          <ac:chgData name="Shwetha Gowdru [UNext]" userId="4558884d-6c63-46dc-b800-46e6eaf98ce9" providerId="ADAL" clId="{A62DDFAC-F9E7-4291-A1C0-8780EEE595AC}" dt="2023-04-13T06:14:36.334" v="732" actId="478"/>
          <ac:spMkLst>
            <pc:docMk/>
            <pc:sldMk cId="4150261511" sldId="462"/>
            <ac:spMk id="12" creationId="{46F4D326-4F4B-417C-85A8-5D340B205E96}"/>
          </ac:spMkLst>
        </pc:spChg>
      </pc:sldChg>
      <pc:sldChg chg="modSp">
        <pc:chgData name="Shwetha Gowdru [UNext]" userId="4558884d-6c63-46dc-b800-46e6eaf98ce9" providerId="ADAL" clId="{A62DDFAC-F9E7-4291-A1C0-8780EEE595AC}" dt="2023-04-13T06:09:37.775" v="569" actId="14100"/>
        <pc:sldMkLst>
          <pc:docMk/>
          <pc:sldMk cId="856355014" sldId="463"/>
        </pc:sldMkLst>
        <pc:spChg chg="mod">
          <ac:chgData name="Shwetha Gowdru [UNext]" userId="4558884d-6c63-46dc-b800-46e6eaf98ce9" providerId="ADAL" clId="{A62DDFAC-F9E7-4291-A1C0-8780EEE595AC}" dt="2023-04-13T06:09:37.775" v="569" actId="14100"/>
          <ac:spMkLst>
            <pc:docMk/>
            <pc:sldMk cId="856355014" sldId="463"/>
            <ac:spMk id="2" creationId="{00000000-0000-0000-0000-000000000000}"/>
          </ac:spMkLst>
        </pc:spChg>
        <pc:spChg chg="mod">
          <ac:chgData name="Shwetha Gowdru [UNext]" userId="4558884d-6c63-46dc-b800-46e6eaf98ce9" providerId="ADAL" clId="{A62DDFAC-F9E7-4291-A1C0-8780EEE595AC}" dt="2023-04-13T06:09:16.714" v="554" actId="20577"/>
          <ac:spMkLst>
            <pc:docMk/>
            <pc:sldMk cId="856355014" sldId="463"/>
            <ac:spMk id="3" creationId="{00000000-0000-0000-0000-000000000000}"/>
          </ac:spMkLst>
        </pc:spChg>
      </pc:sldChg>
      <pc:sldChg chg="delSp modSp delAnim">
        <pc:chgData name="Shwetha Gowdru [UNext]" userId="4558884d-6c63-46dc-b800-46e6eaf98ce9" providerId="ADAL" clId="{A62DDFAC-F9E7-4291-A1C0-8780EEE595AC}" dt="2023-04-13T06:26:36.986" v="1029" actId="255"/>
        <pc:sldMkLst>
          <pc:docMk/>
          <pc:sldMk cId="3042451815" sldId="464"/>
        </pc:sldMkLst>
        <pc:spChg chg="mod">
          <ac:chgData name="Shwetha Gowdru [UNext]" userId="4558884d-6c63-46dc-b800-46e6eaf98ce9" providerId="ADAL" clId="{A62DDFAC-F9E7-4291-A1C0-8780EEE595AC}" dt="2023-04-13T06:26:36.986" v="1029" actId="255"/>
          <ac:spMkLst>
            <pc:docMk/>
            <pc:sldMk cId="3042451815" sldId="464"/>
            <ac:spMk id="2" creationId="{00000000-0000-0000-0000-000000000000}"/>
          </ac:spMkLst>
        </pc:spChg>
        <pc:spChg chg="mod">
          <ac:chgData name="Shwetha Gowdru [UNext]" userId="4558884d-6c63-46dc-b800-46e6eaf98ce9" providerId="ADAL" clId="{A62DDFAC-F9E7-4291-A1C0-8780EEE595AC}" dt="2023-04-13T06:18:54.668" v="799" actId="20577"/>
          <ac:spMkLst>
            <pc:docMk/>
            <pc:sldMk cId="3042451815" sldId="464"/>
            <ac:spMk id="3" creationId="{00000000-0000-0000-0000-000000000000}"/>
          </ac:spMkLst>
        </pc:spChg>
        <pc:spChg chg="del">
          <ac:chgData name="Shwetha Gowdru [UNext]" userId="4558884d-6c63-46dc-b800-46e6eaf98ce9" providerId="ADAL" clId="{A62DDFAC-F9E7-4291-A1C0-8780EEE595AC}" dt="2023-04-13T06:18:58.085" v="800" actId="478"/>
          <ac:spMkLst>
            <pc:docMk/>
            <pc:sldMk cId="3042451815" sldId="464"/>
            <ac:spMk id="12" creationId="{46F4D326-4F4B-417C-85A8-5D340B205E96}"/>
          </ac:spMkLst>
        </pc:spChg>
      </pc:sldChg>
      <pc:sldChg chg="addSp delSp modSp addAnim delAnim modAnim">
        <pc:chgData name="Shwetha Gowdru [UNext]" userId="4558884d-6c63-46dc-b800-46e6eaf98ce9" providerId="ADAL" clId="{A62DDFAC-F9E7-4291-A1C0-8780EEE595AC}" dt="2023-04-13T06:25:56.188" v="1028" actId="255"/>
        <pc:sldMkLst>
          <pc:docMk/>
          <pc:sldMk cId="2463844988" sldId="465"/>
        </pc:sldMkLst>
        <pc:spChg chg="mod">
          <ac:chgData name="Shwetha Gowdru [UNext]" userId="4558884d-6c63-46dc-b800-46e6eaf98ce9" providerId="ADAL" clId="{A62DDFAC-F9E7-4291-A1C0-8780EEE595AC}" dt="2023-04-13T06:25:56.188" v="1028" actId="255"/>
          <ac:spMkLst>
            <pc:docMk/>
            <pc:sldMk cId="2463844988" sldId="465"/>
            <ac:spMk id="2" creationId="{00000000-0000-0000-0000-000000000000}"/>
          </ac:spMkLst>
        </pc:spChg>
        <pc:spChg chg="del mod">
          <ac:chgData name="Shwetha Gowdru [UNext]" userId="4558884d-6c63-46dc-b800-46e6eaf98ce9" providerId="ADAL" clId="{A62DDFAC-F9E7-4291-A1C0-8780EEE595AC}" dt="2023-04-13T06:23:09.129" v="884" actId="478"/>
          <ac:spMkLst>
            <pc:docMk/>
            <pc:sldMk cId="2463844988" sldId="465"/>
            <ac:spMk id="9" creationId="{5DB71A72-F8AA-5597-8742-5A0C4F6CFC6C}"/>
          </ac:spMkLst>
        </pc:spChg>
        <pc:spChg chg="add del mod">
          <ac:chgData name="Shwetha Gowdru [UNext]" userId="4558884d-6c63-46dc-b800-46e6eaf98ce9" providerId="ADAL" clId="{A62DDFAC-F9E7-4291-A1C0-8780EEE595AC}" dt="2023-04-13T06:23:36.785" v="941" actId="478"/>
          <ac:spMkLst>
            <pc:docMk/>
            <pc:sldMk cId="2463844988" sldId="465"/>
            <ac:spMk id="12" creationId="{46F4D326-4F4B-417C-85A8-5D340B205E96}"/>
          </ac:spMkLst>
        </pc:spChg>
      </pc:sldChg>
      <pc:sldChg chg="delSp modSp delAnim">
        <pc:chgData name="Shwetha Gowdru [UNext]" userId="4558884d-6c63-46dc-b800-46e6eaf98ce9" providerId="ADAL" clId="{A62DDFAC-F9E7-4291-A1C0-8780EEE595AC}" dt="2023-04-13T06:25:29.601" v="1026" actId="20577"/>
        <pc:sldMkLst>
          <pc:docMk/>
          <pc:sldMk cId="859543339" sldId="466"/>
        </pc:sldMkLst>
        <pc:spChg chg="mod">
          <ac:chgData name="Shwetha Gowdru [UNext]" userId="4558884d-6c63-46dc-b800-46e6eaf98ce9" providerId="ADAL" clId="{A62DDFAC-F9E7-4291-A1C0-8780EEE595AC}" dt="2023-04-13T06:24:36.419" v="979" actId="255"/>
          <ac:spMkLst>
            <pc:docMk/>
            <pc:sldMk cId="859543339" sldId="466"/>
            <ac:spMk id="2" creationId="{00000000-0000-0000-0000-000000000000}"/>
          </ac:spMkLst>
        </pc:spChg>
        <pc:spChg chg="mod">
          <ac:chgData name="Shwetha Gowdru [UNext]" userId="4558884d-6c63-46dc-b800-46e6eaf98ce9" providerId="ADAL" clId="{A62DDFAC-F9E7-4291-A1C0-8780EEE595AC}" dt="2023-04-13T06:25:29.601" v="1026" actId="20577"/>
          <ac:spMkLst>
            <pc:docMk/>
            <pc:sldMk cId="859543339" sldId="466"/>
            <ac:spMk id="3" creationId="{00000000-0000-0000-0000-000000000000}"/>
          </ac:spMkLst>
        </pc:spChg>
        <pc:spChg chg="del">
          <ac:chgData name="Shwetha Gowdru [UNext]" userId="4558884d-6c63-46dc-b800-46e6eaf98ce9" providerId="ADAL" clId="{A62DDFAC-F9E7-4291-A1C0-8780EEE595AC}" dt="2023-04-13T06:24:30.435" v="978" actId="478"/>
          <ac:spMkLst>
            <pc:docMk/>
            <pc:sldMk cId="859543339" sldId="466"/>
            <ac:spMk id="12" creationId="{46F4D326-4F4B-417C-85A8-5D340B205E96}"/>
          </ac:spMkLst>
        </pc:spChg>
      </pc:sldChg>
      <pc:sldChg chg="delSp modSp delAnim">
        <pc:chgData name="Shwetha Gowdru [UNext]" userId="4558884d-6c63-46dc-b800-46e6eaf98ce9" providerId="ADAL" clId="{A62DDFAC-F9E7-4291-A1C0-8780EEE595AC}" dt="2023-04-13T06:10:44.962" v="655" actId="20577"/>
        <pc:sldMkLst>
          <pc:docMk/>
          <pc:sldMk cId="155433527" sldId="468"/>
        </pc:sldMkLst>
        <pc:spChg chg="mod">
          <ac:chgData name="Shwetha Gowdru [UNext]" userId="4558884d-6c63-46dc-b800-46e6eaf98ce9" providerId="ADAL" clId="{A62DDFAC-F9E7-4291-A1C0-8780EEE595AC}" dt="2023-04-13T06:10:35.431" v="625" actId="6549"/>
          <ac:spMkLst>
            <pc:docMk/>
            <pc:sldMk cId="155433527" sldId="468"/>
            <ac:spMk id="2" creationId="{00000000-0000-0000-0000-000000000000}"/>
          </ac:spMkLst>
        </pc:spChg>
        <pc:spChg chg="mod">
          <ac:chgData name="Shwetha Gowdru [UNext]" userId="4558884d-6c63-46dc-b800-46e6eaf98ce9" providerId="ADAL" clId="{A62DDFAC-F9E7-4291-A1C0-8780EEE595AC}" dt="2023-04-13T06:10:44.962" v="655" actId="20577"/>
          <ac:spMkLst>
            <pc:docMk/>
            <pc:sldMk cId="155433527" sldId="468"/>
            <ac:spMk id="3" creationId="{00000000-0000-0000-0000-000000000000}"/>
          </ac:spMkLst>
        </pc:spChg>
        <pc:spChg chg="del">
          <ac:chgData name="Shwetha Gowdru [UNext]" userId="4558884d-6c63-46dc-b800-46e6eaf98ce9" providerId="ADAL" clId="{A62DDFAC-F9E7-4291-A1C0-8780EEE595AC}" dt="2023-04-13T06:10:32.805" v="624" actId="478"/>
          <ac:spMkLst>
            <pc:docMk/>
            <pc:sldMk cId="155433527" sldId="468"/>
            <ac:spMk id="12" creationId="{46F4D326-4F4B-417C-85A8-5D340B205E96}"/>
          </ac:spMkLst>
        </pc:spChg>
      </pc:sldChg>
      <pc:sldMasterChg chg="modSldLayout">
        <pc:chgData name="Shwetha Gowdru [UNext]" userId="4558884d-6c63-46dc-b800-46e6eaf98ce9" providerId="ADAL" clId="{A62DDFAC-F9E7-4291-A1C0-8780EEE595AC}" dt="2023-04-13T05:46:06.584" v="4" actId="478"/>
        <pc:sldMasterMkLst>
          <pc:docMk/>
          <pc:sldMasterMk cId="0" sldId="2147483648"/>
        </pc:sldMasterMkLst>
        <pc:sldLayoutChg chg="delSp modSp">
          <pc:chgData name="Shwetha Gowdru [UNext]" userId="4558884d-6c63-46dc-b800-46e6eaf98ce9" providerId="ADAL" clId="{A62DDFAC-F9E7-4291-A1C0-8780EEE595AC}" dt="2023-04-13T05:46:06.584" v="4" actId="478"/>
          <pc:sldLayoutMkLst>
            <pc:docMk/>
            <pc:sldMasterMk cId="0" sldId="2147483648"/>
            <pc:sldLayoutMk cId="39428206" sldId="2147483666"/>
          </pc:sldLayoutMkLst>
          <pc:spChg chg="del mod">
            <ac:chgData name="Shwetha Gowdru [UNext]" userId="4558884d-6c63-46dc-b800-46e6eaf98ce9" providerId="ADAL" clId="{A62DDFAC-F9E7-4291-A1C0-8780EEE595AC}" dt="2023-04-13T05:46:06.584" v="4" actId="478"/>
            <ac:spMkLst>
              <pc:docMk/>
              <pc:sldMasterMk cId="0" sldId="2147483648"/>
              <pc:sldLayoutMk cId="39428206" sldId="2147483666"/>
              <ac:spMk id="9" creationId="{9B523D76-7681-21BD-A8A6-9ECC8493F996}"/>
            </ac:spMkLst>
          </pc:spChg>
        </pc:sldLayoutChg>
      </pc:sldMasterChg>
    </pc:docChg>
  </pc:docChgLst>
  <pc:docChgLst>
    <pc:chgData name="Bhagyashree Chandraiah [UNext]" userId="e22be92b-1258-42f5-bf07-16628b670ac1" providerId="ADAL" clId="{AEF75227-249E-49E9-90F3-6538F1AF1C23}"/>
    <pc:docChg chg="undo custSel addSld delSld modSld sldOrd">
      <pc:chgData name="Bhagyashree Chandraiah [UNext]" userId="e22be92b-1258-42f5-bf07-16628b670ac1" providerId="ADAL" clId="{AEF75227-249E-49E9-90F3-6538F1AF1C23}" dt="2023-05-20T06:09:20.420" v="2439" actId="6549"/>
      <pc:docMkLst>
        <pc:docMk/>
      </pc:docMkLst>
      <pc:sldChg chg="modSp del mod">
        <pc:chgData name="Bhagyashree Chandraiah [UNext]" userId="e22be92b-1258-42f5-bf07-16628b670ac1" providerId="ADAL" clId="{AEF75227-249E-49E9-90F3-6538F1AF1C23}" dt="2023-05-11T06:59:24.844" v="2391" actId="2696"/>
        <pc:sldMkLst>
          <pc:docMk/>
          <pc:sldMk cId="862071696" sldId="258"/>
        </pc:sldMkLst>
        <pc:spChg chg="mod">
          <ac:chgData name="Bhagyashree Chandraiah [UNext]" userId="e22be92b-1258-42f5-bf07-16628b670ac1" providerId="ADAL" clId="{AEF75227-249E-49E9-90F3-6538F1AF1C23}" dt="2023-04-27T07:12:43.548" v="2191" actId="20577"/>
          <ac:spMkLst>
            <pc:docMk/>
            <pc:sldMk cId="862071696" sldId="258"/>
            <ac:spMk id="2" creationId="{95360988-66C4-97F8-0C2F-AEBB880B2777}"/>
          </ac:spMkLst>
        </pc:spChg>
        <pc:spChg chg="mod">
          <ac:chgData name="Bhagyashree Chandraiah [UNext]" userId="e22be92b-1258-42f5-bf07-16628b670ac1" providerId="ADAL" clId="{AEF75227-249E-49E9-90F3-6538F1AF1C23}" dt="2023-05-11T06:50:49.488" v="2389" actId="1076"/>
          <ac:spMkLst>
            <pc:docMk/>
            <pc:sldMk cId="862071696" sldId="258"/>
            <ac:spMk id="3" creationId="{18E592AE-4904-20AA-9F91-C70E6146B7A0}"/>
          </ac:spMkLst>
        </pc:spChg>
      </pc:sldChg>
      <pc:sldChg chg="modSp mod setBg">
        <pc:chgData name="Bhagyashree Chandraiah [UNext]" userId="e22be92b-1258-42f5-bf07-16628b670ac1" providerId="ADAL" clId="{AEF75227-249E-49E9-90F3-6538F1AF1C23}" dt="2023-04-20T08:15:37.025" v="579"/>
        <pc:sldMkLst>
          <pc:docMk/>
          <pc:sldMk cId="34644761" sldId="441"/>
        </pc:sldMkLst>
        <pc:picChg chg="mod">
          <ac:chgData name="Bhagyashree Chandraiah [UNext]" userId="e22be92b-1258-42f5-bf07-16628b670ac1" providerId="ADAL" clId="{AEF75227-249E-49E9-90F3-6538F1AF1C23}" dt="2023-04-20T08:15:26.875" v="577" actId="1076"/>
          <ac:picMkLst>
            <pc:docMk/>
            <pc:sldMk cId="34644761" sldId="441"/>
            <ac:picMk id="14" creationId="{2823B26B-CD69-3813-C5BE-F8BD2AA214A3}"/>
          </ac:picMkLst>
        </pc:picChg>
      </pc:sldChg>
      <pc:sldChg chg="addSp delSp modSp del mod">
        <pc:chgData name="Bhagyashree Chandraiah [UNext]" userId="e22be92b-1258-42f5-bf07-16628b670ac1" providerId="ADAL" clId="{AEF75227-249E-49E9-90F3-6538F1AF1C23}" dt="2023-04-20T08:31:08.898" v="1507" actId="2696"/>
        <pc:sldMkLst>
          <pc:docMk/>
          <pc:sldMk cId="2871921987" sldId="442"/>
        </pc:sldMkLst>
        <pc:spChg chg="add mod">
          <ac:chgData name="Bhagyashree Chandraiah [UNext]" userId="e22be92b-1258-42f5-bf07-16628b670ac1" providerId="ADAL" clId="{AEF75227-249E-49E9-90F3-6538F1AF1C23}" dt="2023-04-20T08:09:50.834" v="370" actId="478"/>
          <ac:spMkLst>
            <pc:docMk/>
            <pc:sldMk cId="2871921987" sldId="442"/>
            <ac:spMk id="5" creationId="{16CB12EB-67D9-7867-3B96-796566895B0E}"/>
          </ac:spMkLst>
        </pc:spChg>
        <pc:picChg chg="del mod">
          <ac:chgData name="Bhagyashree Chandraiah [UNext]" userId="e22be92b-1258-42f5-bf07-16628b670ac1" providerId="ADAL" clId="{AEF75227-249E-49E9-90F3-6538F1AF1C23}" dt="2023-04-20T08:09:50.834" v="370" actId="478"/>
          <ac:picMkLst>
            <pc:docMk/>
            <pc:sldMk cId="2871921987" sldId="442"/>
            <ac:picMk id="7" creationId="{DFD08026-9CD5-7908-E43B-80047D5090F6}"/>
          </ac:picMkLst>
        </pc:picChg>
      </pc:sldChg>
      <pc:sldChg chg="addSp delSp modSp mod">
        <pc:chgData name="Bhagyashree Chandraiah [UNext]" userId="e22be92b-1258-42f5-bf07-16628b670ac1" providerId="ADAL" clId="{AEF75227-249E-49E9-90F3-6538F1AF1C23}" dt="2023-04-27T07:13:16.526" v="2196" actId="20577"/>
        <pc:sldMkLst>
          <pc:docMk/>
          <pc:sldMk cId="2521086704" sldId="443"/>
        </pc:sldMkLst>
        <pc:spChg chg="add mod">
          <ac:chgData name="Bhagyashree Chandraiah [UNext]" userId="e22be92b-1258-42f5-bf07-16628b670ac1" providerId="ADAL" clId="{AEF75227-249E-49E9-90F3-6538F1AF1C23}" dt="2023-04-27T07:13:16.526" v="2196" actId="20577"/>
          <ac:spMkLst>
            <pc:docMk/>
            <pc:sldMk cId="2521086704" sldId="443"/>
            <ac:spMk id="2" creationId="{4769B7C6-293C-42A2-C6A6-75E835B89CE4}"/>
          </ac:spMkLst>
        </pc:spChg>
        <pc:spChg chg="add del mod">
          <ac:chgData name="Bhagyashree Chandraiah [UNext]" userId="e22be92b-1258-42f5-bf07-16628b670ac1" providerId="ADAL" clId="{AEF75227-249E-49E9-90F3-6538F1AF1C23}" dt="2023-04-24T09:41:51.791" v="1715" actId="478"/>
          <ac:spMkLst>
            <pc:docMk/>
            <pc:sldMk cId="2521086704" sldId="443"/>
            <ac:spMk id="8" creationId="{306F1F9A-D2A0-E634-186C-32B84DE9FE5B}"/>
          </ac:spMkLst>
        </pc:spChg>
        <pc:picChg chg="del mod">
          <ac:chgData name="Bhagyashree Chandraiah [UNext]" userId="e22be92b-1258-42f5-bf07-16628b670ac1" providerId="ADAL" clId="{AEF75227-249E-49E9-90F3-6538F1AF1C23}" dt="2023-04-24T09:41:23.773" v="1710" actId="478"/>
          <ac:picMkLst>
            <pc:docMk/>
            <pc:sldMk cId="2521086704" sldId="443"/>
            <ac:picMk id="7" creationId="{E0D30E9F-0708-5E3E-A03A-21C8F67BF6F7}"/>
          </ac:picMkLst>
        </pc:picChg>
        <pc:picChg chg="add mod">
          <ac:chgData name="Bhagyashree Chandraiah [UNext]" userId="e22be92b-1258-42f5-bf07-16628b670ac1" providerId="ADAL" clId="{AEF75227-249E-49E9-90F3-6538F1AF1C23}" dt="2023-04-24T09:41:45.719" v="1713" actId="14100"/>
          <ac:picMkLst>
            <pc:docMk/>
            <pc:sldMk cId="2521086704" sldId="443"/>
            <ac:picMk id="10" creationId="{DE86B36A-A875-3C88-E1E5-11AD7B2C9B1B}"/>
          </ac:picMkLst>
        </pc:picChg>
      </pc:sldChg>
      <pc:sldChg chg="addSp modSp mod">
        <pc:chgData name="Bhagyashree Chandraiah [UNext]" userId="e22be92b-1258-42f5-bf07-16628b670ac1" providerId="ADAL" clId="{AEF75227-249E-49E9-90F3-6538F1AF1C23}" dt="2023-04-20T08:14:40.085" v="573" actId="108"/>
        <pc:sldMkLst>
          <pc:docMk/>
          <pc:sldMk cId="1829798341" sldId="444"/>
        </pc:sldMkLst>
        <pc:spChg chg="add mod">
          <ac:chgData name="Bhagyashree Chandraiah [UNext]" userId="e22be92b-1258-42f5-bf07-16628b670ac1" providerId="ADAL" clId="{AEF75227-249E-49E9-90F3-6538F1AF1C23}" dt="2023-04-20T08:14:40.085" v="573" actId="108"/>
          <ac:spMkLst>
            <pc:docMk/>
            <pc:sldMk cId="1829798341" sldId="444"/>
            <ac:spMk id="2" creationId="{BBFB4197-429F-15E5-DFFE-398D053716A4}"/>
          </ac:spMkLst>
        </pc:spChg>
        <pc:picChg chg="mod modCrop">
          <ac:chgData name="Bhagyashree Chandraiah [UNext]" userId="e22be92b-1258-42f5-bf07-16628b670ac1" providerId="ADAL" clId="{AEF75227-249E-49E9-90F3-6538F1AF1C23}" dt="2023-04-20T08:14:00.870" v="569" actId="1076"/>
          <ac:picMkLst>
            <pc:docMk/>
            <pc:sldMk cId="1829798341" sldId="444"/>
            <ac:picMk id="7" creationId="{BDFF8851-6BED-2123-C7E7-BEA70326C7B2}"/>
          </ac:picMkLst>
        </pc:picChg>
      </pc:sldChg>
      <pc:sldChg chg="addSp delSp modSp mod">
        <pc:chgData name="Bhagyashree Chandraiah [UNext]" userId="e22be92b-1258-42f5-bf07-16628b670ac1" providerId="ADAL" clId="{AEF75227-249E-49E9-90F3-6538F1AF1C23}" dt="2023-04-26T11:08:11.025" v="1771" actId="313"/>
        <pc:sldMkLst>
          <pc:docMk/>
          <pc:sldMk cId="537060889" sldId="445"/>
        </pc:sldMkLst>
        <pc:spChg chg="add mod">
          <ac:chgData name="Bhagyashree Chandraiah [UNext]" userId="e22be92b-1258-42f5-bf07-16628b670ac1" providerId="ADAL" clId="{AEF75227-249E-49E9-90F3-6538F1AF1C23}" dt="2023-04-26T11:08:11.025" v="1771" actId="313"/>
          <ac:spMkLst>
            <pc:docMk/>
            <pc:sldMk cId="537060889" sldId="445"/>
            <ac:spMk id="2" creationId="{73D7D7A4-6739-B3B0-B2AD-90F2E9F4CAE2}"/>
          </ac:spMkLst>
        </pc:spChg>
        <pc:spChg chg="add del mod">
          <ac:chgData name="Bhagyashree Chandraiah [UNext]" userId="e22be92b-1258-42f5-bf07-16628b670ac1" providerId="ADAL" clId="{AEF75227-249E-49E9-90F3-6538F1AF1C23}" dt="2023-04-20T08:18:23.868" v="862" actId="478"/>
          <ac:spMkLst>
            <pc:docMk/>
            <pc:sldMk cId="537060889" sldId="445"/>
            <ac:spMk id="8" creationId="{E0E23722-FB86-3FD0-84DF-72633FCB0909}"/>
          </ac:spMkLst>
        </pc:spChg>
        <pc:picChg chg="del mod">
          <ac:chgData name="Bhagyashree Chandraiah [UNext]" userId="e22be92b-1258-42f5-bf07-16628b670ac1" providerId="ADAL" clId="{AEF75227-249E-49E9-90F3-6538F1AF1C23}" dt="2023-04-20T08:18:19.279" v="861" actId="478"/>
          <ac:picMkLst>
            <pc:docMk/>
            <pc:sldMk cId="537060889" sldId="445"/>
            <ac:picMk id="7" creationId="{DB97A1A1-8943-7A25-F3D0-170C0B2333D7}"/>
          </ac:picMkLst>
        </pc:picChg>
      </pc:sldChg>
      <pc:sldChg chg="addSp delSp modSp add del mod">
        <pc:chgData name="Bhagyashree Chandraiah [UNext]" userId="e22be92b-1258-42f5-bf07-16628b670ac1" providerId="ADAL" clId="{AEF75227-249E-49E9-90F3-6538F1AF1C23}" dt="2023-04-25T09:46:47.300" v="1726" actId="14100"/>
        <pc:sldMkLst>
          <pc:docMk/>
          <pc:sldMk cId="3125902954" sldId="446"/>
        </pc:sldMkLst>
        <pc:spChg chg="add del mod">
          <ac:chgData name="Bhagyashree Chandraiah [UNext]" userId="e22be92b-1258-42f5-bf07-16628b670ac1" providerId="ADAL" clId="{AEF75227-249E-49E9-90F3-6538F1AF1C23}" dt="2023-04-20T08:20:39.722" v="888" actId="478"/>
          <ac:spMkLst>
            <pc:docMk/>
            <pc:sldMk cId="3125902954" sldId="446"/>
            <ac:spMk id="2" creationId="{2B5145E5-1ED2-D224-BA36-716180A74EC0}"/>
          </ac:spMkLst>
        </pc:spChg>
        <pc:spChg chg="add mod">
          <ac:chgData name="Bhagyashree Chandraiah [UNext]" userId="e22be92b-1258-42f5-bf07-16628b670ac1" providerId="ADAL" clId="{AEF75227-249E-49E9-90F3-6538F1AF1C23}" dt="2023-04-25T09:46:40.033" v="1724" actId="255"/>
          <ac:spMkLst>
            <pc:docMk/>
            <pc:sldMk cId="3125902954" sldId="446"/>
            <ac:spMk id="5" creationId="{A642A4B2-989F-5A33-432E-D0C5B1A5B744}"/>
          </ac:spMkLst>
        </pc:spChg>
        <pc:spChg chg="add del mod">
          <ac:chgData name="Bhagyashree Chandraiah [UNext]" userId="e22be92b-1258-42f5-bf07-16628b670ac1" providerId="ADAL" clId="{AEF75227-249E-49E9-90F3-6538F1AF1C23}" dt="2023-04-25T09:46:20.558" v="1722" actId="478"/>
          <ac:spMkLst>
            <pc:docMk/>
            <pc:sldMk cId="3125902954" sldId="446"/>
            <ac:spMk id="10" creationId="{43084945-376C-A7D5-04B7-F0A000E68964}"/>
          </ac:spMkLst>
        </pc:spChg>
        <pc:picChg chg="del mod modCrop">
          <ac:chgData name="Bhagyashree Chandraiah [UNext]" userId="e22be92b-1258-42f5-bf07-16628b670ac1" providerId="ADAL" clId="{AEF75227-249E-49E9-90F3-6538F1AF1C23}" dt="2023-04-20T08:24:56.546" v="1225" actId="478"/>
          <ac:picMkLst>
            <pc:docMk/>
            <pc:sldMk cId="3125902954" sldId="446"/>
            <ac:picMk id="7" creationId="{F5A31081-65C8-CA34-BDC3-D00BBF95596B}"/>
          </ac:picMkLst>
        </pc:picChg>
        <pc:picChg chg="add mod">
          <ac:chgData name="Bhagyashree Chandraiah [UNext]" userId="e22be92b-1258-42f5-bf07-16628b670ac1" providerId="ADAL" clId="{AEF75227-249E-49E9-90F3-6538F1AF1C23}" dt="2023-04-25T09:46:47.300" v="1726" actId="14100"/>
          <ac:picMkLst>
            <pc:docMk/>
            <pc:sldMk cId="3125902954" sldId="446"/>
            <ac:picMk id="8" creationId="{672E0523-E2F7-0EED-FCDE-38FC7785F55F}"/>
          </ac:picMkLst>
        </pc:picChg>
      </pc:sldChg>
      <pc:sldChg chg="addSp delSp modSp mod">
        <pc:chgData name="Bhagyashree Chandraiah [UNext]" userId="e22be92b-1258-42f5-bf07-16628b670ac1" providerId="ADAL" clId="{AEF75227-249E-49E9-90F3-6538F1AF1C23}" dt="2023-04-25T09:47:12.259" v="1730" actId="2711"/>
        <pc:sldMkLst>
          <pc:docMk/>
          <pc:sldMk cId="538203834" sldId="448"/>
        </pc:sldMkLst>
        <pc:spChg chg="add mod">
          <ac:chgData name="Bhagyashree Chandraiah [UNext]" userId="e22be92b-1258-42f5-bf07-16628b670ac1" providerId="ADAL" clId="{AEF75227-249E-49E9-90F3-6538F1AF1C23}" dt="2023-04-25T09:47:12.259" v="1730" actId="2711"/>
          <ac:spMkLst>
            <pc:docMk/>
            <pc:sldMk cId="538203834" sldId="448"/>
            <ac:spMk id="2" creationId="{55168F43-F118-B744-BBE6-4A9312A26989}"/>
          </ac:spMkLst>
        </pc:spChg>
        <pc:spChg chg="add del mod">
          <ac:chgData name="Bhagyashree Chandraiah [UNext]" userId="e22be92b-1258-42f5-bf07-16628b670ac1" providerId="ADAL" clId="{AEF75227-249E-49E9-90F3-6538F1AF1C23}" dt="2023-04-25T09:46:54.655" v="1727" actId="478"/>
          <ac:spMkLst>
            <pc:docMk/>
            <pc:sldMk cId="538203834" sldId="448"/>
            <ac:spMk id="8" creationId="{7AB277B9-84A2-02DC-0769-84B4D90DAFDB}"/>
          </ac:spMkLst>
        </pc:spChg>
        <pc:picChg chg="del mod">
          <ac:chgData name="Bhagyashree Chandraiah [UNext]" userId="e22be92b-1258-42f5-bf07-16628b670ac1" providerId="ADAL" clId="{AEF75227-249E-49E9-90F3-6538F1AF1C23}" dt="2023-04-20T08:30:31.835" v="1505" actId="478"/>
          <ac:picMkLst>
            <pc:docMk/>
            <pc:sldMk cId="538203834" sldId="448"/>
            <ac:picMk id="7" creationId="{A3449488-A3F4-D23E-1D56-464BC8FB28F3}"/>
          </ac:picMkLst>
        </pc:picChg>
      </pc:sldChg>
      <pc:sldChg chg="modSp mod">
        <pc:chgData name="Bhagyashree Chandraiah [UNext]" userId="e22be92b-1258-42f5-bf07-16628b670ac1" providerId="ADAL" clId="{AEF75227-249E-49E9-90F3-6538F1AF1C23}" dt="2023-04-24T09:43:09.016" v="1721" actId="14100"/>
        <pc:sldMkLst>
          <pc:docMk/>
          <pc:sldMk cId="2835169155" sldId="449"/>
        </pc:sldMkLst>
        <pc:spChg chg="mod">
          <ac:chgData name="Bhagyashree Chandraiah [UNext]" userId="e22be92b-1258-42f5-bf07-16628b670ac1" providerId="ADAL" clId="{AEF75227-249E-49E9-90F3-6538F1AF1C23}" dt="2023-04-24T09:43:09.016" v="1721" actId="14100"/>
          <ac:spMkLst>
            <pc:docMk/>
            <pc:sldMk cId="2835169155" sldId="449"/>
            <ac:spMk id="12" creationId="{46F4D326-4F4B-417C-85A8-5D340B205E96}"/>
          </ac:spMkLst>
        </pc:spChg>
      </pc:sldChg>
      <pc:sldChg chg="modSp mod">
        <pc:chgData name="Bhagyashree Chandraiah [UNext]" userId="e22be92b-1258-42f5-bf07-16628b670ac1" providerId="ADAL" clId="{AEF75227-249E-49E9-90F3-6538F1AF1C23}" dt="2023-04-28T05:01:53.211" v="2316" actId="20577"/>
        <pc:sldMkLst>
          <pc:docMk/>
          <pc:sldMk cId="278407815" sldId="450"/>
        </pc:sldMkLst>
        <pc:spChg chg="mod">
          <ac:chgData name="Bhagyashree Chandraiah [UNext]" userId="e22be92b-1258-42f5-bf07-16628b670ac1" providerId="ADAL" clId="{AEF75227-249E-49E9-90F3-6538F1AF1C23}" dt="2023-04-28T05:01:53.211" v="2316" actId="20577"/>
          <ac:spMkLst>
            <pc:docMk/>
            <pc:sldMk cId="278407815" sldId="450"/>
            <ac:spMk id="2" creationId="{00000000-0000-0000-0000-000000000000}"/>
          </ac:spMkLst>
        </pc:spChg>
      </pc:sldChg>
      <pc:sldChg chg="modSp mod modAnim">
        <pc:chgData name="Bhagyashree Chandraiah [UNext]" userId="e22be92b-1258-42f5-bf07-16628b670ac1" providerId="ADAL" clId="{AEF75227-249E-49E9-90F3-6538F1AF1C23}" dt="2023-04-28T05:03:09.340" v="2332" actId="255"/>
        <pc:sldMkLst>
          <pc:docMk/>
          <pc:sldMk cId="714630854" sldId="451"/>
        </pc:sldMkLst>
        <pc:spChg chg="mod">
          <ac:chgData name="Bhagyashree Chandraiah [UNext]" userId="e22be92b-1258-42f5-bf07-16628b670ac1" providerId="ADAL" clId="{AEF75227-249E-49E9-90F3-6538F1AF1C23}" dt="2023-04-28T05:01:59.301" v="2318" actId="20577"/>
          <ac:spMkLst>
            <pc:docMk/>
            <pc:sldMk cId="714630854" sldId="451"/>
            <ac:spMk id="3" creationId="{00000000-0000-0000-0000-000000000000}"/>
          </ac:spMkLst>
        </pc:spChg>
        <pc:spChg chg="mod">
          <ac:chgData name="Bhagyashree Chandraiah [UNext]" userId="e22be92b-1258-42f5-bf07-16628b670ac1" providerId="ADAL" clId="{AEF75227-249E-49E9-90F3-6538F1AF1C23}" dt="2023-04-28T05:03:09.340" v="2332" actId="255"/>
          <ac:spMkLst>
            <pc:docMk/>
            <pc:sldMk cId="714630854" sldId="451"/>
            <ac:spMk id="12" creationId="{46F4D326-4F4B-417C-85A8-5D340B205E96}"/>
          </ac:spMkLst>
        </pc:spChg>
      </pc:sldChg>
      <pc:sldChg chg="delSp modSp mod">
        <pc:chgData name="Bhagyashree Chandraiah [UNext]" userId="e22be92b-1258-42f5-bf07-16628b670ac1" providerId="ADAL" clId="{AEF75227-249E-49E9-90F3-6538F1AF1C23}" dt="2023-05-11T05:30:51.542" v="2388" actId="14100"/>
        <pc:sldMkLst>
          <pc:docMk/>
          <pc:sldMk cId="2377390886" sldId="452"/>
        </pc:sldMkLst>
        <pc:spChg chg="mod">
          <ac:chgData name="Bhagyashree Chandraiah [UNext]" userId="e22be92b-1258-42f5-bf07-16628b670ac1" providerId="ADAL" clId="{AEF75227-249E-49E9-90F3-6538F1AF1C23}" dt="2023-04-28T05:03:30.186" v="2333" actId="6549"/>
          <ac:spMkLst>
            <pc:docMk/>
            <pc:sldMk cId="2377390886" sldId="452"/>
            <ac:spMk id="2" creationId="{00000000-0000-0000-0000-000000000000}"/>
          </ac:spMkLst>
        </pc:spChg>
        <pc:spChg chg="mod">
          <ac:chgData name="Bhagyashree Chandraiah [UNext]" userId="e22be92b-1258-42f5-bf07-16628b670ac1" providerId="ADAL" clId="{AEF75227-249E-49E9-90F3-6538F1AF1C23}" dt="2023-04-28T05:02:05.198" v="2320" actId="20577"/>
          <ac:spMkLst>
            <pc:docMk/>
            <pc:sldMk cId="2377390886" sldId="452"/>
            <ac:spMk id="3" creationId="{00000000-0000-0000-0000-000000000000}"/>
          </ac:spMkLst>
        </pc:spChg>
        <pc:graphicFrameChg chg="mod modGraphic">
          <ac:chgData name="Bhagyashree Chandraiah [UNext]" userId="e22be92b-1258-42f5-bf07-16628b670ac1" providerId="ADAL" clId="{AEF75227-249E-49E9-90F3-6538F1AF1C23}" dt="2023-05-11T05:30:51.542" v="2388" actId="14100"/>
          <ac:graphicFrameMkLst>
            <pc:docMk/>
            <pc:sldMk cId="2377390886" sldId="452"/>
            <ac:graphicFrameMk id="8" creationId="{6AC4C14A-D6AC-8B03-7078-F3B1B04F906A}"/>
          </ac:graphicFrameMkLst>
        </pc:graphicFrameChg>
        <pc:cxnChg chg="del">
          <ac:chgData name="Bhagyashree Chandraiah [UNext]" userId="e22be92b-1258-42f5-bf07-16628b670ac1" providerId="ADAL" clId="{AEF75227-249E-49E9-90F3-6538F1AF1C23}" dt="2023-04-28T04:57:15.700" v="2234" actId="478"/>
          <ac:cxnSpMkLst>
            <pc:docMk/>
            <pc:sldMk cId="2377390886" sldId="452"/>
            <ac:cxnSpMk id="11" creationId="{D5F67423-A592-499F-A20B-8A8E23236C50}"/>
          </ac:cxnSpMkLst>
        </pc:cxnChg>
      </pc:sldChg>
      <pc:sldChg chg="modSp mod">
        <pc:chgData name="Bhagyashree Chandraiah [UNext]" userId="e22be92b-1258-42f5-bf07-16628b670ac1" providerId="ADAL" clId="{AEF75227-249E-49E9-90F3-6538F1AF1C23}" dt="2023-04-28T05:03:51.366" v="2339" actId="20577"/>
        <pc:sldMkLst>
          <pc:docMk/>
          <pc:sldMk cId="1577826648" sldId="453"/>
        </pc:sldMkLst>
        <pc:spChg chg="mod">
          <ac:chgData name="Bhagyashree Chandraiah [UNext]" userId="e22be92b-1258-42f5-bf07-16628b670ac1" providerId="ADAL" clId="{AEF75227-249E-49E9-90F3-6538F1AF1C23}" dt="2023-04-28T05:03:35.425" v="2334" actId="6549"/>
          <ac:spMkLst>
            <pc:docMk/>
            <pc:sldMk cId="1577826648" sldId="453"/>
            <ac:spMk id="2" creationId="{00000000-0000-0000-0000-000000000000}"/>
          </ac:spMkLst>
        </pc:spChg>
        <pc:spChg chg="mod">
          <ac:chgData name="Bhagyashree Chandraiah [UNext]" userId="e22be92b-1258-42f5-bf07-16628b670ac1" providerId="ADAL" clId="{AEF75227-249E-49E9-90F3-6538F1AF1C23}" dt="2023-04-28T05:03:51.366" v="2339" actId="20577"/>
          <ac:spMkLst>
            <pc:docMk/>
            <pc:sldMk cId="1577826648" sldId="453"/>
            <ac:spMk id="3" creationId="{00000000-0000-0000-0000-000000000000}"/>
          </ac:spMkLst>
        </pc:spChg>
      </pc:sldChg>
      <pc:sldChg chg="modSp mod">
        <pc:chgData name="Bhagyashree Chandraiah [UNext]" userId="e22be92b-1258-42f5-bf07-16628b670ac1" providerId="ADAL" clId="{AEF75227-249E-49E9-90F3-6538F1AF1C23}" dt="2023-05-20T05:51:55.332" v="2429" actId="1076"/>
        <pc:sldMkLst>
          <pc:docMk/>
          <pc:sldMk cId="2245506816" sldId="454"/>
        </pc:sldMkLst>
        <pc:spChg chg="mod">
          <ac:chgData name="Bhagyashree Chandraiah [UNext]" userId="e22be92b-1258-42f5-bf07-16628b670ac1" providerId="ADAL" clId="{AEF75227-249E-49E9-90F3-6538F1AF1C23}" dt="2023-04-28T05:03:42.639" v="2335" actId="6549"/>
          <ac:spMkLst>
            <pc:docMk/>
            <pc:sldMk cId="2245506816" sldId="454"/>
            <ac:spMk id="2" creationId="{00000000-0000-0000-0000-000000000000}"/>
          </ac:spMkLst>
        </pc:spChg>
        <pc:spChg chg="mod">
          <ac:chgData name="Bhagyashree Chandraiah [UNext]" userId="e22be92b-1258-42f5-bf07-16628b670ac1" providerId="ADAL" clId="{AEF75227-249E-49E9-90F3-6538F1AF1C23}" dt="2023-04-28T05:03:45.577" v="2337" actId="20577"/>
          <ac:spMkLst>
            <pc:docMk/>
            <pc:sldMk cId="2245506816" sldId="454"/>
            <ac:spMk id="3" creationId="{00000000-0000-0000-0000-000000000000}"/>
          </ac:spMkLst>
        </pc:spChg>
        <pc:cxnChg chg="mod">
          <ac:chgData name="Bhagyashree Chandraiah [UNext]" userId="e22be92b-1258-42f5-bf07-16628b670ac1" providerId="ADAL" clId="{AEF75227-249E-49E9-90F3-6538F1AF1C23}" dt="2023-05-20T05:51:55.332" v="2429" actId="1076"/>
          <ac:cxnSpMkLst>
            <pc:docMk/>
            <pc:sldMk cId="2245506816" sldId="454"/>
            <ac:cxnSpMk id="11" creationId="{D5F67423-A592-499F-A20B-8A8E23236C50}"/>
          </ac:cxnSpMkLst>
        </pc:cxnChg>
      </pc:sldChg>
      <pc:sldChg chg="modSp mod">
        <pc:chgData name="Bhagyashree Chandraiah [UNext]" userId="e22be92b-1258-42f5-bf07-16628b670ac1" providerId="ADAL" clId="{AEF75227-249E-49E9-90F3-6538F1AF1C23}" dt="2023-04-28T05:04:19.147" v="2342" actId="113"/>
        <pc:sldMkLst>
          <pc:docMk/>
          <pc:sldMk cId="85836634" sldId="455"/>
        </pc:sldMkLst>
        <pc:spChg chg="mod">
          <ac:chgData name="Bhagyashree Chandraiah [UNext]" userId="e22be92b-1258-42f5-bf07-16628b670ac1" providerId="ADAL" clId="{AEF75227-249E-49E9-90F3-6538F1AF1C23}" dt="2023-04-28T05:00:44.494" v="2298" actId="6549"/>
          <ac:spMkLst>
            <pc:docMk/>
            <pc:sldMk cId="85836634" sldId="455"/>
            <ac:spMk id="2" creationId="{00000000-0000-0000-0000-000000000000}"/>
          </ac:spMkLst>
        </pc:spChg>
        <pc:spChg chg="mod">
          <ac:chgData name="Bhagyashree Chandraiah [UNext]" userId="e22be92b-1258-42f5-bf07-16628b670ac1" providerId="ADAL" clId="{AEF75227-249E-49E9-90F3-6538F1AF1C23}" dt="2023-04-28T05:04:19.147" v="2342" actId="113"/>
          <ac:spMkLst>
            <pc:docMk/>
            <pc:sldMk cId="85836634" sldId="455"/>
            <ac:spMk id="3" creationId="{00000000-0000-0000-0000-000000000000}"/>
          </ac:spMkLst>
        </pc:spChg>
      </pc:sldChg>
      <pc:sldChg chg="modSp mod">
        <pc:chgData name="Bhagyashree Chandraiah [UNext]" userId="e22be92b-1258-42f5-bf07-16628b670ac1" providerId="ADAL" clId="{AEF75227-249E-49E9-90F3-6538F1AF1C23}" dt="2023-05-20T05:54:12.974" v="2430" actId="1076"/>
        <pc:sldMkLst>
          <pc:docMk/>
          <pc:sldMk cId="1915317476" sldId="456"/>
        </pc:sldMkLst>
        <pc:spChg chg="mod">
          <ac:chgData name="Bhagyashree Chandraiah [UNext]" userId="e22be92b-1258-42f5-bf07-16628b670ac1" providerId="ADAL" clId="{AEF75227-249E-49E9-90F3-6538F1AF1C23}" dt="2023-04-26T11:09:23.035" v="1787" actId="20577"/>
          <ac:spMkLst>
            <pc:docMk/>
            <pc:sldMk cId="1915317476" sldId="456"/>
            <ac:spMk id="2" creationId="{00000000-0000-0000-0000-000000000000}"/>
          </ac:spMkLst>
        </pc:spChg>
        <pc:spChg chg="mod">
          <ac:chgData name="Bhagyashree Chandraiah [UNext]" userId="e22be92b-1258-42f5-bf07-16628b670ac1" providerId="ADAL" clId="{AEF75227-249E-49E9-90F3-6538F1AF1C23}" dt="2023-05-20T05:54:12.974" v="2430" actId="1076"/>
          <ac:spMkLst>
            <pc:docMk/>
            <pc:sldMk cId="1915317476" sldId="456"/>
            <ac:spMk id="3" creationId="{00000000-0000-0000-0000-000000000000}"/>
          </ac:spMkLst>
        </pc:spChg>
      </pc:sldChg>
      <pc:sldChg chg="modSp mod">
        <pc:chgData name="Bhagyashree Chandraiah [UNext]" userId="e22be92b-1258-42f5-bf07-16628b670ac1" providerId="ADAL" clId="{AEF75227-249E-49E9-90F3-6538F1AF1C23}" dt="2023-05-20T05:58:01.413" v="2432" actId="1076"/>
        <pc:sldMkLst>
          <pc:docMk/>
          <pc:sldMk cId="2497776972" sldId="457"/>
        </pc:sldMkLst>
        <pc:cxnChg chg="mod">
          <ac:chgData name="Bhagyashree Chandraiah [UNext]" userId="e22be92b-1258-42f5-bf07-16628b670ac1" providerId="ADAL" clId="{AEF75227-249E-49E9-90F3-6538F1AF1C23}" dt="2023-05-20T05:58:01.413" v="2432" actId="1076"/>
          <ac:cxnSpMkLst>
            <pc:docMk/>
            <pc:sldMk cId="2497776972" sldId="457"/>
            <ac:cxnSpMk id="11" creationId="{D5F67423-A592-499F-A20B-8A8E23236C50}"/>
          </ac:cxnSpMkLst>
        </pc:cxnChg>
      </pc:sldChg>
      <pc:sldChg chg="modSp mod">
        <pc:chgData name="Bhagyashree Chandraiah [UNext]" userId="e22be92b-1258-42f5-bf07-16628b670ac1" providerId="ADAL" clId="{AEF75227-249E-49E9-90F3-6538F1AF1C23}" dt="2023-05-20T06:09:20.420" v="2439" actId="6549"/>
        <pc:sldMkLst>
          <pc:docMk/>
          <pc:sldMk cId="678752698" sldId="458"/>
        </pc:sldMkLst>
        <pc:spChg chg="mod">
          <ac:chgData name="Bhagyashree Chandraiah [UNext]" userId="e22be92b-1258-42f5-bf07-16628b670ac1" providerId="ADAL" clId="{AEF75227-249E-49E9-90F3-6538F1AF1C23}" dt="2023-05-20T06:09:20.420" v="2439" actId="6549"/>
          <ac:spMkLst>
            <pc:docMk/>
            <pc:sldMk cId="678752698" sldId="458"/>
            <ac:spMk id="2" creationId="{00000000-0000-0000-0000-000000000000}"/>
          </ac:spMkLst>
        </pc:spChg>
      </pc:sldChg>
      <pc:sldChg chg="modSp mod modNotesTx">
        <pc:chgData name="Bhagyashree Chandraiah [UNext]" userId="e22be92b-1258-42f5-bf07-16628b670ac1" providerId="ADAL" clId="{AEF75227-249E-49E9-90F3-6538F1AF1C23}" dt="2023-04-26T11:15:18.241" v="1807" actId="6549"/>
        <pc:sldMkLst>
          <pc:docMk/>
          <pc:sldMk cId="230056378" sldId="459"/>
        </pc:sldMkLst>
        <pc:spChg chg="mod">
          <ac:chgData name="Bhagyashree Chandraiah [UNext]" userId="e22be92b-1258-42f5-bf07-16628b670ac1" providerId="ADAL" clId="{AEF75227-249E-49E9-90F3-6538F1AF1C23}" dt="2023-04-26T11:15:18.241" v="1807" actId="6549"/>
          <ac:spMkLst>
            <pc:docMk/>
            <pc:sldMk cId="230056378" sldId="459"/>
            <ac:spMk id="2" creationId="{00000000-0000-0000-0000-000000000000}"/>
          </ac:spMkLst>
        </pc:spChg>
        <pc:graphicFrameChg chg="mod modGraphic">
          <ac:chgData name="Bhagyashree Chandraiah [UNext]" userId="e22be92b-1258-42f5-bf07-16628b670ac1" providerId="ADAL" clId="{AEF75227-249E-49E9-90F3-6538F1AF1C23}" dt="2023-04-26T11:10:46.121" v="1802" actId="14100"/>
          <ac:graphicFrameMkLst>
            <pc:docMk/>
            <pc:sldMk cId="230056378" sldId="459"/>
            <ac:graphicFrameMk id="8" creationId="{C210B8CC-E9DE-FD74-72F8-1FC563EEDE4D}"/>
          </ac:graphicFrameMkLst>
        </pc:graphicFrameChg>
      </pc:sldChg>
      <pc:sldChg chg="modSp mod ord">
        <pc:chgData name="Bhagyashree Chandraiah [UNext]" userId="e22be92b-1258-42f5-bf07-16628b670ac1" providerId="ADAL" clId="{AEF75227-249E-49E9-90F3-6538F1AF1C23}" dt="2023-05-19T10:10:05.788" v="2428"/>
        <pc:sldMkLst>
          <pc:docMk/>
          <pc:sldMk cId="2228273853" sldId="461"/>
        </pc:sldMkLst>
        <pc:spChg chg="mod">
          <ac:chgData name="Bhagyashree Chandraiah [UNext]" userId="e22be92b-1258-42f5-bf07-16628b670ac1" providerId="ADAL" clId="{AEF75227-249E-49E9-90F3-6538F1AF1C23}" dt="2023-05-16T07:14:07.160" v="2400" actId="5793"/>
          <ac:spMkLst>
            <pc:docMk/>
            <pc:sldMk cId="2228273853" sldId="461"/>
            <ac:spMk id="2" creationId="{00000000-0000-0000-0000-000000000000}"/>
          </ac:spMkLst>
        </pc:spChg>
      </pc:sldChg>
      <pc:sldChg chg="modSp mod modNotesTx">
        <pc:chgData name="Bhagyashree Chandraiah [UNext]" userId="e22be92b-1258-42f5-bf07-16628b670ac1" providerId="ADAL" clId="{AEF75227-249E-49E9-90F3-6538F1AF1C23}" dt="2023-04-26T11:22:28.832" v="1935" actId="20577"/>
        <pc:sldMkLst>
          <pc:docMk/>
          <pc:sldMk cId="4150261511" sldId="462"/>
        </pc:sldMkLst>
        <pc:spChg chg="mod">
          <ac:chgData name="Bhagyashree Chandraiah [UNext]" userId="e22be92b-1258-42f5-bf07-16628b670ac1" providerId="ADAL" clId="{AEF75227-249E-49E9-90F3-6538F1AF1C23}" dt="2023-04-26T11:22:28.832" v="1935" actId="20577"/>
          <ac:spMkLst>
            <pc:docMk/>
            <pc:sldMk cId="4150261511" sldId="462"/>
            <ac:spMk id="2" creationId="{00000000-0000-0000-0000-000000000000}"/>
          </ac:spMkLst>
        </pc:spChg>
      </pc:sldChg>
      <pc:sldChg chg="delSp modSp mod delAnim modNotesTx">
        <pc:chgData name="Bhagyashree Chandraiah [UNext]" userId="e22be92b-1258-42f5-bf07-16628b670ac1" providerId="ADAL" clId="{AEF75227-249E-49E9-90F3-6538F1AF1C23}" dt="2023-05-16T07:13:59.929" v="2397" actId="20577"/>
        <pc:sldMkLst>
          <pc:docMk/>
          <pc:sldMk cId="856355014" sldId="463"/>
        </pc:sldMkLst>
        <pc:spChg chg="mod">
          <ac:chgData name="Bhagyashree Chandraiah [UNext]" userId="e22be92b-1258-42f5-bf07-16628b670ac1" providerId="ADAL" clId="{AEF75227-249E-49E9-90F3-6538F1AF1C23}" dt="2023-05-16T07:13:59.929" v="2397" actId="20577"/>
          <ac:spMkLst>
            <pc:docMk/>
            <pc:sldMk cId="856355014" sldId="463"/>
            <ac:spMk id="2" creationId="{00000000-0000-0000-0000-000000000000}"/>
          </ac:spMkLst>
        </pc:spChg>
        <pc:spChg chg="del">
          <ac:chgData name="Bhagyashree Chandraiah [UNext]" userId="e22be92b-1258-42f5-bf07-16628b670ac1" providerId="ADAL" clId="{AEF75227-249E-49E9-90F3-6538F1AF1C23}" dt="2023-04-26T11:15:30.633" v="1810" actId="478"/>
          <ac:spMkLst>
            <pc:docMk/>
            <pc:sldMk cId="856355014" sldId="463"/>
            <ac:spMk id="12" creationId="{46F4D326-4F4B-417C-85A8-5D340B205E96}"/>
          </ac:spMkLst>
        </pc:spChg>
      </pc:sldChg>
      <pc:sldChg chg="modSp mod">
        <pc:chgData name="Bhagyashree Chandraiah [UNext]" userId="e22be92b-1258-42f5-bf07-16628b670ac1" providerId="ADAL" clId="{AEF75227-249E-49E9-90F3-6538F1AF1C23}" dt="2023-05-16T07:24:52.516" v="2402" actId="20577"/>
        <pc:sldMkLst>
          <pc:docMk/>
          <pc:sldMk cId="3042451815" sldId="464"/>
        </pc:sldMkLst>
        <pc:spChg chg="mod">
          <ac:chgData name="Bhagyashree Chandraiah [UNext]" userId="e22be92b-1258-42f5-bf07-16628b670ac1" providerId="ADAL" clId="{AEF75227-249E-49E9-90F3-6538F1AF1C23}" dt="2023-05-16T07:24:52.516" v="2402" actId="20577"/>
          <ac:spMkLst>
            <pc:docMk/>
            <pc:sldMk cId="3042451815" sldId="464"/>
            <ac:spMk id="2" creationId="{00000000-0000-0000-0000-000000000000}"/>
          </ac:spMkLst>
        </pc:spChg>
      </pc:sldChg>
      <pc:sldChg chg="modSp mod modNotesTx">
        <pc:chgData name="Bhagyashree Chandraiah [UNext]" userId="e22be92b-1258-42f5-bf07-16628b670ac1" providerId="ADAL" clId="{AEF75227-249E-49E9-90F3-6538F1AF1C23}" dt="2023-05-16T07:32:20.860" v="2406" actId="113"/>
        <pc:sldMkLst>
          <pc:docMk/>
          <pc:sldMk cId="2463844988" sldId="465"/>
        </pc:sldMkLst>
        <pc:spChg chg="mod">
          <ac:chgData name="Bhagyashree Chandraiah [UNext]" userId="e22be92b-1258-42f5-bf07-16628b670ac1" providerId="ADAL" clId="{AEF75227-249E-49E9-90F3-6538F1AF1C23}" dt="2023-04-28T05:07:30.856" v="2370" actId="14100"/>
          <ac:spMkLst>
            <pc:docMk/>
            <pc:sldMk cId="2463844988" sldId="465"/>
            <ac:spMk id="3" creationId="{00000000-0000-0000-0000-000000000000}"/>
          </ac:spMkLst>
        </pc:spChg>
        <pc:cxnChg chg="mod">
          <ac:chgData name="Bhagyashree Chandraiah [UNext]" userId="e22be92b-1258-42f5-bf07-16628b670ac1" providerId="ADAL" clId="{AEF75227-249E-49E9-90F3-6538F1AF1C23}" dt="2023-04-28T05:07:26.153" v="2369" actId="1076"/>
          <ac:cxnSpMkLst>
            <pc:docMk/>
            <pc:sldMk cId="2463844988" sldId="465"/>
            <ac:cxnSpMk id="6" creationId="{D3B9BE26-7C15-42B6-8493-2713590F7CD8}"/>
          </ac:cxnSpMkLst>
        </pc:cxnChg>
      </pc:sldChg>
      <pc:sldChg chg="addSp delSp modSp mod">
        <pc:chgData name="Bhagyashree Chandraiah [UNext]" userId="e22be92b-1258-42f5-bf07-16628b670ac1" providerId="ADAL" clId="{AEF75227-249E-49E9-90F3-6538F1AF1C23}" dt="2023-05-16T09:42:02.013" v="2409" actId="478"/>
        <pc:sldMkLst>
          <pc:docMk/>
          <pc:sldMk cId="859543339" sldId="466"/>
        </pc:sldMkLst>
        <pc:spChg chg="mod">
          <ac:chgData name="Bhagyashree Chandraiah [UNext]" userId="e22be92b-1258-42f5-bf07-16628b670ac1" providerId="ADAL" clId="{AEF75227-249E-49E9-90F3-6538F1AF1C23}" dt="2023-04-26T11:19:01.482" v="1923" actId="6549"/>
          <ac:spMkLst>
            <pc:docMk/>
            <pc:sldMk cId="859543339" sldId="466"/>
            <ac:spMk id="2" creationId="{00000000-0000-0000-0000-000000000000}"/>
          </ac:spMkLst>
        </pc:spChg>
        <pc:spChg chg="mod">
          <ac:chgData name="Bhagyashree Chandraiah [UNext]" userId="e22be92b-1258-42f5-bf07-16628b670ac1" providerId="ADAL" clId="{AEF75227-249E-49E9-90F3-6538F1AF1C23}" dt="2023-04-28T05:07:50.213" v="2387" actId="20577"/>
          <ac:spMkLst>
            <pc:docMk/>
            <pc:sldMk cId="859543339" sldId="466"/>
            <ac:spMk id="3" creationId="{00000000-0000-0000-0000-000000000000}"/>
          </ac:spMkLst>
        </pc:spChg>
        <pc:graphicFrameChg chg="add del mod modGraphic">
          <ac:chgData name="Bhagyashree Chandraiah [UNext]" userId="e22be92b-1258-42f5-bf07-16628b670ac1" providerId="ADAL" clId="{AEF75227-249E-49E9-90F3-6538F1AF1C23}" dt="2023-05-16T09:42:02.013" v="2409" actId="478"/>
          <ac:graphicFrameMkLst>
            <pc:docMk/>
            <pc:sldMk cId="859543339" sldId="466"/>
            <ac:graphicFrameMk id="7" creationId="{33162824-E290-372E-405B-F37CC41996D8}"/>
          </ac:graphicFrameMkLst>
        </pc:graphicFrameChg>
      </pc:sldChg>
      <pc:sldChg chg="addSp modSp mod">
        <pc:chgData name="Bhagyashree Chandraiah [UNext]" userId="e22be92b-1258-42f5-bf07-16628b670ac1" providerId="ADAL" clId="{AEF75227-249E-49E9-90F3-6538F1AF1C23}" dt="2023-04-17T06:36:36.321" v="2" actId="14100"/>
        <pc:sldMkLst>
          <pc:docMk/>
          <pc:sldMk cId="277280187" sldId="467"/>
        </pc:sldMkLst>
        <pc:spChg chg="mod">
          <ac:chgData name="Bhagyashree Chandraiah [UNext]" userId="e22be92b-1258-42f5-bf07-16628b670ac1" providerId="ADAL" clId="{AEF75227-249E-49E9-90F3-6538F1AF1C23}" dt="2023-04-17T06:35:44.643" v="0" actId="6549"/>
          <ac:spMkLst>
            <pc:docMk/>
            <pc:sldMk cId="277280187" sldId="467"/>
            <ac:spMk id="3" creationId="{00000000-0000-0000-0000-000000000000}"/>
          </ac:spMkLst>
        </pc:spChg>
        <pc:picChg chg="add mod">
          <ac:chgData name="Bhagyashree Chandraiah [UNext]" userId="e22be92b-1258-42f5-bf07-16628b670ac1" providerId="ADAL" clId="{AEF75227-249E-49E9-90F3-6538F1AF1C23}" dt="2023-04-17T06:36:36.321" v="2" actId="14100"/>
          <ac:picMkLst>
            <pc:docMk/>
            <pc:sldMk cId="277280187" sldId="467"/>
            <ac:picMk id="7" creationId="{192F0498-F85A-4535-0CAC-B3F7432B162E}"/>
          </ac:picMkLst>
        </pc:picChg>
      </pc:sldChg>
      <pc:sldChg chg="modSp mod">
        <pc:chgData name="Bhagyashree Chandraiah [UNext]" userId="e22be92b-1258-42f5-bf07-16628b670ac1" providerId="ADAL" clId="{AEF75227-249E-49E9-90F3-6538F1AF1C23}" dt="2023-05-19T10:06:25.034" v="2426" actId="20577"/>
        <pc:sldMkLst>
          <pc:docMk/>
          <pc:sldMk cId="155433527" sldId="468"/>
        </pc:sldMkLst>
        <pc:spChg chg="mod">
          <ac:chgData name="Bhagyashree Chandraiah [UNext]" userId="e22be92b-1258-42f5-bf07-16628b670ac1" providerId="ADAL" clId="{AEF75227-249E-49E9-90F3-6538F1AF1C23}" dt="2023-05-19T10:06:25.034" v="2426" actId="20577"/>
          <ac:spMkLst>
            <pc:docMk/>
            <pc:sldMk cId="155433527" sldId="468"/>
            <ac:spMk id="2" creationId="{00000000-0000-0000-0000-000000000000}"/>
          </ac:spMkLst>
        </pc:spChg>
        <pc:spChg chg="mod">
          <ac:chgData name="Bhagyashree Chandraiah [UNext]" userId="e22be92b-1258-42f5-bf07-16628b670ac1" providerId="ADAL" clId="{AEF75227-249E-49E9-90F3-6538F1AF1C23}" dt="2023-04-28T05:06:46.301" v="2365" actId="27636"/>
          <ac:spMkLst>
            <pc:docMk/>
            <pc:sldMk cId="155433527" sldId="468"/>
            <ac:spMk id="3" creationId="{00000000-0000-0000-0000-000000000000}"/>
          </ac:spMkLst>
        </pc:spChg>
      </pc:sldChg>
      <pc:sldChg chg="delSp add del mod">
        <pc:chgData name="Bhagyashree Chandraiah [UNext]" userId="e22be92b-1258-42f5-bf07-16628b670ac1" providerId="ADAL" clId="{AEF75227-249E-49E9-90F3-6538F1AF1C23}" dt="2023-04-20T08:04:14.666" v="6" actId="2696"/>
        <pc:sldMkLst>
          <pc:docMk/>
          <pc:sldMk cId="368551053" sldId="469"/>
        </pc:sldMkLst>
        <pc:picChg chg="del">
          <ac:chgData name="Bhagyashree Chandraiah [UNext]" userId="e22be92b-1258-42f5-bf07-16628b670ac1" providerId="ADAL" clId="{AEF75227-249E-49E9-90F3-6538F1AF1C23}" dt="2023-04-20T08:04:00.266" v="5" actId="478"/>
          <ac:picMkLst>
            <pc:docMk/>
            <pc:sldMk cId="368551053" sldId="469"/>
            <ac:picMk id="14" creationId="{2823B26B-CD69-3813-C5BE-F8BD2AA214A3}"/>
          </ac:picMkLst>
        </pc:picChg>
      </pc:sldChg>
      <pc:sldChg chg="modSp add mod ord">
        <pc:chgData name="Bhagyashree Chandraiah [UNext]" userId="e22be92b-1258-42f5-bf07-16628b670ac1" providerId="ADAL" clId="{AEF75227-249E-49E9-90F3-6538F1AF1C23}" dt="2023-04-28T04:54:49.594" v="2217" actId="5793"/>
        <pc:sldMkLst>
          <pc:docMk/>
          <pc:sldMk cId="1870439000" sldId="469"/>
        </pc:sldMkLst>
        <pc:spChg chg="mod">
          <ac:chgData name="Bhagyashree Chandraiah [UNext]" userId="e22be92b-1258-42f5-bf07-16628b670ac1" providerId="ADAL" clId="{AEF75227-249E-49E9-90F3-6538F1AF1C23}" dt="2023-04-20T08:09:24.409" v="368" actId="20577"/>
          <ac:spMkLst>
            <pc:docMk/>
            <pc:sldMk cId="1870439000" sldId="469"/>
            <ac:spMk id="2" creationId="{00000000-0000-0000-0000-000000000000}"/>
          </ac:spMkLst>
        </pc:spChg>
        <pc:spChg chg="mod">
          <ac:chgData name="Bhagyashree Chandraiah [UNext]" userId="e22be92b-1258-42f5-bf07-16628b670ac1" providerId="ADAL" clId="{AEF75227-249E-49E9-90F3-6538F1AF1C23}" dt="2023-04-28T04:54:49.594" v="2217" actId="5793"/>
          <ac:spMkLst>
            <pc:docMk/>
            <pc:sldMk cId="1870439000" sldId="469"/>
            <ac:spMk id="3" creationId="{00000000-0000-0000-0000-000000000000}"/>
          </ac:spMkLst>
        </pc:spChg>
      </pc:sldChg>
      <pc:sldChg chg="add">
        <pc:chgData name="Bhagyashree Chandraiah [UNext]" userId="e22be92b-1258-42f5-bf07-16628b670ac1" providerId="ADAL" clId="{AEF75227-249E-49E9-90F3-6538F1AF1C23}" dt="2023-04-27T06:20:02.961" v="1936"/>
        <pc:sldMkLst>
          <pc:docMk/>
          <pc:sldMk cId="271708794" sldId="470"/>
        </pc:sldMkLst>
      </pc:sldChg>
      <pc:sldChg chg="modSp add del mod">
        <pc:chgData name="Bhagyashree Chandraiah [UNext]" userId="e22be92b-1258-42f5-bf07-16628b670ac1" providerId="ADAL" clId="{AEF75227-249E-49E9-90F3-6538F1AF1C23}" dt="2023-04-27T06:25:57.625" v="2178" actId="2696"/>
        <pc:sldMkLst>
          <pc:docMk/>
          <pc:sldMk cId="2316059059" sldId="471"/>
        </pc:sldMkLst>
        <pc:picChg chg="mod modCrop">
          <ac:chgData name="Bhagyashree Chandraiah [UNext]" userId="e22be92b-1258-42f5-bf07-16628b670ac1" providerId="ADAL" clId="{AEF75227-249E-49E9-90F3-6538F1AF1C23}" dt="2023-04-27T06:25:37.892" v="2173" actId="732"/>
          <ac:picMkLst>
            <pc:docMk/>
            <pc:sldMk cId="2316059059" sldId="471"/>
            <ac:picMk id="8" creationId="{67A2CF1B-FB87-F4AD-78F9-8B306C655CA1}"/>
          </ac:picMkLst>
        </pc:picChg>
      </pc:sldChg>
      <pc:sldChg chg="add del">
        <pc:chgData name="Bhagyashree Chandraiah [UNext]" userId="e22be92b-1258-42f5-bf07-16628b670ac1" providerId="ADAL" clId="{AEF75227-249E-49E9-90F3-6538F1AF1C23}" dt="2023-04-27T06:26:04.645" v="2179" actId="2696"/>
        <pc:sldMkLst>
          <pc:docMk/>
          <pc:sldMk cId="2203013672" sldId="472"/>
        </pc:sldMkLst>
      </pc:sldChg>
      <pc:sldChg chg="addSp modSp add mod">
        <pc:chgData name="Bhagyashree Chandraiah [UNext]" userId="e22be92b-1258-42f5-bf07-16628b670ac1" providerId="ADAL" clId="{AEF75227-249E-49E9-90F3-6538F1AF1C23}" dt="2023-04-27T07:14:59.212" v="2205" actId="20577"/>
        <pc:sldMkLst>
          <pc:docMk/>
          <pc:sldMk cId="741420136" sldId="473"/>
        </pc:sldMkLst>
        <pc:spChg chg="mod">
          <ac:chgData name="Bhagyashree Chandraiah [UNext]" userId="e22be92b-1258-42f5-bf07-16628b670ac1" providerId="ADAL" clId="{AEF75227-249E-49E9-90F3-6538F1AF1C23}" dt="2023-04-27T07:14:59.212" v="2205" actId="20577"/>
          <ac:spMkLst>
            <pc:docMk/>
            <pc:sldMk cId="741420136" sldId="473"/>
            <ac:spMk id="2" creationId="{00000000-0000-0000-0000-000000000000}"/>
          </ac:spMkLst>
        </pc:spChg>
        <pc:spChg chg="mod">
          <ac:chgData name="Bhagyashree Chandraiah [UNext]" userId="e22be92b-1258-42f5-bf07-16628b670ac1" providerId="ADAL" clId="{AEF75227-249E-49E9-90F3-6538F1AF1C23}" dt="2023-04-27T06:30:48.461" v="2185" actId="20577"/>
          <ac:spMkLst>
            <pc:docMk/>
            <pc:sldMk cId="741420136" sldId="473"/>
            <ac:spMk id="3" creationId="{00000000-0000-0000-0000-000000000000}"/>
          </ac:spMkLst>
        </pc:spChg>
        <pc:picChg chg="add mod">
          <ac:chgData name="Bhagyashree Chandraiah [UNext]" userId="e22be92b-1258-42f5-bf07-16628b670ac1" providerId="ADAL" clId="{AEF75227-249E-49E9-90F3-6538F1AF1C23}" dt="2023-04-27T06:25:46.075" v="2175" actId="14100"/>
          <ac:picMkLst>
            <pc:docMk/>
            <pc:sldMk cId="741420136" sldId="473"/>
            <ac:picMk id="5" creationId="{F660FAB9-BE15-9542-71E4-31D464FE39A2}"/>
          </ac:picMkLst>
        </pc:picChg>
      </pc:sldChg>
      <pc:sldChg chg="modSp add del mod">
        <pc:chgData name="Bhagyashree Chandraiah [UNext]" userId="e22be92b-1258-42f5-bf07-16628b670ac1" providerId="ADAL" clId="{AEF75227-249E-49E9-90F3-6538F1AF1C23}" dt="2023-04-27T06:24:30.590" v="2086" actId="2696"/>
        <pc:sldMkLst>
          <pc:docMk/>
          <pc:sldMk cId="686225821" sldId="474"/>
        </pc:sldMkLst>
        <pc:spChg chg="mod">
          <ac:chgData name="Bhagyashree Chandraiah [UNext]" userId="e22be92b-1258-42f5-bf07-16628b670ac1" providerId="ADAL" clId="{AEF75227-249E-49E9-90F3-6538F1AF1C23}" dt="2023-04-27T06:21:32.999" v="1944" actId="6549"/>
          <ac:spMkLst>
            <pc:docMk/>
            <pc:sldMk cId="686225821" sldId="474"/>
            <ac:spMk id="2" creationId="{00000000-0000-0000-0000-000000000000}"/>
          </ac:spMkLst>
        </pc:spChg>
        <pc:spChg chg="mod">
          <ac:chgData name="Bhagyashree Chandraiah [UNext]" userId="e22be92b-1258-42f5-bf07-16628b670ac1" providerId="ADAL" clId="{AEF75227-249E-49E9-90F3-6538F1AF1C23}" dt="2023-04-27T06:21:35.079" v="1946" actId="27636"/>
          <ac:spMkLst>
            <pc:docMk/>
            <pc:sldMk cId="686225821" sldId="474"/>
            <ac:spMk id="3" creationId="{00000000-0000-0000-0000-000000000000}"/>
          </ac:spMkLst>
        </pc:spChg>
      </pc:sldChg>
      <pc:sldChg chg="addSp modSp add mod">
        <pc:chgData name="Bhagyashree Chandraiah [UNext]" userId="e22be92b-1258-42f5-bf07-16628b670ac1" providerId="ADAL" clId="{AEF75227-249E-49E9-90F3-6538F1AF1C23}" dt="2023-04-27T06:30:55.333" v="2189" actId="20577"/>
        <pc:sldMkLst>
          <pc:docMk/>
          <pc:sldMk cId="1166107938" sldId="475"/>
        </pc:sldMkLst>
        <pc:spChg chg="mod">
          <ac:chgData name="Bhagyashree Chandraiah [UNext]" userId="e22be92b-1258-42f5-bf07-16628b670ac1" providerId="ADAL" clId="{AEF75227-249E-49E9-90F3-6538F1AF1C23}" dt="2023-04-27T06:26:13.293" v="2181" actId="20577"/>
          <ac:spMkLst>
            <pc:docMk/>
            <pc:sldMk cId="1166107938" sldId="475"/>
            <ac:spMk id="2" creationId="{00000000-0000-0000-0000-000000000000}"/>
          </ac:spMkLst>
        </pc:spChg>
        <pc:spChg chg="mod">
          <ac:chgData name="Bhagyashree Chandraiah [UNext]" userId="e22be92b-1258-42f5-bf07-16628b670ac1" providerId="ADAL" clId="{AEF75227-249E-49E9-90F3-6538F1AF1C23}" dt="2023-04-27T06:30:55.333" v="2189" actId="20577"/>
          <ac:spMkLst>
            <pc:docMk/>
            <pc:sldMk cId="1166107938" sldId="475"/>
            <ac:spMk id="3" creationId="{00000000-0000-0000-0000-000000000000}"/>
          </ac:spMkLst>
        </pc:spChg>
        <pc:picChg chg="add mod">
          <ac:chgData name="Bhagyashree Chandraiah [UNext]" userId="e22be92b-1258-42f5-bf07-16628b670ac1" providerId="ADAL" clId="{AEF75227-249E-49E9-90F3-6538F1AF1C23}" dt="2023-04-27T06:25:52.537" v="2177" actId="14100"/>
          <ac:picMkLst>
            <pc:docMk/>
            <pc:sldMk cId="1166107938" sldId="475"/>
            <ac:picMk id="5" creationId="{688E928D-AE90-46A1-6743-9125E507023C}"/>
          </ac:picMkLst>
        </pc:picChg>
      </pc:sldChg>
      <pc:sldChg chg="modSp add mod">
        <pc:chgData name="Bhagyashree Chandraiah [UNext]" userId="e22be92b-1258-42f5-bf07-16628b670ac1" providerId="ADAL" clId="{AEF75227-249E-49E9-90F3-6538F1AF1C23}" dt="2023-05-11T06:59:28.837" v="2393" actId="20577"/>
        <pc:sldMkLst>
          <pc:docMk/>
          <pc:sldMk cId="2996857396" sldId="476"/>
        </pc:sldMkLst>
        <pc:spChg chg="mod">
          <ac:chgData name="Bhagyashree Chandraiah [UNext]" userId="e22be92b-1258-42f5-bf07-16628b670ac1" providerId="ADAL" clId="{AEF75227-249E-49E9-90F3-6538F1AF1C23}" dt="2023-05-11T06:59:28.837" v="2393" actId="20577"/>
          <ac:spMkLst>
            <pc:docMk/>
            <pc:sldMk cId="2996857396" sldId="476"/>
            <ac:spMk id="2" creationId="{95360988-66C4-97F8-0C2F-AEBB880B2777}"/>
          </ac:spMkLst>
        </pc:spChg>
      </pc:sldChg>
    </pc:docChg>
  </pc:docChgLst>
  <pc:docChgLst>
    <pc:chgData name="Bhagyashree Chandraiah [UNext]" userId="e22be92b-1258-42f5-bf07-16628b670ac1" providerId="ADAL" clId="{312A469E-B1B1-4294-9D0A-72DF9D5F3CE7}"/>
    <pc:docChg chg="undo custSel addSld delSld modSld sldOrd">
      <pc:chgData name="Bhagyashree Chandraiah [UNext]" userId="e22be92b-1258-42f5-bf07-16628b670ac1" providerId="ADAL" clId="{312A469E-B1B1-4294-9D0A-72DF9D5F3CE7}" dt="2023-08-12T06:00:51.793" v="1084" actId="27636"/>
      <pc:docMkLst>
        <pc:docMk/>
      </pc:docMkLst>
      <pc:sldChg chg="add del">
        <pc:chgData name="Bhagyashree Chandraiah [UNext]" userId="e22be92b-1258-42f5-bf07-16628b670ac1" providerId="ADAL" clId="{312A469E-B1B1-4294-9D0A-72DF9D5F3CE7}" dt="2023-07-11T06:12:43.222" v="180" actId="47"/>
        <pc:sldMkLst>
          <pc:docMk/>
          <pc:sldMk cId="0" sldId="285"/>
        </pc:sldMkLst>
      </pc:sldChg>
      <pc:sldChg chg="addSp delSp modSp mod setBg">
        <pc:chgData name="Bhagyashree Chandraiah [UNext]" userId="e22be92b-1258-42f5-bf07-16628b670ac1" providerId="ADAL" clId="{312A469E-B1B1-4294-9D0A-72DF9D5F3CE7}" dt="2023-07-14T06:33:19.900" v="1081" actId="108"/>
        <pc:sldMkLst>
          <pc:docMk/>
          <pc:sldMk cId="34644761" sldId="441"/>
        </pc:sldMkLst>
        <pc:spChg chg="add del mod">
          <ac:chgData name="Bhagyashree Chandraiah [UNext]" userId="e22be92b-1258-42f5-bf07-16628b670ac1" providerId="ADAL" clId="{312A469E-B1B1-4294-9D0A-72DF9D5F3CE7}" dt="2023-07-11T05:57:16.015" v="50"/>
          <ac:spMkLst>
            <pc:docMk/>
            <pc:sldMk cId="34644761" sldId="441"/>
            <ac:spMk id="2" creationId="{09E31852-43E6-52C2-368B-8FBB83062A31}"/>
          </ac:spMkLst>
        </pc:spChg>
        <pc:spChg chg="mod">
          <ac:chgData name="Bhagyashree Chandraiah [UNext]" userId="e22be92b-1258-42f5-bf07-16628b670ac1" providerId="ADAL" clId="{312A469E-B1B1-4294-9D0A-72DF9D5F3CE7}" dt="2023-07-11T09:10:19.710" v="839" actId="122"/>
          <ac:spMkLst>
            <pc:docMk/>
            <pc:sldMk cId="34644761" sldId="441"/>
            <ac:spMk id="3" creationId="{00000000-0000-0000-0000-000000000000}"/>
          </ac:spMkLst>
        </pc:spChg>
        <pc:spChg chg="add mod">
          <ac:chgData name="Bhagyashree Chandraiah [UNext]" userId="e22be92b-1258-42f5-bf07-16628b670ac1" providerId="ADAL" clId="{312A469E-B1B1-4294-9D0A-72DF9D5F3CE7}" dt="2023-07-14T06:33:19.900" v="1081" actId="108"/>
          <ac:spMkLst>
            <pc:docMk/>
            <pc:sldMk cId="34644761" sldId="441"/>
            <ac:spMk id="7" creationId="{C1C7D994-ABAA-6697-9758-30500F94E029}"/>
          </ac:spMkLst>
        </pc:spChg>
        <pc:picChg chg="del mod">
          <ac:chgData name="Bhagyashree Chandraiah [UNext]" userId="e22be92b-1258-42f5-bf07-16628b670ac1" providerId="ADAL" clId="{312A469E-B1B1-4294-9D0A-72DF9D5F3CE7}" dt="2023-07-11T05:19:07.357" v="2" actId="478"/>
          <ac:picMkLst>
            <pc:docMk/>
            <pc:sldMk cId="34644761" sldId="441"/>
            <ac:picMk id="14" creationId="{2823B26B-CD69-3813-C5BE-F8BD2AA214A3}"/>
          </ac:picMkLst>
        </pc:picChg>
      </pc:sldChg>
      <pc:sldChg chg="del">
        <pc:chgData name="Bhagyashree Chandraiah [UNext]" userId="e22be92b-1258-42f5-bf07-16628b670ac1" providerId="ADAL" clId="{312A469E-B1B1-4294-9D0A-72DF9D5F3CE7}" dt="2023-07-11T05:19:21.381" v="3" actId="47"/>
        <pc:sldMkLst>
          <pc:docMk/>
          <pc:sldMk cId="2521086704" sldId="443"/>
        </pc:sldMkLst>
      </pc:sldChg>
      <pc:sldChg chg="del">
        <pc:chgData name="Bhagyashree Chandraiah [UNext]" userId="e22be92b-1258-42f5-bf07-16628b670ac1" providerId="ADAL" clId="{312A469E-B1B1-4294-9D0A-72DF9D5F3CE7}" dt="2023-07-11T05:19:21.381" v="3" actId="47"/>
        <pc:sldMkLst>
          <pc:docMk/>
          <pc:sldMk cId="1829798341" sldId="444"/>
        </pc:sldMkLst>
      </pc:sldChg>
      <pc:sldChg chg="del">
        <pc:chgData name="Bhagyashree Chandraiah [UNext]" userId="e22be92b-1258-42f5-bf07-16628b670ac1" providerId="ADAL" clId="{312A469E-B1B1-4294-9D0A-72DF9D5F3CE7}" dt="2023-07-11T05:19:21.381" v="3" actId="47"/>
        <pc:sldMkLst>
          <pc:docMk/>
          <pc:sldMk cId="537060889" sldId="445"/>
        </pc:sldMkLst>
      </pc:sldChg>
      <pc:sldChg chg="del">
        <pc:chgData name="Bhagyashree Chandraiah [UNext]" userId="e22be92b-1258-42f5-bf07-16628b670ac1" providerId="ADAL" clId="{312A469E-B1B1-4294-9D0A-72DF9D5F3CE7}" dt="2023-07-11T05:19:21.381" v="3" actId="47"/>
        <pc:sldMkLst>
          <pc:docMk/>
          <pc:sldMk cId="3125902954" sldId="446"/>
        </pc:sldMkLst>
      </pc:sldChg>
      <pc:sldChg chg="del">
        <pc:chgData name="Bhagyashree Chandraiah [UNext]" userId="e22be92b-1258-42f5-bf07-16628b670ac1" providerId="ADAL" clId="{312A469E-B1B1-4294-9D0A-72DF9D5F3CE7}" dt="2023-07-11T05:19:21.381" v="3" actId="47"/>
        <pc:sldMkLst>
          <pc:docMk/>
          <pc:sldMk cId="149734043" sldId="447"/>
        </pc:sldMkLst>
      </pc:sldChg>
      <pc:sldChg chg="del">
        <pc:chgData name="Bhagyashree Chandraiah [UNext]" userId="e22be92b-1258-42f5-bf07-16628b670ac1" providerId="ADAL" clId="{312A469E-B1B1-4294-9D0A-72DF9D5F3CE7}" dt="2023-07-11T05:19:21.381" v="3" actId="47"/>
        <pc:sldMkLst>
          <pc:docMk/>
          <pc:sldMk cId="538203834" sldId="448"/>
        </pc:sldMkLst>
      </pc:sldChg>
      <pc:sldChg chg="del">
        <pc:chgData name="Bhagyashree Chandraiah [UNext]" userId="e22be92b-1258-42f5-bf07-16628b670ac1" providerId="ADAL" clId="{312A469E-B1B1-4294-9D0A-72DF9D5F3CE7}" dt="2023-07-11T05:19:21.381" v="3" actId="47"/>
        <pc:sldMkLst>
          <pc:docMk/>
          <pc:sldMk cId="2835169155" sldId="449"/>
        </pc:sldMkLst>
      </pc:sldChg>
      <pc:sldChg chg="del">
        <pc:chgData name="Bhagyashree Chandraiah [UNext]" userId="e22be92b-1258-42f5-bf07-16628b670ac1" providerId="ADAL" clId="{312A469E-B1B1-4294-9D0A-72DF9D5F3CE7}" dt="2023-07-11T05:19:21.381" v="3" actId="47"/>
        <pc:sldMkLst>
          <pc:docMk/>
          <pc:sldMk cId="278407815" sldId="450"/>
        </pc:sldMkLst>
      </pc:sldChg>
      <pc:sldChg chg="del">
        <pc:chgData name="Bhagyashree Chandraiah [UNext]" userId="e22be92b-1258-42f5-bf07-16628b670ac1" providerId="ADAL" clId="{312A469E-B1B1-4294-9D0A-72DF9D5F3CE7}" dt="2023-07-11T05:19:21.381" v="3" actId="47"/>
        <pc:sldMkLst>
          <pc:docMk/>
          <pc:sldMk cId="714630854" sldId="451"/>
        </pc:sldMkLst>
      </pc:sldChg>
      <pc:sldChg chg="del">
        <pc:chgData name="Bhagyashree Chandraiah [UNext]" userId="e22be92b-1258-42f5-bf07-16628b670ac1" providerId="ADAL" clId="{312A469E-B1B1-4294-9D0A-72DF9D5F3CE7}" dt="2023-07-11T05:19:21.381" v="3" actId="47"/>
        <pc:sldMkLst>
          <pc:docMk/>
          <pc:sldMk cId="2377390886" sldId="452"/>
        </pc:sldMkLst>
      </pc:sldChg>
      <pc:sldChg chg="del">
        <pc:chgData name="Bhagyashree Chandraiah [UNext]" userId="e22be92b-1258-42f5-bf07-16628b670ac1" providerId="ADAL" clId="{312A469E-B1B1-4294-9D0A-72DF9D5F3CE7}" dt="2023-07-11T05:19:21.381" v="3" actId="47"/>
        <pc:sldMkLst>
          <pc:docMk/>
          <pc:sldMk cId="1577826648" sldId="453"/>
        </pc:sldMkLst>
      </pc:sldChg>
      <pc:sldChg chg="del">
        <pc:chgData name="Bhagyashree Chandraiah [UNext]" userId="e22be92b-1258-42f5-bf07-16628b670ac1" providerId="ADAL" clId="{312A469E-B1B1-4294-9D0A-72DF9D5F3CE7}" dt="2023-07-11T05:19:21.381" v="3" actId="47"/>
        <pc:sldMkLst>
          <pc:docMk/>
          <pc:sldMk cId="2245506816" sldId="454"/>
        </pc:sldMkLst>
      </pc:sldChg>
      <pc:sldChg chg="del">
        <pc:chgData name="Bhagyashree Chandraiah [UNext]" userId="e22be92b-1258-42f5-bf07-16628b670ac1" providerId="ADAL" clId="{312A469E-B1B1-4294-9D0A-72DF9D5F3CE7}" dt="2023-07-11T05:19:21.381" v="3" actId="47"/>
        <pc:sldMkLst>
          <pc:docMk/>
          <pc:sldMk cId="85836634" sldId="455"/>
        </pc:sldMkLst>
      </pc:sldChg>
      <pc:sldChg chg="del">
        <pc:chgData name="Bhagyashree Chandraiah [UNext]" userId="e22be92b-1258-42f5-bf07-16628b670ac1" providerId="ADAL" clId="{312A469E-B1B1-4294-9D0A-72DF9D5F3CE7}" dt="2023-07-11T05:19:21.381" v="3" actId="47"/>
        <pc:sldMkLst>
          <pc:docMk/>
          <pc:sldMk cId="1915317476" sldId="456"/>
        </pc:sldMkLst>
      </pc:sldChg>
      <pc:sldChg chg="del">
        <pc:chgData name="Bhagyashree Chandraiah [UNext]" userId="e22be92b-1258-42f5-bf07-16628b670ac1" providerId="ADAL" clId="{312A469E-B1B1-4294-9D0A-72DF9D5F3CE7}" dt="2023-07-11T05:19:21.381" v="3" actId="47"/>
        <pc:sldMkLst>
          <pc:docMk/>
          <pc:sldMk cId="2497776972" sldId="457"/>
        </pc:sldMkLst>
      </pc:sldChg>
      <pc:sldChg chg="del">
        <pc:chgData name="Bhagyashree Chandraiah [UNext]" userId="e22be92b-1258-42f5-bf07-16628b670ac1" providerId="ADAL" clId="{312A469E-B1B1-4294-9D0A-72DF9D5F3CE7}" dt="2023-07-11T05:19:21.381" v="3" actId="47"/>
        <pc:sldMkLst>
          <pc:docMk/>
          <pc:sldMk cId="678752698" sldId="458"/>
        </pc:sldMkLst>
      </pc:sldChg>
      <pc:sldChg chg="del">
        <pc:chgData name="Bhagyashree Chandraiah [UNext]" userId="e22be92b-1258-42f5-bf07-16628b670ac1" providerId="ADAL" clId="{312A469E-B1B1-4294-9D0A-72DF9D5F3CE7}" dt="2023-07-11T05:19:21.381" v="3" actId="47"/>
        <pc:sldMkLst>
          <pc:docMk/>
          <pc:sldMk cId="230056378" sldId="459"/>
        </pc:sldMkLst>
      </pc:sldChg>
      <pc:sldChg chg="del">
        <pc:chgData name="Bhagyashree Chandraiah [UNext]" userId="e22be92b-1258-42f5-bf07-16628b670ac1" providerId="ADAL" clId="{312A469E-B1B1-4294-9D0A-72DF9D5F3CE7}" dt="2023-07-11T05:19:21.381" v="3" actId="47"/>
        <pc:sldMkLst>
          <pc:docMk/>
          <pc:sldMk cId="3390780929" sldId="460"/>
        </pc:sldMkLst>
      </pc:sldChg>
      <pc:sldChg chg="del">
        <pc:chgData name="Bhagyashree Chandraiah [UNext]" userId="e22be92b-1258-42f5-bf07-16628b670ac1" providerId="ADAL" clId="{312A469E-B1B1-4294-9D0A-72DF9D5F3CE7}" dt="2023-07-11T05:19:21.381" v="3" actId="47"/>
        <pc:sldMkLst>
          <pc:docMk/>
          <pc:sldMk cId="2228273853" sldId="461"/>
        </pc:sldMkLst>
      </pc:sldChg>
      <pc:sldChg chg="del">
        <pc:chgData name="Bhagyashree Chandraiah [UNext]" userId="e22be92b-1258-42f5-bf07-16628b670ac1" providerId="ADAL" clId="{312A469E-B1B1-4294-9D0A-72DF9D5F3CE7}" dt="2023-07-11T05:19:21.381" v="3" actId="47"/>
        <pc:sldMkLst>
          <pc:docMk/>
          <pc:sldMk cId="4150261511" sldId="462"/>
        </pc:sldMkLst>
      </pc:sldChg>
      <pc:sldChg chg="del">
        <pc:chgData name="Bhagyashree Chandraiah [UNext]" userId="e22be92b-1258-42f5-bf07-16628b670ac1" providerId="ADAL" clId="{312A469E-B1B1-4294-9D0A-72DF9D5F3CE7}" dt="2023-07-11T05:19:21.381" v="3" actId="47"/>
        <pc:sldMkLst>
          <pc:docMk/>
          <pc:sldMk cId="856355014" sldId="463"/>
        </pc:sldMkLst>
      </pc:sldChg>
      <pc:sldChg chg="add">
        <pc:chgData name="Bhagyashree Chandraiah [UNext]" userId="e22be92b-1258-42f5-bf07-16628b670ac1" providerId="ADAL" clId="{312A469E-B1B1-4294-9D0A-72DF9D5F3CE7}" dt="2023-07-11T09:23:45.923" v="989"/>
        <pc:sldMkLst>
          <pc:docMk/>
          <pc:sldMk cId="2390642354" sldId="463"/>
        </pc:sldMkLst>
      </pc:sldChg>
      <pc:sldChg chg="del">
        <pc:chgData name="Bhagyashree Chandraiah [UNext]" userId="e22be92b-1258-42f5-bf07-16628b670ac1" providerId="ADAL" clId="{312A469E-B1B1-4294-9D0A-72DF9D5F3CE7}" dt="2023-07-11T05:19:21.381" v="3" actId="47"/>
        <pc:sldMkLst>
          <pc:docMk/>
          <pc:sldMk cId="3042451815" sldId="464"/>
        </pc:sldMkLst>
      </pc:sldChg>
      <pc:sldChg chg="del">
        <pc:chgData name="Bhagyashree Chandraiah [UNext]" userId="e22be92b-1258-42f5-bf07-16628b670ac1" providerId="ADAL" clId="{312A469E-B1B1-4294-9D0A-72DF9D5F3CE7}" dt="2023-07-11T05:19:21.381" v="3" actId="47"/>
        <pc:sldMkLst>
          <pc:docMk/>
          <pc:sldMk cId="2463844988" sldId="465"/>
        </pc:sldMkLst>
      </pc:sldChg>
      <pc:sldChg chg="del">
        <pc:chgData name="Bhagyashree Chandraiah [UNext]" userId="e22be92b-1258-42f5-bf07-16628b670ac1" providerId="ADAL" clId="{312A469E-B1B1-4294-9D0A-72DF9D5F3CE7}" dt="2023-07-11T05:19:21.381" v="3" actId="47"/>
        <pc:sldMkLst>
          <pc:docMk/>
          <pc:sldMk cId="859543339" sldId="466"/>
        </pc:sldMkLst>
      </pc:sldChg>
      <pc:sldChg chg="del">
        <pc:chgData name="Bhagyashree Chandraiah [UNext]" userId="e22be92b-1258-42f5-bf07-16628b670ac1" providerId="ADAL" clId="{312A469E-B1B1-4294-9D0A-72DF9D5F3CE7}" dt="2023-07-11T05:19:21.381" v="3" actId="47"/>
        <pc:sldMkLst>
          <pc:docMk/>
          <pc:sldMk cId="277280187" sldId="467"/>
        </pc:sldMkLst>
      </pc:sldChg>
      <pc:sldChg chg="del">
        <pc:chgData name="Bhagyashree Chandraiah [UNext]" userId="e22be92b-1258-42f5-bf07-16628b670ac1" providerId="ADAL" clId="{312A469E-B1B1-4294-9D0A-72DF9D5F3CE7}" dt="2023-07-11T05:19:21.381" v="3" actId="47"/>
        <pc:sldMkLst>
          <pc:docMk/>
          <pc:sldMk cId="155433527" sldId="468"/>
        </pc:sldMkLst>
      </pc:sldChg>
      <pc:sldChg chg="del">
        <pc:chgData name="Bhagyashree Chandraiah [UNext]" userId="e22be92b-1258-42f5-bf07-16628b670ac1" providerId="ADAL" clId="{312A469E-B1B1-4294-9D0A-72DF9D5F3CE7}" dt="2023-07-11T05:19:21.381" v="3" actId="47"/>
        <pc:sldMkLst>
          <pc:docMk/>
          <pc:sldMk cId="1870439000" sldId="469"/>
        </pc:sldMkLst>
      </pc:sldChg>
      <pc:sldChg chg="del">
        <pc:chgData name="Bhagyashree Chandraiah [UNext]" userId="e22be92b-1258-42f5-bf07-16628b670ac1" providerId="ADAL" clId="{312A469E-B1B1-4294-9D0A-72DF9D5F3CE7}" dt="2023-07-11T05:19:21.381" v="3" actId="47"/>
        <pc:sldMkLst>
          <pc:docMk/>
          <pc:sldMk cId="271708794" sldId="470"/>
        </pc:sldMkLst>
      </pc:sldChg>
      <pc:sldChg chg="del">
        <pc:chgData name="Bhagyashree Chandraiah [UNext]" userId="e22be92b-1258-42f5-bf07-16628b670ac1" providerId="ADAL" clId="{312A469E-B1B1-4294-9D0A-72DF9D5F3CE7}" dt="2023-07-11T05:19:21.381" v="3" actId="47"/>
        <pc:sldMkLst>
          <pc:docMk/>
          <pc:sldMk cId="741420136" sldId="473"/>
        </pc:sldMkLst>
      </pc:sldChg>
      <pc:sldChg chg="del">
        <pc:chgData name="Bhagyashree Chandraiah [UNext]" userId="e22be92b-1258-42f5-bf07-16628b670ac1" providerId="ADAL" clId="{312A469E-B1B1-4294-9D0A-72DF9D5F3CE7}" dt="2023-07-11T05:19:21.381" v="3" actId="47"/>
        <pc:sldMkLst>
          <pc:docMk/>
          <pc:sldMk cId="1166107938" sldId="475"/>
        </pc:sldMkLst>
      </pc:sldChg>
      <pc:sldChg chg="modSp mod">
        <pc:chgData name="Bhagyashree Chandraiah [UNext]" userId="e22be92b-1258-42f5-bf07-16628b670ac1" providerId="ADAL" clId="{312A469E-B1B1-4294-9D0A-72DF9D5F3CE7}" dt="2023-08-12T06:00:51.793" v="1084" actId="27636"/>
        <pc:sldMkLst>
          <pc:docMk/>
          <pc:sldMk cId="2996857396" sldId="476"/>
        </pc:sldMkLst>
        <pc:spChg chg="mod">
          <ac:chgData name="Bhagyashree Chandraiah [UNext]" userId="e22be92b-1258-42f5-bf07-16628b670ac1" providerId="ADAL" clId="{312A469E-B1B1-4294-9D0A-72DF9D5F3CE7}" dt="2023-08-12T06:00:51.793" v="1084" actId="27636"/>
          <ac:spMkLst>
            <pc:docMk/>
            <pc:sldMk cId="2996857396" sldId="476"/>
            <ac:spMk id="2" creationId="{95360988-66C4-97F8-0C2F-AEBB880B2777}"/>
          </ac:spMkLst>
        </pc:spChg>
        <pc:spChg chg="mod">
          <ac:chgData name="Bhagyashree Chandraiah [UNext]" userId="e22be92b-1258-42f5-bf07-16628b670ac1" providerId="ADAL" clId="{312A469E-B1B1-4294-9D0A-72DF9D5F3CE7}" dt="2023-07-11T05:35:45.256" v="15" actId="27636"/>
          <ac:spMkLst>
            <pc:docMk/>
            <pc:sldMk cId="2996857396" sldId="476"/>
            <ac:spMk id="3" creationId="{18E592AE-4904-20AA-9F91-C70E6146B7A0}"/>
          </ac:spMkLst>
        </pc:spChg>
      </pc:sldChg>
      <pc:sldChg chg="addSp modSp add mod">
        <pc:chgData name="Bhagyashree Chandraiah [UNext]" userId="e22be92b-1258-42f5-bf07-16628b670ac1" providerId="ADAL" clId="{312A469E-B1B1-4294-9D0A-72DF9D5F3CE7}" dt="2023-07-11T09:10:37.361" v="843" actId="122"/>
        <pc:sldMkLst>
          <pc:docMk/>
          <pc:sldMk cId="38420224" sldId="477"/>
        </pc:sldMkLst>
        <pc:spChg chg="add mod">
          <ac:chgData name="Bhagyashree Chandraiah [UNext]" userId="e22be92b-1258-42f5-bf07-16628b670ac1" providerId="ADAL" clId="{312A469E-B1B1-4294-9D0A-72DF9D5F3CE7}" dt="2023-07-11T06:03:02.283" v="88"/>
          <ac:spMkLst>
            <pc:docMk/>
            <pc:sldMk cId="38420224" sldId="477"/>
            <ac:spMk id="2" creationId="{85C6D586-FDE9-F037-3F28-F3332FA53932}"/>
          </ac:spMkLst>
        </pc:spChg>
        <pc:spChg chg="mod">
          <ac:chgData name="Bhagyashree Chandraiah [UNext]" userId="e22be92b-1258-42f5-bf07-16628b670ac1" providerId="ADAL" clId="{312A469E-B1B1-4294-9D0A-72DF9D5F3CE7}" dt="2023-07-11T09:10:37.361" v="843" actId="122"/>
          <ac:spMkLst>
            <pc:docMk/>
            <pc:sldMk cId="38420224" sldId="477"/>
            <ac:spMk id="3" creationId="{00000000-0000-0000-0000-000000000000}"/>
          </ac:spMkLst>
        </pc:spChg>
      </pc:sldChg>
      <pc:sldChg chg="addSp modSp add mod">
        <pc:chgData name="Bhagyashree Chandraiah [UNext]" userId="e22be92b-1258-42f5-bf07-16628b670ac1" providerId="ADAL" clId="{312A469E-B1B1-4294-9D0A-72DF9D5F3CE7}" dt="2023-07-14T06:33:40.749" v="1082" actId="108"/>
        <pc:sldMkLst>
          <pc:docMk/>
          <pc:sldMk cId="13746792" sldId="478"/>
        </pc:sldMkLst>
        <pc:spChg chg="mod">
          <ac:chgData name="Bhagyashree Chandraiah [UNext]" userId="e22be92b-1258-42f5-bf07-16628b670ac1" providerId="ADAL" clId="{312A469E-B1B1-4294-9D0A-72DF9D5F3CE7}" dt="2023-07-11T09:11:01.916" v="880" actId="20577"/>
          <ac:spMkLst>
            <pc:docMk/>
            <pc:sldMk cId="13746792" sldId="478"/>
            <ac:spMk id="3" creationId="{00000000-0000-0000-0000-000000000000}"/>
          </ac:spMkLst>
        </pc:spChg>
        <pc:spChg chg="add mod">
          <ac:chgData name="Bhagyashree Chandraiah [UNext]" userId="e22be92b-1258-42f5-bf07-16628b670ac1" providerId="ADAL" clId="{312A469E-B1B1-4294-9D0A-72DF9D5F3CE7}" dt="2023-07-14T06:33:40.749" v="1082" actId="108"/>
          <ac:spMkLst>
            <pc:docMk/>
            <pc:sldMk cId="13746792" sldId="478"/>
            <ac:spMk id="5" creationId="{A9D53FFC-6F28-752F-4E8A-487594C0B45B}"/>
          </ac:spMkLst>
        </pc:spChg>
      </pc:sldChg>
      <pc:sldChg chg="addSp modSp add mod">
        <pc:chgData name="Bhagyashree Chandraiah [UNext]" userId="e22be92b-1258-42f5-bf07-16628b670ac1" providerId="ADAL" clId="{312A469E-B1B1-4294-9D0A-72DF9D5F3CE7}" dt="2023-07-11T09:12:16.779" v="896" actId="122"/>
        <pc:sldMkLst>
          <pc:docMk/>
          <pc:sldMk cId="2511148293" sldId="479"/>
        </pc:sldMkLst>
        <pc:spChg chg="mod">
          <ac:chgData name="Bhagyashree Chandraiah [UNext]" userId="e22be92b-1258-42f5-bf07-16628b670ac1" providerId="ADAL" clId="{312A469E-B1B1-4294-9D0A-72DF9D5F3CE7}" dt="2023-07-11T09:12:16.779" v="896" actId="122"/>
          <ac:spMkLst>
            <pc:docMk/>
            <pc:sldMk cId="2511148293" sldId="479"/>
            <ac:spMk id="3" creationId="{00000000-0000-0000-0000-000000000000}"/>
          </ac:spMkLst>
        </pc:spChg>
        <pc:spChg chg="add mod">
          <ac:chgData name="Bhagyashree Chandraiah [UNext]" userId="e22be92b-1258-42f5-bf07-16628b670ac1" providerId="ADAL" clId="{312A469E-B1B1-4294-9D0A-72DF9D5F3CE7}" dt="2023-07-11T09:12:05.175" v="894" actId="6549"/>
          <ac:spMkLst>
            <pc:docMk/>
            <pc:sldMk cId="2511148293" sldId="479"/>
            <ac:spMk id="5" creationId="{6F2DD5FD-E75D-32D1-251E-E2EC7FFC1E6C}"/>
          </ac:spMkLst>
        </pc:spChg>
      </pc:sldChg>
      <pc:sldChg chg="addSp delSp modSp add mod">
        <pc:chgData name="Bhagyashree Chandraiah [UNext]" userId="e22be92b-1258-42f5-bf07-16628b670ac1" providerId="ADAL" clId="{312A469E-B1B1-4294-9D0A-72DF9D5F3CE7}" dt="2023-07-11T06:08:22.519" v="160"/>
        <pc:sldMkLst>
          <pc:docMk/>
          <pc:sldMk cId="597005293" sldId="480"/>
        </pc:sldMkLst>
        <pc:spChg chg="add del mod">
          <ac:chgData name="Bhagyashree Chandraiah [UNext]" userId="e22be92b-1258-42f5-bf07-16628b670ac1" providerId="ADAL" clId="{312A469E-B1B1-4294-9D0A-72DF9D5F3CE7}" dt="2023-07-11T06:08:22.519" v="160"/>
          <ac:spMkLst>
            <pc:docMk/>
            <pc:sldMk cId="597005293" sldId="480"/>
            <ac:spMk id="2" creationId="{19C9820F-56AF-8BEC-E3DE-2E1F89CE1B2B}"/>
          </ac:spMkLst>
        </pc:spChg>
        <pc:spChg chg="mod">
          <ac:chgData name="Bhagyashree Chandraiah [UNext]" userId="e22be92b-1258-42f5-bf07-16628b670ac1" providerId="ADAL" clId="{312A469E-B1B1-4294-9D0A-72DF9D5F3CE7}" dt="2023-07-11T06:08:01.488" v="158"/>
          <ac:spMkLst>
            <pc:docMk/>
            <pc:sldMk cId="597005293" sldId="480"/>
            <ac:spMk id="7" creationId="{20F222A9-53C5-30E8-80B4-B2D48E78318C}"/>
          </ac:spMkLst>
        </pc:spChg>
        <pc:grpChg chg="add mod">
          <ac:chgData name="Bhagyashree Chandraiah [UNext]" userId="e22be92b-1258-42f5-bf07-16628b670ac1" providerId="ADAL" clId="{312A469E-B1B1-4294-9D0A-72DF9D5F3CE7}" dt="2023-07-11T06:08:01.488" v="158"/>
          <ac:grpSpMkLst>
            <pc:docMk/>
            <pc:sldMk cId="597005293" sldId="480"/>
            <ac:grpSpMk id="5" creationId="{E72D5305-E0CC-009C-EB5E-1D9182378CD9}"/>
          </ac:grpSpMkLst>
        </pc:grpChg>
        <pc:picChg chg="mod">
          <ac:chgData name="Bhagyashree Chandraiah [UNext]" userId="e22be92b-1258-42f5-bf07-16628b670ac1" providerId="ADAL" clId="{312A469E-B1B1-4294-9D0A-72DF9D5F3CE7}" dt="2023-07-11T06:08:01.488" v="158"/>
          <ac:picMkLst>
            <pc:docMk/>
            <pc:sldMk cId="597005293" sldId="480"/>
            <ac:picMk id="8" creationId="{FC3E250C-5AA3-8AF1-76AC-617B209AF20C}"/>
          </ac:picMkLst>
        </pc:picChg>
      </pc:sldChg>
      <pc:sldChg chg="addSp modSp add mod">
        <pc:chgData name="Bhagyashree Chandraiah [UNext]" userId="e22be92b-1258-42f5-bf07-16628b670ac1" providerId="ADAL" clId="{312A469E-B1B1-4294-9D0A-72DF9D5F3CE7}" dt="2023-07-11T09:13:11.155" v="903" actId="12"/>
        <pc:sldMkLst>
          <pc:docMk/>
          <pc:sldMk cId="2841677655" sldId="481"/>
        </pc:sldMkLst>
        <pc:spChg chg="add mod">
          <ac:chgData name="Bhagyashree Chandraiah [UNext]" userId="e22be92b-1258-42f5-bf07-16628b670ac1" providerId="ADAL" clId="{312A469E-B1B1-4294-9D0A-72DF9D5F3CE7}" dt="2023-07-11T09:13:11.155" v="903" actId="12"/>
          <ac:spMkLst>
            <pc:docMk/>
            <pc:sldMk cId="2841677655" sldId="481"/>
            <ac:spMk id="2" creationId="{C8F6E655-BC61-99B4-9819-EE125F539C0C}"/>
          </ac:spMkLst>
        </pc:spChg>
        <pc:spChg chg="mod">
          <ac:chgData name="Bhagyashree Chandraiah [UNext]" userId="e22be92b-1258-42f5-bf07-16628b670ac1" providerId="ADAL" clId="{312A469E-B1B1-4294-9D0A-72DF9D5F3CE7}" dt="2023-07-11T09:12:51.976" v="898" actId="207"/>
          <ac:spMkLst>
            <pc:docMk/>
            <pc:sldMk cId="2841677655" sldId="481"/>
            <ac:spMk id="3" creationId="{00000000-0000-0000-0000-000000000000}"/>
          </ac:spMkLst>
        </pc:spChg>
      </pc:sldChg>
      <pc:sldChg chg="addSp delSp modSp add mod">
        <pc:chgData name="Bhagyashree Chandraiah [UNext]" userId="e22be92b-1258-42f5-bf07-16628b670ac1" providerId="ADAL" clId="{312A469E-B1B1-4294-9D0A-72DF9D5F3CE7}" dt="2023-07-11T09:13:54.558" v="904" actId="6549"/>
        <pc:sldMkLst>
          <pc:docMk/>
          <pc:sldMk cId="3097316220" sldId="482"/>
        </pc:sldMkLst>
        <pc:spChg chg="mod">
          <ac:chgData name="Bhagyashree Chandraiah [UNext]" userId="e22be92b-1258-42f5-bf07-16628b670ac1" providerId="ADAL" clId="{312A469E-B1B1-4294-9D0A-72DF9D5F3CE7}" dt="2023-07-11T09:13:54.558" v="904" actId="6549"/>
          <ac:spMkLst>
            <pc:docMk/>
            <pc:sldMk cId="3097316220" sldId="482"/>
            <ac:spMk id="3" creationId="{00000000-0000-0000-0000-000000000000}"/>
          </ac:spMkLst>
        </pc:spChg>
        <pc:spChg chg="mod">
          <ac:chgData name="Bhagyashree Chandraiah [UNext]" userId="e22be92b-1258-42f5-bf07-16628b670ac1" providerId="ADAL" clId="{312A469E-B1B1-4294-9D0A-72DF9D5F3CE7}" dt="2023-07-11T06:09:52.898" v="168"/>
          <ac:spMkLst>
            <pc:docMk/>
            <pc:sldMk cId="3097316220" sldId="482"/>
            <ac:spMk id="5" creationId="{FD8C92B4-B5CD-FBAD-5D37-6785B6473C9A}"/>
          </ac:spMkLst>
        </pc:spChg>
        <pc:spChg chg="mod">
          <ac:chgData name="Bhagyashree Chandraiah [UNext]" userId="e22be92b-1258-42f5-bf07-16628b670ac1" providerId="ADAL" clId="{312A469E-B1B1-4294-9D0A-72DF9D5F3CE7}" dt="2023-07-11T06:10:06.033" v="170"/>
          <ac:spMkLst>
            <pc:docMk/>
            <pc:sldMk cId="3097316220" sldId="482"/>
            <ac:spMk id="9" creationId="{125290F9-90AC-41DB-02F0-6B86C1E2DF4E}"/>
          </ac:spMkLst>
        </pc:spChg>
        <pc:grpChg chg="add del mod">
          <ac:chgData name="Bhagyashree Chandraiah [UNext]" userId="e22be92b-1258-42f5-bf07-16628b670ac1" providerId="ADAL" clId="{312A469E-B1B1-4294-9D0A-72DF9D5F3CE7}" dt="2023-07-11T06:09:56.972" v="169" actId="478"/>
          <ac:grpSpMkLst>
            <pc:docMk/>
            <pc:sldMk cId="3097316220" sldId="482"/>
            <ac:grpSpMk id="2" creationId="{B04F6C99-FD98-33D1-5911-DB2F96B42E88}"/>
          </ac:grpSpMkLst>
        </pc:grpChg>
        <pc:grpChg chg="add mod">
          <ac:chgData name="Bhagyashree Chandraiah [UNext]" userId="e22be92b-1258-42f5-bf07-16628b670ac1" providerId="ADAL" clId="{312A469E-B1B1-4294-9D0A-72DF9D5F3CE7}" dt="2023-07-11T06:10:06.033" v="170"/>
          <ac:grpSpMkLst>
            <pc:docMk/>
            <pc:sldMk cId="3097316220" sldId="482"/>
            <ac:grpSpMk id="8" creationId="{22628E70-4401-D87B-1730-46E6F5621FC1}"/>
          </ac:grpSpMkLst>
        </pc:grpChg>
        <pc:picChg chg="mod">
          <ac:chgData name="Bhagyashree Chandraiah [UNext]" userId="e22be92b-1258-42f5-bf07-16628b670ac1" providerId="ADAL" clId="{312A469E-B1B1-4294-9D0A-72DF9D5F3CE7}" dt="2023-07-11T06:09:52.898" v="168"/>
          <ac:picMkLst>
            <pc:docMk/>
            <pc:sldMk cId="3097316220" sldId="482"/>
            <ac:picMk id="7" creationId="{B53FD0C1-5084-ABCD-FD4C-B4441ABB743D}"/>
          </ac:picMkLst>
        </pc:picChg>
        <pc:picChg chg="mod">
          <ac:chgData name="Bhagyashree Chandraiah [UNext]" userId="e22be92b-1258-42f5-bf07-16628b670ac1" providerId="ADAL" clId="{312A469E-B1B1-4294-9D0A-72DF9D5F3CE7}" dt="2023-07-11T06:10:06.033" v="170"/>
          <ac:picMkLst>
            <pc:docMk/>
            <pc:sldMk cId="3097316220" sldId="482"/>
            <ac:picMk id="10" creationId="{5445EDA4-EDE1-A400-11FE-F7BCADA80D14}"/>
          </ac:picMkLst>
        </pc:picChg>
      </pc:sldChg>
      <pc:sldChg chg="addSp modSp add mod">
        <pc:chgData name="Bhagyashree Chandraiah [UNext]" userId="e22be92b-1258-42f5-bf07-16628b670ac1" providerId="ADAL" clId="{312A469E-B1B1-4294-9D0A-72DF9D5F3CE7}" dt="2023-07-11T09:15:00.917" v="913" actId="12"/>
        <pc:sldMkLst>
          <pc:docMk/>
          <pc:sldMk cId="802483489" sldId="483"/>
        </pc:sldMkLst>
        <pc:spChg chg="add mod">
          <ac:chgData name="Bhagyashree Chandraiah [UNext]" userId="e22be92b-1258-42f5-bf07-16628b670ac1" providerId="ADAL" clId="{312A469E-B1B1-4294-9D0A-72DF9D5F3CE7}" dt="2023-07-11T09:15:00.917" v="913" actId="12"/>
          <ac:spMkLst>
            <pc:docMk/>
            <pc:sldMk cId="802483489" sldId="483"/>
            <ac:spMk id="2" creationId="{14574F8E-CCF6-F69D-0112-D8DF36AEBFD1}"/>
          </ac:spMkLst>
        </pc:spChg>
        <pc:spChg chg="mod">
          <ac:chgData name="Bhagyashree Chandraiah [UNext]" userId="e22be92b-1258-42f5-bf07-16628b670ac1" providerId="ADAL" clId="{312A469E-B1B1-4294-9D0A-72DF9D5F3CE7}" dt="2023-07-11T09:14:30.899" v="909" actId="14100"/>
          <ac:spMkLst>
            <pc:docMk/>
            <pc:sldMk cId="802483489" sldId="483"/>
            <ac:spMk id="3" creationId="{00000000-0000-0000-0000-000000000000}"/>
          </ac:spMkLst>
        </pc:spChg>
      </pc:sldChg>
      <pc:sldChg chg="addSp modSp add">
        <pc:chgData name="Bhagyashree Chandraiah [UNext]" userId="e22be92b-1258-42f5-bf07-16628b670ac1" providerId="ADAL" clId="{312A469E-B1B1-4294-9D0A-72DF9D5F3CE7}" dt="2023-07-11T06:12:50.740" v="181"/>
        <pc:sldMkLst>
          <pc:docMk/>
          <pc:sldMk cId="1835670190" sldId="484"/>
        </pc:sldMkLst>
        <pc:spChg chg="mod">
          <ac:chgData name="Bhagyashree Chandraiah [UNext]" userId="e22be92b-1258-42f5-bf07-16628b670ac1" providerId="ADAL" clId="{312A469E-B1B1-4294-9D0A-72DF9D5F3CE7}" dt="2023-07-11T06:12:50.740" v="181"/>
          <ac:spMkLst>
            <pc:docMk/>
            <pc:sldMk cId="1835670190" sldId="484"/>
            <ac:spMk id="5" creationId="{7270B2F8-D59B-DFA3-4854-7CA48D9256FE}"/>
          </ac:spMkLst>
        </pc:spChg>
        <pc:grpChg chg="add mod">
          <ac:chgData name="Bhagyashree Chandraiah [UNext]" userId="e22be92b-1258-42f5-bf07-16628b670ac1" providerId="ADAL" clId="{312A469E-B1B1-4294-9D0A-72DF9D5F3CE7}" dt="2023-07-11T06:12:50.740" v="181"/>
          <ac:grpSpMkLst>
            <pc:docMk/>
            <pc:sldMk cId="1835670190" sldId="484"/>
            <ac:grpSpMk id="2" creationId="{6CE36C90-8E2D-E330-549A-50A3BAA24AC2}"/>
          </ac:grpSpMkLst>
        </pc:grpChg>
        <pc:picChg chg="mod">
          <ac:chgData name="Bhagyashree Chandraiah [UNext]" userId="e22be92b-1258-42f5-bf07-16628b670ac1" providerId="ADAL" clId="{312A469E-B1B1-4294-9D0A-72DF9D5F3CE7}" dt="2023-07-11T06:12:50.740" v="181"/>
          <ac:picMkLst>
            <pc:docMk/>
            <pc:sldMk cId="1835670190" sldId="484"/>
            <ac:picMk id="7" creationId="{84F0A086-3E50-8734-DE4C-B1EE067C0D18}"/>
          </ac:picMkLst>
        </pc:picChg>
      </pc:sldChg>
      <pc:sldChg chg="addSp modSp add mod">
        <pc:chgData name="Bhagyashree Chandraiah [UNext]" userId="e22be92b-1258-42f5-bf07-16628b670ac1" providerId="ADAL" clId="{312A469E-B1B1-4294-9D0A-72DF9D5F3CE7}" dt="2023-07-11T06:13:55.453" v="183" actId="14100"/>
        <pc:sldMkLst>
          <pc:docMk/>
          <pc:sldMk cId="3509310510" sldId="485"/>
        </pc:sldMkLst>
        <pc:picChg chg="add mod">
          <ac:chgData name="Bhagyashree Chandraiah [UNext]" userId="e22be92b-1258-42f5-bf07-16628b670ac1" providerId="ADAL" clId="{312A469E-B1B1-4294-9D0A-72DF9D5F3CE7}" dt="2023-07-11T06:13:55.453" v="183" actId="14100"/>
          <ac:picMkLst>
            <pc:docMk/>
            <pc:sldMk cId="3509310510" sldId="485"/>
            <ac:picMk id="2" creationId="{061E5760-5F3B-CBC4-76CB-7CD6688076F3}"/>
          </ac:picMkLst>
        </pc:picChg>
      </pc:sldChg>
      <pc:sldChg chg="addSp modSp add mod">
        <pc:chgData name="Bhagyashree Chandraiah [UNext]" userId="e22be92b-1258-42f5-bf07-16628b670ac1" providerId="ADAL" clId="{312A469E-B1B1-4294-9D0A-72DF9D5F3CE7}" dt="2023-07-11T09:29:40.406" v="1071" actId="12"/>
        <pc:sldMkLst>
          <pc:docMk/>
          <pc:sldMk cId="3842938043" sldId="486"/>
        </pc:sldMkLst>
        <pc:spChg chg="add mod">
          <ac:chgData name="Bhagyashree Chandraiah [UNext]" userId="e22be92b-1258-42f5-bf07-16628b670ac1" providerId="ADAL" clId="{312A469E-B1B1-4294-9D0A-72DF9D5F3CE7}" dt="2023-07-11T09:29:40.406" v="1071" actId="12"/>
          <ac:spMkLst>
            <pc:docMk/>
            <pc:sldMk cId="3842938043" sldId="486"/>
            <ac:spMk id="2" creationId="{14BE2D2B-6C1B-D37B-841B-9944C95944C3}"/>
          </ac:spMkLst>
        </pc:spChg>
        <pc:spChg chg="mod">
          <ac:chgData name="Bhagyashree Chandraiah [UNext]" userId="e22be92b-1258-42f5-bf07-16628b670ac1" providerId="ADAL" clId="{312A469E-B1B1-4294-9D0A-72DF9D5F3CE7}" dt="2023-07-11T09:15:17.960" v="914" actId="122"/>
          <ac:spMkLst>
            <pc:docMk/>
            <pc:sldMk cId="3842938043" sldId="486"/>
            <ac:spMk id="3" creationId="{00000000-0000-0000-0000-000000000000}"/>
          </ac:spMkLst>
        </pc:spChg>
        <pc:picChg chg="add mod">
          <ac:chgData name="Bhagyashree Chandraiah [UNext]" userId="e22be92b-1258-42f5-bf07-16628b670ac1" providerId="ADAL" clId="{312A469E-B1B1-4294-9D0A-72DF9D5F3CE7}" dt="2023-07-11T06:20:23.713" v="251" actId="14100"/>
          <ac:picMkLst>
            <pc:docMk/>
            <pc:sldMk cId="3842938043" sldId="486"/>
            <ac:picMk id="7" creationId="{67F00406-B662-47DD-CCB1-5E61FE5F769E}"/>
          </ac:picMkLst>
        </pc:picChg>
      </pc:sldChg>
      <pc:sldChg chg="addSp delSp modSp add mod">
        <pc:chgData name="Bhagyashree Chandraiah [UNext]" userId="e22be92b-1258-42f5-bf07-16628b670ac1" providerId="ADAL" clId="{312A469E-B1B1-4294-9D0A-72DF9D5F3CE7}" dt="2023-07-11T09:27:57.566" v="1068" actId="5793"/>
        <pc:sldMkLst>
          <pc:docMk/>
          <pc:sldMk cId="2561275229" sldId="487"/>
        </pc:sldMkLst>
        <pc:spChg chg="add del mod">
          <ac:chgData name="Bhagyashree Chandraiah [UNext]" userId="e22be92b-1258-42f5-bf07-16628b670ac1" providerId="ADAL" clId="{312A469E-B1B1-4294-9D0A-72DF9D5F3CE7}" dt="2023-07-11T09:03:53.052" v="697" actId="21"/>
          <ac:spMkLst>
            <pc:docMk/>
            <pc:sldMk cId="2561275229" sldId="487"/>
            <ac:spMk id="2" creationId="{F9EEA85A-34D1-7759-04E8-BC48296D01B2}"/>
          </ac:spMkLst>
        </pc:spChg>
        <pc:spChg chg="mod">
          <ac:chgData name="Bhagyashree Chandraiah [UNext]" userId="e22be92b-1258-42f5-bf07-16628b670ac1" providerId="ADAL" clId="{312A469E-B1B1-4294-9D0A-72DF9D5F3CE7}" dt="2023-07-11T09:07:44.087" v="782" actId="122"/>
          <ac:spMkLst>
            <pc:docMk/>
            <pc:sldMk cId="2561275229" sldId="487"/>
            <ac:spMk id="3" creationId="{00000000-0000-0000-0000-000000000000}"/>
          </ac:spMkLst>
        </pc:spChg>
        <pc:spChg chg="add mod">
          <ac:chgData name="Bhagyashree Chandraiah [UNext]" userId="e22be92b-1258-42f5-bf07-16628b670ac1" providerId="ADAL" clId="{312A469E-B1B1-4294-9D0A-72DF9D5F3CE7}" dt="2023-07-11T09:27:57.566" v="1068" actId="5793"/>
          <ac:spMkLst>
            <pc:docMk/>
            <pc:sldMk cId="2561275229" sldId="487"/>
            <ac:spMk id="5" creationId="{8B0C885A-FEF3-E6B9-635E-9C76A4BDD005}"/>
          </ac:spMkLst>
        </pc:spChg>
      </pc:sldChg>
      <pc:sldChg chg="addSp modSp add mod">
        <pc:chgData name="Bhagyashree Chandraiah [UNext]" userId="e22be92b-1258-42f5-bf07-16628b670ac1" providerId="ADAL" clId="{312A469E-B1B1-4294-9D0A-72DF9D5F3CE7}" dt="2023-07-11T09:09:51.990" v="838" actId="6549"/>
        <pc:sldMkLst>
          <pc:docMk/>
          <pc:sldMk cId="571361152" sldId="488"/>
        </pc:sldMkLst>
        <pc:spChg chg="mod">
          <ac:chgData name="Bhagyashree Chandraiah [UNext]" userId="e22be92b-1258-42f5-bf07-16628b670ac1" providerId="ADAL" clId="{312A469E-B1B1-4294-9D0A-72DF9D5F3CE7}" dt="2023-07-11T09:07:49.564" v="783" actId="207"/>
          <ac:spMkLst>
            <pc:docMk/>
            <pc:sldMk cId="571361152" sldId="488"/>
            <ac:spMk id="3" creationId="{00000000-0000-0000-0000-000000000000}"/>
          </ac:spMkLst>
        </pc:spChg>
        <pc:spChg chg="add mod">
          <ac:chgData name="Bhagyashree Chandraiah [UNext]" userId="e22be92b-1258-42f5-bf07-16628b670ac1" providerId="ADAL" clId="{312A469E-B1B1-4294-9D0A-72DF9D5F3CE7}" dt="2023-07-11T09:09:51.990" v="838" actId="6549"/>
          <ac:spMkLst>
            <pc:docMk/>
            <pc:sldMk cId="571361152" sldId="488"/>
            <ac:spMk id="5" creationId="{BA9E3FA3-DFC7-025C-386E-5F28ACCC552C}"/>
          </ac:spMkLst>
        </pc:spChg>
      </pc:sldChg>
      <pc:sldChg chg="addSp modSp add mod">
        <pc:chgData name="Bhagyashree Chandraiah [UNext]" userId="e22be92b-1258-42f5-bf07-16628b670ac1" providerId="ADAL" clId="{312A469E-B1B1-4294-9D0A-72DF9D5F3CE7}" dt="2023-07-11T09:28:20.239" v="1069" actId="207"/>
        <pc:sldMkLst>
          <pc:docMk/>
          <pc:sldMk cId="77932955" sldId="489"/>
        </pc:sldMkLst>
        <pc:spChg chg="add mod">
          <ac:chgData name="Bhagyashree Chandraiah [UNext]" userId="e22be92b-1258-42f5-bf07-16628b670ac1" providerId="ADAL" clId="{312A469E-B1B1-4294-9D0A-72DF9D5F3CE7}" dt="2023-07-11T09:28:20.239" v="1069" actId="207"/>
          <ac:spMkLst>
            <pc:docMk/>
            <pc:sldMk cId="77932955" sldId="489"/>
            <ac:spMk id="2" creationId="{EE5AD6D0-331A-C070-8A4D-E17841590BC3}"/>
          </ac:spMkLst>
        </pc:spChg>
        <pc:spChg chg="mod">
          <ac:chgData name="Bhagyashree Chandraiah [UNext]" userId="e22be92b-1258-42f5-bf07-16628b670ac1" providerId="ADAL" clId="{312A469E-B1B1-4294-9D0A-72DF9D5F3CE7}" dt="2023-07-11T09:08:26.642" v="791" actId="207"/>
          <ac:spMkLst>
            <pc:docMk/>
            <pc:sldMk cId="77932955" sldId="489"/>
            <ac:spMk id="3" creationId="{00000000-0000-0000-0000-000000000000}"/>
          </ac:spMkLst>
        </pc:spChg>
      </pc:sldChg>
      <pc:sldChg chg="addSp delSp modSp add mod">
        <pc:chgData name="Bhagyashree Chandraiah [UNext]" userId="e22be92b-1258-42f5-bf07-16628b670ac1" providerId="ADAL" clId="{312A469E-B1B1-4294-9D0A-72DF9D5F3CE7}" dt="2023-07-11T09:25:44.563" v="1015" actId="6549"/>
        <pc:sldMkLst>
          <pc:docMk/>
          <pc:sldMk cId="2044127536" sldId="490"/>
        </pc:sldMkLst>
        <pc:spChg chg="mod">
          <ac:chgData name="Bhagyashree Chandraiah [UNext]" userId="e22be92b-1258-42f5-bf07-16628b670ac1" providerId="ADAL" clId="{312A469E-B1B1-4294-9D0A-72DF9D5F3CE7}" dt="2023-07-11T09:17:28.406" v="935" actId="14100"/>
          <ac:spMkLst>
            <pc:docMk/>
            <pc:sldMk cId="2044127536" sldId="490"/>
            <ac:spMk id="3" creationId="{00000000-0000-0000-0000-000000000000}"/>
          </ac:spMkLst>
        </pc:spChg>
        <pc:spChg chg="add mod">
          <ac:chgData name="Bhagyashree Chandraiah [UNext]" userId="e22be92b-1258-42f5-bf07-16628b670ac1" providerId="ADAL" clId="{312A469E-B1B1-4294-9D0A-72DF9D5F3CE7}" dt="2023-07-11T09:25:44.563" v="1015" actId="6549"/>
          <ac:spMkLst>
            <pc:docMk/>
            <pc:sldMk cId="2044127536" sldId="490"/>
            <ac:spMk id="8" creationId="{EFB0CAC3-A386-036B-34EC-1968CA214AE3}"/>
          </ac:spMkLst>
        </pc:spChg>
        <pc:grpChg chg="del">
          <ac:chgData name="Bhagyashree Chandraiah [UNext]" userId="e22be92b-1258-42f5-bf07-16628b670ac1" providerId="ADAL" clId="{312A469E-B1B1-4294-9D0A-72DF9D5F3CE7}" dt="2023-07-11T06:20:42.868" v="256" actId="478"/>
          <ac:grpSpMkLst>
            <pc:docMk/>
            <pc:sldMk cId="2044127536" sldId="490"/>
            <ac:grpSpMk id="2" creationId="{6CE36C90-8E2D-E330-549A-50A3BAA24AC2}"/>
          </ac:grpSpMkLst>
        </pc:grpChg>
      </pc:sldChg>
      <pc:sldChg chg="addSp delSp modSp add mod ord">
        <pc:chgData name="Bhagyashree Chandraiah [UNext]" userId="e22be92b-1258-42f5-bf07-16628b670ac1" providerId="ADAL" clId="{312A469E-B1B1-4294-9D0A-72DF9D5F3CE7}" dt="2023-07-11T09:19:24.824" v="957"/>
        <pc:sldMkLst>
          <pc:docMk/>
          <pc:sldMk cId="351003582" sldId="491"/>
        </pc:sldMkLst>
        <pc:spChg chg="mod">
          <ac:chgData name="Bhagyashree Chandraiah [UNext]" userId="e22be92b-1258-42f5-bf07-16628b670ac1" providerId="ADAL" clId="{312A469E-B1B1-4294-9D0A-72DF9D5F3CE7}" dt="2023-07-11T09:17:41.959" v="937" actId="14100"/>
          <ac:spMkLst>
            <pc:docMk/>
            <pc:sldMk cId="351003582" sldId="491"/>
            <ac:spMk id="3" creationId="{00000000-0000-0000-0000-000000000000}"/>
          </ac:spMkLst>
        </pc:spChg>
        <pc:spChg chg="add del mod">
          <ac:chgData name="Bhagyashree Chandraiah [UNext]" userId="e22be92b-1258-42f5-bf07-16628b670ac1" providerId="ADAL" clId="{312A469E-B1B1-4294-9D0A-72DF9D5F3CE7}" dt="2023-07-11T06:23:26.099" v="283"/>
          <ac:spMkLst>
            <pc:docMk/>
            <pc:sldMk cId="351003582" sldId="491"/>
            <ac:spMk id="8" creationId="{E7A85D4C-124A-0D98-4170-55FE36BAD5C3}"/>
          </ac:spMkLst>
        </pc:spChg>
        <pc:grpChg chg="del">
          <ac:chgData name="Bhagyashree Chandraiah [UNext]" userId="e22be92b-1258-42f5-bf07-16628b670ac1" providerId="ADAL" clId="{312A469E-B1B1-4294-9D0A-72DF9D5F3CE7}" dt="2023-07-11T06:20:45.191" v="257" actId="478"/>
          <ac:grpSpMkLst>
            <pc:docMk/>
            <pc:sldMk cId="351003582" sldId="491"/>
            <ac:grpSpMk id="2" creationId="{6CE36C90-8E2D-E330-549A-50A3BAA24AC2}"/>
          </ac:grpSpMkLst>
        </pc:grpChg>
        <pc:picChg chg="add">
          <ac:chgData name="Bhagyashree Chandraiah [UNext]" userId="e22be92b-1258-42f5-bf07-16628b670ac1" providerId="ADAL" clId="{312A469E-B1B1-4294-9D0A-72DF9D5F3CE7}" dt="2023-07-11T06:23:23.728" v="281" actId="22"/>
          <ac:picMkLst>
            <pc:docMk/>
            <pc:sldMk cId="351003582" sldId="491"/>
            <ac:picMk id="10" creationId="{DBF27276-962C-42B2-D4AB-7B112546AF7E}"/>
          </ac:picMkLst>
        </pc:picChg>
      </pc:sldChg>
      <pc:sldChg chg="addSp delSp modSp add mod">
        <pc:chgData name="Bhagyashree Chandraiah [UNext]" userId="e22be92b-1258-42f5-bf07-16628b670ac1" providerId="ADAL" clId="{312A469E-B1B1-4294-9D0A-72DF9D5F3CE7}" dt="2023-07-11T09:30:13.165" v="1072" actId="6549"/>
        <pc:sldMkLst>
          <pc:docMk/>
          <pc:sldMk cId="2555705391" sldId="492"/>
        </pc:sldMkLst>
        <pc:spChg chg="mod">
          <ac:chgData name="Bhagyashree Chandraiah [UNext]" userId="e22be92b-1258-42f5-bf07-16628b670ac1" providerId="ADAL" clId="{312A469E-B1B1-4294-9D0A-72DF9D5F3CE7}" dt="2023-07-11T09:17:59.853" v="941" actId="122"/>
          <ac:spMkLst>
            <pc:docMk/>
            <pc:sldMk cId="2555705391" sldId="492"/>
            <ac:spMk id="3" creationId="{00000000-0000-0000-0000-000000000000}"/>
          </ac:spMkLst>
        </pc:spChg>
        <pc:spChg chg="add mod">
          <ac:chgData name="Bhagyashree Chandraiah [UNext]" userId="e22be92b-1258-42f5-bf07-16628b670ac1" providerId="ADAL" clId="{312A469E-B1B1-4294-9D0A-72DF9D5F3CE7}" dt="2023-07-11T09:30:13.165" v="1072" actId="6549"/>
          <ac:spMkLst>
            <pc:docMk/>
            <pc:sldMk cId="2555705391" sldId="492"/>
            <ac:spMk id="8" creationId="{674FA399-4C35-6471-0FC6-E88D293D1BE8}"/>
          </ac:spMkLst>
        </pc:spChg>
        <pc:grpChg chg="del">
          <ac:chgData name="Bhagyashree Chandraiah [UNext]" userId="e22be92b-1258-42f5-bf07-16628b670ac1" providerId="ADAL" clId="{312A469E-B1B1-4294-9D0A-72DF9D5F3CE7}" dt="2023-07-11T06:20:47.237" v="258" actId="478"/>
          <ac:grpSpMkLst>
            <pc:docMk/>
            <pc:sldMk cId="2555705391" sldId="492"/>
            <ac:grpSpMk id="2" creationId="{6CE36C90-8E2D-E330-549A-50A3BAA24AC2}"/>
          </ac:grpSpMkLst>
        </pc:grpChg>
      </pc:sldChg>
      <pc:sldChg chg="addSp delSp modSp add mod">
        <pc:chgData name="Bhagyashree Chandraiah [UNext]" userId="e22be92b-1258-42f5-bf07-16628b670ac1" providerId="ADAL" clId="{312A469E-B1B1-4294-9D0A-72DF9D5F3CE7}" dt="2023-07-11T09:30:55.124" v="1077" actId="20577"/>
        <pc:sldMkLst>
          <pc:docMk/>
          <pc:sldMk cId="1886248631" sldId="493"/>
        </pc:sldMkLst>
        <pc:spChg chg="add mod">
          <ac:chgData name="Bhagyashree Chandraiah [UNext]" userId="e22be92b-1258-42f5-bf07-16628b670ac1" providerId="ADAL" clId="{312A469E-B1B1-4294-9D0A-72DF9D5F3CE7}" dt="2023-07-11T09:30:55.124" v="1077" actId="20577"/>
          <ac:spMkLst>
            <pc:docMk/>
            <pc:sldMk cId="1886248631" sldId="493"/>
            <ac:spMk id="2" creationId="{8DF452EC-19E5-2F86-BFA0-2DE3AEB5F647}"/>
          </ac:spMkLst>
        </pc:spChg>
        <pc:spChg chg="mod">
          <ac:chgData name="Bhagyashree Chandraiah [UNext]" userId="e22be92b-1258-42f5-bf07-16628b670ac1" providerId="ADAL" clId="{312A469E-B1B1-4294-9D0A-72DF9D5F3CE7}" dt="2023-07-11T09:19:22.858" v="955" actId="122"/>
          <ac:spMkLst>
            <pc:docMk/>
            <pc:sldMk cId="1886248631" sldId="493"/>
            <ac:spMk id="3" creationId="{00000000-0000-0000-0000-000000000000}"/>
          </ac:spMkLst>
        </pc:spChg>
        <pc:picChg chg="add del mod">
          <ac:chgData name="Bhagyashree Chandraiah [UNext]" userId="e22be92b-1258-42f5-bf07-16628b670ac1" providerId="ADAL" clId="{312A469E-B1B1-4294-9D0A-72DF9D5F3CE7}" dt="2023-07-11T08:55:10.538" v="364" actId="21"/>
          <ac:picMkLst>
            <pc:docMk/>
            <pc:sldMk cId="1886248631" sldId="493"/>
            <ac:picMk id="7" creationId="{F3F49688-EA59-DD4E-3048-19758A3100C3}"/>
          </ac:picMkLst>
        </pc:picChg>
      </pc:sldChg>
      <pc:sldChg chg="add del">
        <pc:chgData name="Bhagyashree Chandraiah [UNext]" userId="e22be92b-1258-42f5-bf07-16628b670ac1" providerId="ADAL" clId="{312A469E-B1B1-4294-9D0A-72DF9D5F3CE7}" dt="2023-07-11T06:20:48.397" v="259" actId="47"/>
        <pc:sldMkLst>
          <pc:docMk/>
          <pc:sldMk cId="3706464464" sldId="493"/>
        </pc:sldMkLst>
      </pc:sldChg>
      <pc:sldChg chg="addSp delSp modSp add del mod">
        <pc:chgData name="Bhagyashree Chandraiah [UNext]" userId="e22be92b-1258-42f5-bf07-16628b670ac1" providerId="ADAL" clId="{312A469E-B1B1-4294-9D0A-72DF9D5F3CE7}" dt="2023-07-11T09:23:49.844" v="990" actId="2696"/>
        <pc:sldMkLst>
          <pc:docMk/>
          <pc:sldMk cId="700393077" sldId="494"/>
        </pc:sldMkLst>
        <pc:spChg chg="mod">
          <ac:chgData name="Bhagyashree Chandraiah [UNext]" userId="e22be92b-1258-42f5-bf07-16628b670ac1" providerId="ADAL" clId="{312A469E-B1B1-4294-9D0A-72DF9D5F3CE7}" dt="2023-07-11T08:55:28.438" v="368" actId="6549"/>
          <ac:spMkLst>
            <pc:docMk/>
            <pc:sldMk cId="700393077" sldId="494"/>
            <ac:spMk id="3" creationId="{00000000-0000-0000-0000-000000000000}"/>
          </ac:spMkLst>
        </pc:spChg>
        <pc:picChg chg="add del mod">
          <ac:chgData name="Bhagyashree Chandraiah [UNext]" userId="e22be92b-1258-42f5-bf07-16628b670ac1" providerId="ADAL" clId="{312A469E-B1B1-4294-9D0A-72DF9D5F3CE7}" dt="2023-07-11T09:21:18.302" v="985" actId="21"/>
          <ac:picMkLst>
            <pc:docMk/>
            <pc:sldMk cId="700393077" sldId="494"/>
            <ac:picMk id="2" creationId="{74268368-C2BC-2F60-BCA6-6E9122775A86}"/>
          </ac:picMkLst>
        </pc:picChg>
      </pc:sldChg>
      <pc:sldChg chg="addSp modSp add mod">
        <pc:chgData name="Bhagyashree Chandraiah [UNext]" userId="e22be92b-1258-42f5-bf07-16628b670ac1" providerId="ADAL" clId="{312A469E-B1B1-4294-9D0A-72DF9D5F3CE7}" dt="2023-07-11T09:30:42.914" v="1075" actId="114"/>
        <pc:sldMkLst>
          <pc:docMk/>
          <pc:sldMk cId="519261624" sldId="495"/>
        </pc:sldMkLst>
        <pc:spChg chg="mod">
          <ac:chgData name="Bhagyashree Chandraiah [UNext]" userId="e22be92b-1258-42f5-bf07-16628b670ac1" providerId="ADAL" clId="{312A469E-B1B1-4294-9D0A-72DF9D5F3CE7}" dt="2023-07-11T09:30:42.914" v="1075" actId="114"/>
          <ac:spMkLst>
            <pc:docMk/>
            <pc:sldMk cId="519261624" sldId="495"/>
            <ac:spMk id="2" creationId="{8DF452EC-19E5-2F86-BFA0-2DE3AEB5F647}"/>
          </ac:spMkLst>
        </pc:spChg>
        <pc:spChg chg="mod">
          <ac:chgData name="Bhagyashree Chandraiah [UNext]" userId="e22be92b-1258-42f5-bf07-16628b670ac1" providerId="ADAL" clId="{312A469E-B1B1-4294-9D0A-72DF9D5F3CE7}" dt="2023-07-11T09:27:42.483" v="1066" actId="20577"/>
          <ac:spMkLst>
            <pc:docMk/>
            <pc:sldMk cId="519261624" sldId="495"/>
            <ac:spMk id="3" creationId="{00000000-0000-0000-0000-000000000000}"/>
          </ac:spMkLst>
        </pc:spChg>
        <pc:picChg chg="add mod">
          <ac:chgData name="Bhagyashree Chandraiah [UNext]" userId="e22be92b-1258-42f5-bf07-16628b670ac1" providerId="ADAL" clId="{312A469E-B1B1-4294-9D0A-72DF9D5F3CE7}" dt="2023-07-11T09:21:26.426" v="988" actId="14100"/>
          <ac:picMkLst>
            <pc:docMk/>
            <pc:sldMk cId="519261624" sldId="495"/>
            <ac:picMk id="5" creationId="{068C72FE-0169-C59D-743C-9542B8F0AA69}"/>
          </ac:picMkLst>
        </pc:picChg>
      </pc:sldChg>
      <pc:sldChg chg="add del">
        <pc:chgData name="Bhagyashree Chandraiah [UNext]" userId="e22be92b-1258-42f5-bf07-16628b670ac1" providerId="ADAL" clId="{312A469E-B1B1-4294-9D0A-72DF9D5F3CE7}" dt="2023-07-11T08:55:56.971" v="369" actId="47"/>
        <pc:sldMkLst>
          <pc:docMk/>
          <pc:sldMk cId="2339285667" sldId="495"/>
        </pc:sldMkLst>
      </pc:sldChg>
      <pc:sldChg chg="add del">
        <pc:chgData name="Bhagyashree Chandraiah [UNext]" userId="e22be92b-1258-42f5-bf07-16628b670ac1" providerId="ADAL" clId="{312A469E-B1B1-4294-9D0A-72DF9D5F3CE7}" dt="2023-07-11T08:55:56.971" v="369" actId="47"/>
        <pc:sldMkLst>
          <pc:docMk/>
          <pc:sldMk cId="3815287586" sldId="496"/>
        </pc:sldMkLst>
      </pc:sldChg>
      <pc:sldChg chg="add del">
        <pc:chgData name="Bhagyashree Chandraiah [UNext]" userId="e22be92b-1258-42f5-bf07-16628b670ac1" providerId="ADAL" clId="{312A469E-B1B1-4294-9D0A-72DF9D5F3CE7}" dt="2023-07-11T08:55:56.971" v="369" actId="47"/>
        <pc:sldMkLst>
          <pc:docMk/>
          <pc:sldMk cId="3877655314" sldId="497"/>
        </pc:sldMkLst>
      </pc:sldChg>
      <pc:sldChg chg="add del">
        <pc:chgData name="Bhagyashree Chandraiah [UNext]" userId="e22be92b-1258-42f5-bf07-16628b670ac1" providerId="ADAL" clId="{312A469E-B1B1-4294-9D0A-72DF9D5F3CE7}" dt="2023-07-11T08:55:56.971" v="369" actId="47"/>
        <pc:sldMkLst>
          <pc:docMk/>
          <pc:sldMk cId="813102901" sldId="498"/>
        </pc:sldMkLst>
      </pc:sldChg>
      <pc:sldMasterChg chg="delSldLayout">
        <pc:chgData name="Bhagyashree Chandraiah [UNext]" userId="e22be92b-1258-42f5-bf07-16628b670ac1" providerId="ADAL" clId="{312A469E-B1B1-4294-9D0A-72DF9D5F3CE7}" dt="2023-07-11T06:12:43.222" v="180" actId="47"/>
        <pc:sldMasterMkLst>
          <pc:docMk/>
          <pc:sldMasterMk cId="0" sldId="2147483648"/>
        </pc:sldMasterMkLst>
        <pc:sldLayoutChg chg="del">
          <pc:chgData name="Bhagyashree Chandraiah [UNext]" userId="e22be92b-1258-42f5-bf07-16628b670ac1" providerId="ADAL" clId="{312A469E-B1B1-4294-9D0A-72DF9D5F3CE7}" dt="2023-07-11T06:12:43.222" v="180" actId="47"/>
          <pc:sldLayoutMkLst>
            <pc:docMk/>
            <pc:sldMasterMk cId="0" sldId="2147483648"/>
            <pc:sldLayoutMk cId="3324972344" sldId="214748367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03154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06326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36360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9120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1774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72095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16905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6843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27724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65602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97235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52883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Slide">
    <p:bg>
      <p:bgPr>
        <a:solidFill>
          <a:srgbClr val="FAFAFA"/>
        </a:solidFill>
        <a:effectLst/>
      </p:bgPr>
    </p:bg>
    <p:spTree>
      <p:nvGrpSpPr>
        <p:cNvPr id="1" name="Shape 15"/>
        <p:cNvGrpSpPr/>
        <p:nvPr/>
      </p:nvGrpSpPr>
      <p:grpSpPr>
        <a:xfrm>
          <a:off x="0" y="0"/>
          <a:ext cx="0" cy="0"/>
          <a:chOff x="0" y="0"/>
          <a:chExt cx="0" cy="0"/>
        </a:xfrm>
      </p:grpSpPr>
      <p:pic>
        <p:nvPicPr>
          <p:cNvPr id="9" name="Picture 8" descr="A picture containing outdoor, night&#10;&#10;Description automatically generated">
            <a:extLst>
              <a:ext uri="{FF2B5EF4-FFF2-40B4-BE49-F238E27FC236}">
                <a16:creationId xmlns:a16="http://schemas.microsoft.com/office/drawing/2014/main" id="{09176C18-9423-07B0-30BA-FB764035865F}"/>
              </a:ext>
            </a:extLst>
          </p:cNvPr>
          <p:cNvPicPr>
            <a:picLocks noChangeAspect="1"/>
          </p:cNvPicPr>
          <p:nvPr userDrawn="1"/>
        </p:nvPicPr>
        <p:blipFill>
          <a:blip r:embed="rId3"/>
          <a:stretch>
            <a:fillRect/>
          </a:stretch>
        </p:blipFill>
        <p:spPr>
          <a:xfrm>
            <a:off x="0" y="0"/>
            <a:ext cx="12192000" cy="6857999"/>
          </a:xfrm>
          <a:prstGeom prst="rect">
            <a:avLst/>
          </a:prstGeom>
        </p:spPr>
      </p:pic>
      <p:sp>
        <p:nvSpPr>
          <p:cNvPr id="17" name="Google Shape;17;p12"/>
          <p:cNvSpPr/>
          <p:nvPr/>
        </p:nvSpPr>
        <p:spPr>
          <a:xfrm>
            <a:off x="0" y="179371"/>
            <a:ext cx="10566400" cy="6858000"/>
          </a:xfrm>
          <a:prstGeom prst="rect">
            <a:avLst/>
          </a:prstGeom>
          <a:gradFill>
            <a:gsLst>
              <a:gs pos="0">
                <a:srgbClr val="000000">
                  <a:alpha val="53333"/>
                </a:srgbClr>
              </a:gs>
              <a:gs pos="100000">
                <a:srgbClr val="000000">
                  <a:alpha val="0"/>
                </a:srgbClr>
              </a:gs>
            </a:gsLst>
            <a:path path="circle">
              <a:fillToRect l="50000" t="50000" r="50000" b="50000"/>
            </a:path>
            <a:tileRect/>
          </a:gradFill>
          <a:ln>
            <a:noFill/>
          </a:ln>
          <a:effectLst>
            <a:outerShdw blurRad="508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 name="Google Shape;106;p1">
            <a:extLst>
              <a:ext uri="{FF2B5EF4-FFF2-40B4-BE49-F238E27FC236}">
                <a16:creationId xmlns:a16="http://schemas.microsoft.com/office/drawing/2014/main" id="{CE1D9070-90E5-3FC1-6C4F-1B8E1FF15E8C}"/>
              </a:ext>
            </a:extLst>
          </p:cNvPr>
          <p:cNvSpPr/>
          <p:nvPr userDrawn="1"/>
        </p:nvSpPr>
        <p:spPr>
          <a:xfrm>
            <a:off x="3863240" y="3131287"/>
            <a:ext cx="4465515" cy="954169"/>
          </a:xfrm>
          <a:prstGeom prst="roundRect">
            <a:avLst>
              <a:gd name="adj" fmla="val 50000"/>
            </a:avLst>
          </a:prstGeom>
          <a:solidFill>
            <a:srgbClr val="F2F2F2"/>
          </a:solidFill>
          <a:ln>
            <a:noFill/>
          </a:ln>
          <a:effectLst>
            <a:outerShdw blurRad="508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0" i="0" u="none" strike="noStrike" cap="none" dirty="0">
              <a:solidFill>
                <a:schemeClr val="dk1"/>
              </a:solidFill>
              <a:latin typeface="Arial"/>
              <a:ea typeface="Arial"/>
              <a:cs typeface="Arial"/>
              <a:sym typeface="Arial"/>
            </a:endParaRPr>
          </a:p>
        </p:txBody>
      </p:sp>
      <p:sp>
        <p:nvSpPr>
          <p:cNvPr id="5" name="Text Placeholder 4">
            <a:extLst>
              <a:ext uri="{FF2B5EF4-FFF2-40B4-BE49-F238E27FC236}">
                <a16:creationId xmlns:a16="http://schemas.microsoft.com/office/drawing/2014/main" id="{B898A48D-B3D0-BB66-7436-2FEB1D789129}"/>
              </a:ext>
            </a:extLst>
          </p:cNvPr>
          <p:cNvSpPr>
            <a:spLocks noGrp="1"/>
          </p:cNvSpPr>
          <p:nvPr>
            <p:ph type="body" sz="quarter" idx="10"/>
          </p:nvPr>
        </p:nvSpPr>
        <p:spPr>
          <a:xfrm>
            <a:off x="4144961" y="2356388"/>
            <a:ext cx="3902075" cy="733757"/>
          </a:xfrm>
        </p:spPr>
        <p:txBody>
          <a:bodyPr>
            <a:normAutofit/>
          </a:bodyPr>
          <a:lstStyle>
            <a:lvl1pPr marL="50800" indent="0">
              <a:buNone/>
              <a:defRPr sz="3200" b="1">
                <a:solidFill>
                  <a:schemeClr val="accent1"/>
                </a:solidFill>
                <a:latin typeface="Helvetica Neue" panose="020B0604020202020204" charset="0"/>
              </a:defRPr>
            </a:lvl1pPr>
          </a:lstStyle>
          <a:p>
            <a:pPr lvl="0"/>
            <a:r>
              <a:rPr lang="en-US" dirty="0"/>
              <a:t>Click to edit Master</a:t>
            </a:r>
            <a:endParaRPr lang="en-IN" dirty="0"/>
          </a:p>
        </p:txBody>
      </p:sp>
      <p:sp>
        <p:nvSpPr>
          <p:cNvPr id="7" name="Text Placeholder 6">
            <a:extLst>
              <a:ext uri="{FF2B5EF4-FFF2-40B4-BE49-F238E27FC236}">
                <a16:creationId xmlns:a16="http://schemas.microsoft.com/office/drawing/2014/main" id="{4CEF9784-4832-2C0C-6446-9CB3C4EAC757}"/>
              </a:ext>
            </a:extLst>
          </p:cNvPr>
          <p:cNvSpPr>
            <a:spLocks noGrp="1"/>
          </p:cNvSpPr>
          <p:nvPr>
            <p:ph type="body" sz="quarter" idx="11"/>
          </p:nvPr>
        </p:nvSpPr>
        <p:spPr>
          <a:xfrm>
            <a:off x="4306223" y="3269516"/>
            <a:ext cx="3825875" cy="517509"/>
          </a:xfrm>
        </p:spPr>
        <p:txBody>
          <a:bodyPr/>
          <a:lstStyle>
            <a:lvl1pPr marL="50800" indent="0">
              <a:buNone/>
              <a:defRPr>
                <a:latin typeface="Helvetica Neue" panose="020B0604020202020204" charset="0"/>
              </a:defRPr>
            </a:lvl1pPr>
          </a:lstStyle>
          <a:p>
            <a:pPr lvl="0"/>
            <a:r>
              <a:rPr lang="en-US" dirty="0"/>
              <a:t>Click to edit Master</a:t>
            </a:r>
            <a:endParaRPr lang="en-IN" dirty="0"/>
          </a:p>
        </p:txBody>
      </p:sp>
      <p:pic>
        <p:nvPicPr>
          <p:cNvPr id="12" name="Google Shape;22;p13">
            <a:extLst>
              <a:ext uri="{FF2B5EF4-FFF2-40B4-BE49-F238E27FC236}">
                <a16:creationId xmlns:a16="http://schemas.microsoft.com/office/drawing/2014/main" id="{FE4B81F1-8510-F350-EB24-B4C3FF2089D3}"/>
              </a:ext>
            </a:extLst>
          </p:cNvPr>
          <p:cNvPicPr preferRelativeResize="0"/>
          <p:nvPr userDrawn="1"/>
        </p:nvPicPr>
        <p:blipFill>
          <a:blip r:embed="rId4"/>
          <a:srcRect/>
          <a:stretch/>
        </p:blipFill>
        <p:spPr>
          <a:xfrm>
            <a:off x="10511920" y="129181"/>
            <a:ext cx="1546002" cy="488396"/>
          </a:xfrm>
          <a:prstGeom prst="rect">
            <a:avLst/>
          </a:prstGeom>
          <a:noFill/>
          <a:ln>
            <a:noFill/>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D6C0AFF-2CE0-133C-CA24-C2FCEFEE9E6C}"/>
              </a:ext>
            </a:extLst>
          </p:cNvPr>
          <p:cNvSpPr>
            <a:spLocks noGrp="1"/>
          </p:cNvSpPr>
          <p:nvPr>
            <p:ph type="dt" idx="10"/>
          </p:nvPr>
        </p:nvSpPr>
        <p:spPr/>
        <p:txBody>
          <a:bodyPr/>
          <a:lstStyle/>
          <a:p>
            <a:endParaRPr lang="en-IN"/>
          </a:p>
        </p:txBody>
      </p:sp>
      <p:sp>
        <p:nvSpPr>
          <p:cNvPr id="4" name="Footer Placeholder 3">
            <a:extLst>
              <a:ext uri="{FF2B5EF4-FFF2-40B4-BE49-F238E27FC236}">
                <a16:creationId xmlns:a16="http://schemas.microsoft.com/office/drawing/2014/main" id="{D173593A-4BDE-BA16-1703-2EE950ECF1D9}"/>
              </a:ext>
            </a:extLst>
          </p:cNvPr>
          <p:cNvSpPr>
            <a:spLocks noGrp="1"/>
          </p:cNvSpPr>
          <p:nvPr>
            <p:ph type="ftr" idx="11"/>
          </p:nvPr>
        </p:nvSpPr>
        <p:spPr/>
        <p:txBody>
          <a:bodyPr/>
          <a:lstStyle/>
          <a:p>
            <a:endParaRPr lang="en-IN"/>
          </a:p>
        </p:txBody>
      </p:sp>
      <p:sp>
        <p:nvSpPr>
          <p:cNvPr id="5" name="Slide Number Placeholder 4">
            <a:extLst>
              <a:ext uri="{FF2B5EF4-FFF2-40B4-BE49-F238E27FC236}">
                <a16:creationId xmlns:a16="http://schemas.microsoft.com/office/drawing/2014/main" id="{A7289C44-A543-D0DE-03B5-1700FA2015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6" name="Google Shape;19;p13">
            <a:extLst>
              <a:ext uri="{FF2B5EF4-FFF2-40B4-BE49-F238E27FC236}">
                <a16:creationId xmlns:a16="http://schemas.microsoft.com/office/drawing/2014/main" id="{8AC8BCEF-07CA-BDAC-FF45-9D5F43FF61FB}"/>
              </a:ext>
            </a:extLst>
          </p:cNvPr>
          <p:cNvCxnSpPr/>
          <p:nvPr userDrawn="1"/>
        </p:nvCxnSpPr>
        <p:spPr>
          <a:xfrm>
            <a:off x="200819" y="737963"/>
            <a:ext cx="11790362" cy="0"/>
          </a:xfrm>
          <a:prstGeom prst="straightConnector1">
            <a:avLst/>
          </a:prstGeom>
          <a:noFill/>
          <a:ln w="9525" cap="flat" cmpd="sng">
            <a:solidFill>
              <a:schemeClr val="accent1"/>
            </a:solidFill>
            <a:prstDash val="solid"/>
            <a:miter lim="800000"/>
            <a:headEnd type="none" w="sm" len="sm"/>
            <a:tailEnd type="none" w="sm" len="sm"/>
          </a:ln>
        </p:spPr>
      </p:cxnSp>
      <p:sp>
        <p:nvSpPr>
          <p:cNvPr id="7" name="Google Shape;20;p13">
            <a:extLst>
              <a:ext uri="{FF2B5EF4-FFF2-40B4-BE49-F238E27FC236}">
                <a16:creationId xmlns:a16="http://schemas.microsoft.com/office/drawing/2014/main" id="{653E5907-8C24-CCC8-32CC-8980AC41BFC7}"/>
              </a:ext>
            </a:extLst>
          </p:cNvPr>
          <p:cNvSpPr/>
          <p:nvPr userDrawn="1"/>
        </p:nvSpPr>
        <p:spPr>
          <a:xfrm>
            <a:off x="4255770" y="689287"/>
            <a:ext cx="3680460" cy="45719"/>
          </a:xfrm>
          <a:prstGeom prst="rect">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8" name="Google Shape;22;p13" descr="Logo&#10;&#10;Description automatically generated">
            <a:extLst>
              <a:ext uri="{FF2B5EF4-FFF2-40B4-BE49-F238E27FC236}">
                <a16:creationId xmlns:a16="http://schemas.microsoft.com/office/drawing/2014/main" id="{41E1EFD3-D54E-BD7A-48D1-4BD297842A28}"/>
              </a:ext>
            </a:extLst>
          </p:cNvPr>
          <p:cNvPicPr preferRelativeResize="0"/>
          <p:nvPr userDrawn="1"/>
        </p:nvPicPr>
        <p:blipFill rotWithShape="1">
          <a:blip r:embed="rId2">
            <a:alphaModFix/>
          </a:blip>
          <a:srcRect/>
          <a:stretch/>
        </p:blipFill>
        <p:spPr>
          <a:xfrm>
            <a:off x="10575718" y="79134"/>
            <a:ext cx="1546002" cy="588491"/>
          </a:xfrm>
          <a:prstGeom prst="rect">
            <a:avLst/>
          </a:prstGeom>
          <a:noFill/>
          <a:ln>
            <a:noFill/>
          </a:ln>
        </p:spPr>
      </p:pic>
      <p:sp>
        <p:nvSpPr>
          <p:cNvPr id="15" name="Text Placeholder 14">
            <a:extLst>
              <a:ext uri="{FF2B5EF4-FFF2-40B4-BE49-F238E27FC236}">
                <a16:creationId xmlns:a16="http://schemas.microsoft.com/office/drawing/2014/main" id="{4038C8F5-A7BE-F99A-86C6-7CE874024FC2}"/>
              </a:ext>
            </a:extLst>
          </p:cNvPr>
          <p:cNvSpPr>
            <a:spLocks noGrp="1"/>
          </p:cNvSpPr>
          <p:nvPr>
            <p:ph type="body" sz="quarter" idx="14"/>
          </p:nvPr>
        </p:nvSpPr>
        <p:spPr>
          <a:xfrm>
            <a:off x="1127125" y="2478672"/>
            <a:ext cx="7026275" cy="3422066"/>
          </a:xfrm>
        </p:spPr>
        <p:txBody>
          <a:bodyPr>
            <a:normAutofit/>
          </a:bodyPr>
          <a:lstStyle>
            <a:lvl1pPr marL="336550" indent="-285750">
              <a:buFont typeface="Wingdings" panose="05000000000000000000" pitchFamily="2" charset="2"/>
              <a:buChar char="§"/>
              <a:defRPr sz="1800">
                <a:latin typeface="Helvetica Neue" panose="020B0604020202020204" charset="0"/>
              </a:defRPr>
            </a:lvl1pPr>
            <a:lvl2pPr marL="533400" indent="0">
              <a:buNone/>
              <a:defRPr sz="1800">
                <a:latin typeface="Helvetica Neue" panose="020B0604020202020204" charset="0"/>
              </a:defRPr>
            </a:lvl2pPr>
            <a:lvl3pPr marL="1016000" indent="0">
              <a:buNone/>
              <a:defRPr sz="1800">
                <a:latin typeface="Helvetica Neue" panose="020B0604020202020204" charset="0"/>
              </a:defRPr>
            </a:lvl3pPr>
            <a:lvl4pPr marL="1485900" indent="0">
              <a:buNone/>
              <a:defRPr sz="1800">
                <a:latin typeface="Helvetica Neue" panose="020B0604020202020204" charset="0"/>
              </a:defRPr>
            </a:lvl4pPr>
            <a:lvl5pPr marL="1943100" indent="0">
              <a:buNone/>
              <a:defRPr sz="1800">
                <a:latin typeface="Helvetica Neue" panose="020B0604020202020204" charset="0"/>
              </a:defRPr>
            </a:lvl5pPr>
          </a:lstStyle>
          <a:p>
            <a:pPr lvl="0"/>
            <a:r>
              <a:rPr lang="en-US" dirty="0"/>
              <a:t>Click to edit Master text styles</a:t>
            </a:r>
          </a:p>
        </p:txBody>
      </p:sp>
      <p:pic>
        <p:nvPicPr>
          <p:cNvPr id="1026" name="Picture 2" descr="Target">
            <a:extLst>
              <a:ext uri="{FF2B5EF4-FFF2-40B4-BE49-F238E27FC236}">
                <a16:creationId xmlns:a16="http://schemas.microsoft.com/office/drawing/2014/main" id="{EB9EE081-42D0-EAAF-38CB-E5777020B0A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309275" y="4189705"/>
            <a:ext cx="2039444" cy="2039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8206"/>
      </p:ext>
    </p:extLst>
  </p:cSld>
  <p:clrMapOvr>
    <a:masterClrMapping/>
  </p:clrMapOvr>
  <p:extLst>
    <p:ext uri="{DCECCB84-F9BA-43D5-87BE-67443E8EF086}">
      <p15:sldGuideLst xmlns:p15="http://schemas.microsoft.com/office/powerpoint/2012/main">
        <p15:guide id="1" orient="horz" pos="709"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 Slide 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D6C0AFF-2CE0-133C-CA24-C2FCEFEE9E6C}"/>
              </a:ext>
            </a:extLst>
          </p:cNvPr>
          <p:cNvSpPr>
            <a:spLocks noGrp="1"/>
          </p:cNvSpPr>
          <p:nvPr>
            <p:ph type="dt" idx="10"/>
          </p:nvPr>
        </p:nvSpPr>
        <p:spPr/>
        <p:txBody>
          <a:bodyPr/>
          <a:lstStyle/>
          <a:p>
            <a:endParaRPr lang="en-IN"/>
          </a:p>
        </p:txBody>
      </p:sp>
      <p:sp>
        <p:nvSpPr>
          <p:cNvPr id="4" name="Footer Placeholder 3">
            <a:extLst>
              <a:ext uri="{FF2B5EF4-FFF2-40B4-BE49-F238E27FC236}">
                <a16:creationId xmlns:a16="http://schemas.microsoft.com/office/drawing/2014/main" id="{D173593A-4BDE-BA16-1703-2EE950ECF1D9}"/>
              </a:ext>
            </a:extLst>
          </p:cNvPr>
          <p:cNvSpPr>
            <a:spLocks noGrp="1"/>
          </p:cNvSpPr>
          <p:nvPr>
            <p:ph type="ftr" idx="11"/>
          </p:nvPr>
        </p:nvSpPr>
        <p:spPr/>
        <p:txBody>
          <a:bodyPr/>
          <a:lstStyle/>
          <a:p>
            <a:endParaRPr lang="en-IN"/>
          </a:p>
        </p:txBody>
      </p:sp>
      <p:sp>
        <p:nvSpPr>
          <p:cNvPr id="5" name="Slide Number Placeholder 4">
            <a:extLst>
              <a:ext uri="{FF2B5EF4-FFF2-40B4-BE49-F238E27FC236}">
                <a16:creationId xmlns:a16="http://schemas.microsoft.com/office/drawing/2014/main" id="{A7289C44-A543-D0DE-03B5-1700FA2015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6" name="Google Shape;19;p13">
            <a:extLst>
              <a:ext uri="{FF2B5EF4-FFF2-40B4-BE49-F238E27FC236}">
                <a16:creationId xmlns:a16="http://schemas.microsoft.com/office/drawing/2014/main" id="{8AC8BCEF-07CA-BDAC-FF45-9D5F43FF61FB}"/>
              </a:ext>
            </a:extLst>
          </p:cNvPr>
          <p:cNvCxnSpPr/>
          <p:nvPr userDrawn="1"/>
        </p:nvCxnSpPr>
        <p:spPr>
          <a:xfrm>
            <a:off x="200819" y="737963"/>
            <a:ext cx="11790362" cy="0"/>
          </a:xfrm>
          <a:prstGeom prst="straightConnector1">
            <a:avLst/>
          </a:prstGeom>
          <a:noFill/>
          <a:ln w="9525" cap="flat" cmpd="sng">
            <a:solidFill>
              <a:schemeClr val="accent1"/>
            </a:solidFill>
            <a:prstDash val="solid"/>
            <a:miter lim="800000"/>
            <a:headEnd type="none" w="sm" len="sm"/>
            <a:tailEnd type="none" w="sm" len="sm"/>
          </a:ln>
        </p:spPr>
      </p:cxnSp>
      <p:sp>
        <p:nvSpPr>
          <p:cNvPr id="7" name="Google Shape;20;p13">
            <a:extLst>
              <a:ext uri="{FF2B5EF4-FFF2-40B4-BE49-F238E27FC236}">
                <a16:creationId xmlns:a16="http://schemas.microsoft.com/office/drawing/2014/main" id="{653E5907-8C24-CCC8-32CC-8980AC41BFC7}"/>
              </a:ext>
            </a:extLst>
          </p:cNvPr>
          <p:cNvSpPr/>
          <p:nvPr userDrawn="1"/>
        </p:nvSpPr>
        <p:spPr>
          <a:xfrm>
            <a:off x="4255770" y="689287"/>
            <a:ext cx="3680460" cy="45719"/>
          </a:xfrm>
          <a:prstGeom prst="rect">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8" name="Google Shape;22;p13" descr="Logo&#10;&#10;Description automatically generated">
            <a:extLst>
              <a:ext uri="{FF2B5EF4-FFF2-40B4-BE49-F238E27FC236}">
                <a16:creationId xmlns:a16="http://schemas.microsoft.com/office/drawing/2014/main" id="{41E1EFD3-D54E-BD7A-48D1-4BD297842A28}"/>
              </a:ext>
            </a:extLst>
          </p:cNvPr>
          <p:cNvPicPr preferRelativeResize="0"/>
          <p:nvPr userDrawn="1"/>
        </p:nvPicPr>
        <p:blipFill rotWithShape="1">
          <a:blip r:embed="rId2">
            <a:alphaModFix/>
          </a:blip>
          <a:srcRect/>
          <a:stretch/>
        </p:blipFill>
        <p:spPr>
          <a:xfrm>
            <a:off x="10575718" y="79134"/>
            <a:ext cx="1546002" cy="588491"/>
          </a:xfrm>
          <a:prstGeom prst="rect">
            <a:avLst/>
          </a:prstGeom>
          <a:noFill/>
          <a:ln>
            <a:noFill/>
          </a:ln>
        </p:spPr>
      </p:pic>
      <p:sp>
        <p:nvSpPr>
          <p:cNvPr id="9" name="Text Placeholder 2">
            <a:extLst>
              <a:ext uri="{FF2B5EF4-FFF2-40B4-BE49-F238E27FC236}">
                <a16:creationId xmlns:a16="http://schemas.microsoft.com/office/drawing/2014/main" id="{9B523D76-7681-21BD-A8A6-9ECC8493F996}"/>
              </a:ext>
            </a:extLst>
          </p:cNvPr>
          <p:cNvSpPr>
            <a:spLocks noGrp="1"/>
          </p:cNvSpPr>
          <p:nvPr>
            <p:ph type="body" sz="quarter" idx="13"/>
          </p:nvPr>
        </p:nvSpPr>
        <p:spPr>
          <a:xfrm>
            <a:off x="4348829" y="157230"/>
            <a:ext cx="3434204" cy="496888"/>
          </a:xfrm>
        </p:spPr>
        <p:txBody>
          <a:bodyPr/>
          <a:lstStyle>
            <a:lvl1pPr marL="50800" indent="0">
              <a:buNone/>
              <a:defRPr>
                <a:latin typeface="Helvetica Neue" panose="020B0604020202020204" charset="0"/>
              </a:defRPr>
            </a:lvl1pPr>
          </a:lstStyle>
          <a:p>
            <a:pPr lvl="0"/>
            <a:r>
              <a:rPr lang="en-US" dirty="0"/>
              <a:t>Click to edit Master</a:t>
            </a:r>
            <a:endParaRPr lang="en-IN" dirty="0"/>
          </a:p>
        </p:txBody>
      </p:sp>
    </p:spTree>
    <p:extLst>
      <p:ext uri="{BB962C8B-B14F-4D97-AF65-F5344CB8AC3E}">
        <p14:creationId xmlns:p14="http://schemas.microsoft.com/office/powerpoint/2010/main" val="59922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reserve="1" userDrawn="1">
  <p:cSld name="Content slide 2">
    <p:bg>
      <p:bgPr>
        <a:solidFill>
          <a:srgbClr val="F5F5F5"/>
        </a:solidFill>
        <a:effectLst/>
      </p:bgPr>
    </p:bg>
    <p:spTree>
      <p:nvGrpSpPr>
        <p:cNvPr id="1" name="Shape 18"/>
        <p:cNvGrpSpPr/>
        <p:nvPr/>
      </p:nvGrpSpPr>
      <p:grpSpPr>
        <a:xfrm>
          <a:off x="0" y="0"/>
          <a:ext cx="0" cy="0"/>
          <a:chOff x="0" y="0"/>
          <a:chExt cx="0" cy="0"/>
        </a:xfrm>
      </p:grpSpPr>
      <p:cxnSp>
        <p:nvCxnSpPr>
          <p:cNvPr id="19" name="Google Shape;19;p13"/>
          <p:cNvCxnSpPr/>
          <p:nvPr/>
        </p:nvCxnSpPr>
        <p:spPr>
          <a:xfrm>
            <a:off x="200819" y="737963"/>
            <a:ext cx="11790362" cy="0"/>
          </a:xfrm>
          <a:prstGeom prst="straightConnector1">
            <a:avLst/>
          </a:prstGeom>
          <a:noFill/>
          <a:ln w="9525" cap="flat" cmpd="sng">
            <a:solidFill>
              <a:schemeClr val="accent1"/>
            </a:solidFill>
            <a:prstDash val="solid"/>
            <a:miter lim="800000"/>
            <a:headEnd type="none" w="sm" len="sm"/>
            <a:tailEnd type="none" w="sm" len="sm"/>
          </a:ln>
        </p:spPr>
      </p:cxnSp>
      <p:sp>
        <p:nvSpPr>
          <p:cNvPr id="20" name="Google Shape;20;p13"/>
          <p:cNvSpPr/>
          <p:nvPr/>
        </p:nvSpPr>
        <p:spPr>
          <a:xfrm>
            <a:off x="4255770" y="689287"/>
            <a:ext cx="3680460" cy="45719"/>
          </a:xfrm>
          <a:prstGeom prst="rect">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2" name="Google Shape;22;p13" descr="Logo&#10;&#10;Description automatically generated"/>
          <p:cNvPicPr preferRelativeResize="0"/>
          <p:nvPr userDrawn="1"/>
        </p:nvPicPr>
        <p:blipFill rotWithShape="1">
          <a:blip r:embed="rId3">
            <a:alphaModFix/>
          </a:blip>
          <a:srcRect/>
          <a:stretch/>
        </p:blipFill>
        <p:spPr>
          <a:xfrm>
            <a:off x="10575718" y="79134"/>
            <a:ext cx="1546002" cy="588491"/>
          </a:xfrm>
          <a:prstGeom prst="rect">
            <a:avLst/>
          </a:prstGeom>
          <a:noFill/>
          <a:ln>
            <a:noFill/>
          </a:ln>
        </p:spPr>
      </p:pic>
      <p:sp>
        <p:nvSpPr>
          <p:cNvPr id="3" name="Text Placeholder 2">
            <a:extLst>
              <a:ext uri="{FF2B5EF4-FFF2-40B4-BE49-F238E27FC236}">
                <a16:creationId xmlns:a16="http://schemas.microsoft.com/office/drawing/2014/main" id="{0F2909BA-2AAC-96C7-AAA4-7DE85BD42403}"/>
              </a:ext>
            </a:extLst>
          </p:cNvPr>
          <p:cNvSpPr>
            <a:spLocks noGrp="1"/>
          </p:cNvSpPr>
          <p:nvPr>
            <p:ph type="body" sz="quarter" idx="10"/>
          </p:nvPr>
        </p:nvSpPr>
        <p:spPr>
          <a:xfrm>
            <a:off x="4348829" y="157230"/>
            <a:ext cx="3434204" cy="496888"/>
          </a:xfrm>
        </p:spPr>
        <p:txBody>
          <a:bodyPr/>
          <a:lstStyle>
            <a:lvl1pPr marL="50800" indent="0">
              <a:buNone/>
              <a:defRPr>
                <a:latin typeface="Helvetica Neue" panose="020B0604020202020204" charset="0"/>
              </a:defRPr>
            </a:lvl1pPr>
          </a:lstStyle>
          <a:p>
            <a:pPr lvl="0"/>
            <a:r>
              <a:rPr lang="en-US" dirty="0"/>
              <a:t>Click to edit Master</a:t>
            </a:r>
            <a:endParaRPr lang="en-IN" dirty="0"/>
          </a:p>
        </p:txBody>
      </p:sp>
      <p:sp>
        <p:nvSpPr>
          <p:cNvPr id="2" name="Text Placeholder 22">
            <a:extLst>
              <a:ext uri="{FF2B5EF4-FFF2-40B4-BE49-F238E27FC236}">
                <a16:creationId xmlns:a16="http://schemas.microsoft.com/office/drawing/2014/main" id="{7F1D104A-C8A1-CAE8-D5F5-4BF74D2E798F}"/>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4" name="Text Placeholder 22">
            <a:extLst>
              <a:ext uri="{FF2B5EF4-FFF2-40B4-BE49-F238E27FC236}">
                <a16:creationId xmlns:a16="http://schemas.microsoft.com/office/drawing/2014/main" id="{0089A94D-497B-A9CC-46FC-F70E783301F3}"/>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5" name="Text Placeholder 22">
            <a:extLst>
              <a:ext uri="{FF2B5EF4-FFF2-40B4-BE49-F238E27FC236}">
                <a16:creationId xmlns:a16="http://schemas.microsoft.com/office/drawing/2014/main" id="{B601EBC3-A50C-FF59-C8DA-F82F52E9AE06}"/>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6" name="Text Placeholder 22">
            <a:extLst>
              <a:ext uri="{FF2B5EF4-FFF2-40B4-BE49-F238E27FC236}">
                <a16:creationId xmlns:a16="http://schemas.microsoft.com/office/drawing/2014/main" id="{C1FB7E77-8F4D-D6EC-B759-B3343D88AE12}"/>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7" name="Text Placeholder 22">
            <a:extLst>
              <a:ext uri="{FF2B5EF4-FFF2-40B4-BE49-F238E27FC236}">
                <a16:creationId xmlns:a16="http://schemas.microsoft.com/office/drawing/2014/main" id="{ED74C882-AE77-CC66-BE45-56EAAF3DD8C6}"/>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8" name="Text Placeholder 14">
            <a:extLst>
              <a:ext uri="{FF2B5EF4-FFF2-40B4-BE49-F238E27FC236}">
                <a16:creationId xmlns:a16="http://schemas.microsoft.com/office/drawing/2014/main" id="{DEE24C19-18B7-5038-F331-5CA8F88E0F6F}"/>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4"/>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pic>
        <p:nvPicPr>
          <p:cNvPr id="9" name="Graphic 8">
            <a:extLst>
              <a:ext uri="{FF2B5EF4-FFF2-40B4-BE49-F238E27FC236}">
                <a16:creationId xmlns:a16="http://schemas.microsoft.com/office/drawing/2014/main" id="{C8CA3FA5-3991-D1F2-385C-6869476F07EA}"/>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3001" y="2647398"/>
            <a:ext cx="892141" cy="892141"/>
          </a:xfrm>
          <a:prstGeom prst="rect">
            <a:avLst/>
          </a:prstGeom>
        </p:spPr>
      </p:pic>
      <p:pic>
        <p:nvPicPr>
          <p:cNvPr id="10" name="Graphic 9">
            <a:extLst>
              <a:ext uri="{FF2B5EF4-FFF2-40B4-BE49-F238E27FC236}">
                <a16:creationId xmlns:a16="http://schemas.microsoft.com/office/drawing/2014/main" id="{28D50D07-0FDF-8F38-C872-80AF78AF71B3}"/>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127026" y="2702322"/>
            <a:ext cx="952500" cy="952500"/>
          </a:xfrm>
          <a:prstGeom prst="rect">
            <a:avLst/>
          </a:prstGeom>
        </p:spPr>
      </p:pic>
      <p:pic>
        <p:nvPicPr>
          <p:cNvPr id="11" name="Graphic 10">
            <a:extLst>
              <a:ext uri="{FF2B5EF4-FFF2-40B4-BE49-F238E27FC236}">
                <a16:creationId xmlns:a16="http://schemas.microsoft.com/office/drawing/2014/main" id="{00F06D8F-5EA6-0F85-B620-B9CE573D0498}"/>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91669" y="2798555"/>
            <a:ext cx="760034" cy="760034"/>
          </a:xfrm>
          <a:prstGeom prst="rect">
            <a:avLst/>
          </a:prstGeom>
        </p:spPr>
      </p:pic>
      <p:pic>
        <p:nvPicPr>
          <p:cNvPr id="12" name="Graphic 11">
            <a:extLst>
              <a:ext uri="{FF2B5EF4-FFF2-40B4-BE49-F238E27FC236}">
                <a16:creationId xmlns:a16="http://schemas.microsoft.com/office/drawing/2014/main" id="{7C2A6A9F-94F5-BDF9-4D02-9C14EB1620EE}"/>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75874" y="2798555"/>
            <a:ext cx="760034" cy="760034"/>
          </a:xfrm>
          <a:prstGeom prst="rect">
            <a:avLst/>
          </a:prstGeom>
        </p:spPr>
      </p:pic>
      <p:pic>
        <p:nvPicPr>
          <p:cNvPr id="13" name="Graphic 12">
            <a:extLst>
              <a:ext uri="{FF2B5EF4-FFF2-40B4-BE49-F238E27FC236}">
                <a16:creationId xmlns:a16="http://schemas.microsoft.com/office/drawing/2014/main" id="{55F20A7A-3099-2632-C54F-D2B6640150BE}"/>
              </a:ext>
            </a:extLst>
          </p:cNvPr>
          <p:cNvPicPr>
            <a:picLocks noChangeAspect="1"/>
          </p:cNvPicPr>
          <p:nvPr userDrawn="1"/>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507464" y="2779505"/>
            <a:ext cx="760034" cy="760034"/>
          </a:xfrm>
          <a:prstGeom prst="rect">
            <a:avLst/>
          </a:prstGeom>
        </p:spPr>
      </p:pic>
      <p:sp>
        <p:nvSpPr>
          <p:cNvPr id="14" name="Date Placeholder 2">
            <a:extLst>
              <a:ext uri="{FF2B5EF4-FFF2-40B4-BE49-F238E27FC236}">
                <a16:creationId xmlns:a16="http://schemas.microsoft.com/office/drawing/2014/main" id="{136964CF-DD03-A4F5-944F-6F13A6258CB3}"/>
              </a:ext>
            </a:extLst>
          </p:cNvPr>
          <p:cNvSpPr>
            <a:spLocks noGrp="1"/>
          </p:cNvSpPr>
          <p:nvPr>
            <p:ph type="dt" idx="30"/>
          </p:nvPr>
        </p:nvSpPr>
        <p:spPr>
          <a:xfrm>
            <a:off x="838200" y="6356350"/>
            <a:ext cx="2743200" cy="365125"/>
          </a:xfrm>
        </p:spPr>
        <p:txBody>
          <a:bodyPr/>
          <a:lstStyle/>
          <a:p>
            <a:endParaRPr lang="en-IN"/>
          </a:p>
        </p:txBody>
      </p:sp>
      <p:sp>
        <p:nvSpPr>
          <p:cNvPr id="15" name="Footer Placeholder 3">
            <a:extLst>
              <a:ext uri="{FF2B5EF4-FFF2-40B4-BE49-F238E27FC236}">
                <a16:creationId xmlns:a16="http://schemas.microsoft.com/office/drawing/2014/main" id="{97D2DD9D-D70F-1FCB-9C2A-A711AB35BB05}"/>
              </a:ext>
            </a:extLst>
          </p:cNvPr>
          <p:cNvSpPr>
            <a:spLocks noGrp="1"/>
          </p:cNvSpPr>
          <p:nvPr>
            <p:ph type="ftr" idx="11"/>
          </p:nvPr>
        </p:nvSpPr>
        <p:spPr>
          <a:xfrm>
            <a:off x="4038600" y="6356350"/>
            <a:ext cx="4114800" cy="365125"/>
          </a:xfrm>
        </p:spPr>
        <p:txBody>
          <a:bodyPr/>
          <a:lstStyle/>
          <a:p>
            <a:endParaRPr lang="en-IN"/>
          </a:p>
        </p:txBody>
      </p:sp>
      <p:sp>
        <p:nvSpPr>
          <p:cNvPr id="16" name="Slide Number Placeholder 4">
            <a:extLst>
              <a:ext uri="{FF2B5EF4-FFF2-40B4-BE49-F238E27FC236}">
                <a16:creationId xmlns:a16="http://schemas.microsoft.com/office/drawing/2014/main" id="{5575CCED-D4A7-193F-97DC-A691D822DC0B}"/>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custDataLst>
      <p:tags r:id="rId1"/>
    </p:custDataLst>
    <p:extLst>
      <p:ext uri="{BB962C8B-B14F-4D97-AF65-F5344CB8AC3E}">
        <p14:creationId xmlns:p14="http://schemas.microsoft.com/office/powerpoint/2010/main" val="99912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D6C0AFF-2CE0-133C-CA24-C2FCEFEE9E6C}"/>
              </a:ext>
            </a:extLst>
          </p:cNvPr>
          <p:cNvSpPr>
            <a:spLocks noGrp="1"/>
          </p:cNvSpPr>
          <p:nvPr>
            <p:ph type="dt" idx="10"/>
          </p:nvPr>
        </p:nvSpPr>
        <p:spPr/>
        <p:txBody>
          <a:bodyPr/>
          <a:lstStyle/>
          <a:p>
            <a:endParaRPr lang="en-IN"/>
          </a:p>
        </p:txBody>
      </p:sp>
      <p:sp>
        <p:nvSpPr>
          <p:cNvPr id="4" name="Footer Placeholder 3">
            <a:extLst>
              <a:ext uri="{FF2B5EF4-FFF2-40B4-BE49-F238E27FC236}">
                <a16:creationId xmlns:a16="http://schemas.microsoft.com/office/drawing/2014/main" id="{D173593A-4BDE-BA16-1703-2EE950ECF1D9}"/>
              </a:ext>
            </a:extLst>
          </p:cNvPr>
          <p:cNvSpPr>
            <a:spLocks noGrp="1"/>
          </p:cNvSpPr>
          <p:nvPr>
            <p:ph type="ftr" idx="11"/>
          </p:nvPr>
        </p:nvSpPr>
        <p:spPr/>
        <p:txBody>
          <a:bodyPr/>
          <a:lstStyle/>
          <a:p>
            <a:endParaRPr lang="en-IN"/>
          </a:p>
        </p:txBody>
      </p:sp>
      <p:sp>
        <p:nvSpPr>
          <p:cNvPr id="5" name="Slide Number Placeholder 4">
            <a:extLst>
              <a:ext uri="{FF2B5EF4-FFF2-40B4-BE49-F238E27FC236}">
                <a16:creationId xmlns:a16="http://schemas.microsoft.com/office/drawing/2014/main" id="{A7289C44-A543-D0DE-03B5-1700FA2015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6" name="Google Shape;19;p13">
            <a:extLst>
              <a:ext uri="{FF2B5EF4-FFF2-40B4-BE49-F238E27FC236}">
                <a16:creationId xmlns:a16="http://schemas.microsoft.com/office/drawing/2014/main" id="{8AC8BCEF-07CA-BDAC-FF45-9D5F43FF61FB}"/>
              </a:ext>
            </a:extLst>
          </p:cNvPr>
          <p:cNvCxnSpPr/>
          <p:nvPr userDrawn="1"/>
        </p:nvCxnSpPr>
        <p:spPr>
          <a:xfrm>
            <a:off x="200819" y="737963"/>
            <a:ext cx="11790362" cy="0"/>
          </a:xfrm>
          <a:prstGeom prst="straightConnector1">
            <a:avLst/>
          </a:prstGeom>
          <a:noFill/>
          <a:ln w="9525" cap="flat" cmpd="sng">
            <a:solidFill>
              <a:schemeClr val="accent1"/>
            </a:solidFill>
            <a:prstDash val="solid"/>
            <a:miter lim="800000"/>
            <a:headEnd type="none" w="sm" len="sm"/>
            <a:tailEnd type="none" w="sm" len="sm"/>
          </a:ln>
        </p:spPr>
      </p:cxnSp>
      <p:sp>
        <p:nvSpPr>
          <p:cNvPr id="7" name="Google Shape;20;p13">
            <a:extLst>
              <a:ext uri="{FF2B5EF4-FFF2-40B4-BE49-F238E27FC236}">
                <a16:creationId xmlns:a16="http://schemas.microsoft.com/office/drawing/2014/main" id="{653E5907-8C24-CCC8-32CC-8980AC41BFC7}"/>
              </a:ext>
            </a:extLst>
          </p:cNvPr>
          <p:cNvSpPr/>
          <p:nvPr userDrawn="1"/>
        </p:nvSpPr>
        <p:spPr>
          <a:xfrm>
            <a:off x="4255770" y="689287"/>
            <a:ext cx="3680460" cy="45719"/>
          </a:xfrm>
          <a:prstGeom prst="rect">
            <a:avLst/>
          </a:prstGeom>
          <a:solidFill>
            <a:schemeClr val="accen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8" name="Google Shape;22;p13" descr="Logo&#10;&#10;Description automatically generated">
            <a:extLst>
              <a:ext uri="{FF2B5EF4-FFF2-40B4-BE49-F238E27FC236}">
                <a16:creationId xmlns:a16="http://schemas.microsoft.com/office/drawing/2014/main" id="{41E1EFD3-D54E-BD7A-48D1-4BD297842A28}"/>
              </a:ext>
            </a:extLst>
          </p:cNvPr>
          <p:cNvPicPr preferRelativeResize="0"/>
          <p:nvPr userDrawn="1"/>
        </p:nvPicPr>
        <p:blipFill rotWithShape="1">
          <a:blip r:embed="rId2">
            <a:alphaModFix/>
          </a:blip>
          <a:srcRect/>
          <a:stretch/>
        </p:blipFill>
        <p:spPr>
          <a:xfrm>
            <a:off x="10575718" y="79134"/>
            <a:ext cx="1546002" cy="588491"/>
          </a:xfrm>
          <a:prstGeom prst="rect">
            <a:avLst/>
          </a:prstGeom>
          <a:noFill/>
          <a:ln>
            <a:noFill/>
          </a:ln>
        </p:spPr>
      </p:pic>
      <p:sp>
        <p:nvSpPr>
          <p:cNvPr id="9" name="Text Placeholder 2">
            <a:extLst>
              <a:ext uri="{FF2B5EF4-FFF2-40B4-BE49-F238E27FC236}">
                <a16:creationId xmlns:a16="http://schemas.microsoft.com/office/drawing/2014/main" id="{9B523D76-7681-21BD-A8A6-9ECC8493F996}"/>
              </a:ext>
            </a:extLst>
          </p:cNvPr>
          <p:cNvSpPr>
            <a:spLocks noGrp="1"/>
          </p:cNvSpPr>
          <p:nvPr>
            <p:ph type="body" sz="quarter" idx="13"/>
          </p:nvPr>
        </p:nvSpPr>
        <p:spPr>
          <a:xfrm>
            <a:off x="4348829" y="157230"/>
            <a:ext cx="3434204" cy="496888"/>
          </a:xfrm>
        </p:spPr>
        <p:txBody>
          <a:bodyPr/>
          <a:lstStyle>
            <a:lvl1pPr marL="50800" indent="0">
              <a:buNone/>
              <a:defRPr>
                <a:latin typeface="Helvetica Neue" panose="020B0604020202020204" charset="0"/>
              </a:defRPr>
            </a:lvl1pPr>
          </a:lstStyle>
          <a:p>
            <a:pPr lvl="0"/>
            <a:r>
              <a:rPr lang="en-US" dirty="0"/>
              <a:t>Click to edit Master</a:t>
            </a:r>
            <a:endParaRPr lang="en-IN" dirty="0"/>
          </a:p>
        </p:txBody>
      </p:sp>
      <p:sp>
        <p:nvSpPr>
          <p:cNvPr id="10" name="Rectangle: Rounded Corners 9">
            <a:extLst>
              <a:ext uri="{FF2B5EF4-FFF2-40B4-BE49-F238E27FC236}">
                <a16:creationId xmlns:a16="http://schemas.microsoft.com/office/drawing/2014/main" id="{243282A6-00E3-572F-8907-648BD76815F9}"/>
              </a:ext>
            </a:extLst>
          </p:cNvPr>
          <p:cNvSpPr/>
          <p:nvPr userDrawn="1"/>
        </p:nvSpPr>
        <p:spPr>
          <a:xfrm>
            <a:off x="2197024" y="1661664"/>
            <a:ext cx="2662055" cy="476726"/>
          </a:xfrm>
          <a:prstGeom prst="roundRect">
            <a:avLst/>
          </a:prstGeom>
          <a:solidFill>
            <a:schemeClr val="accent1"/>
          </a:solidFill>
          <a:ln>
            <a:solidFill>
              <a:schemeClr val="bg1">
                <a:lumMod val="85000"/>
              </a:schemeClr>
            </a:solidFill>
          </a:ln>
        </p:spPr>
        <p:txBody>
          <a:bodyPr wrap="square">
            <a:spAutoFit/>
          </a:bodyPr>
          <a:lstStyle/>
          <a:p>
            <a:r>
              <a:rPr lang="en-GB" sz="2200" dirty="0">
                <a:solidFill>
                  <a:schemeClr val="bg1"/>
                </a:solidFill>
                <a:latin typeface="Helvetica Neue" panose="020B0604020202020204" charset="0"/>
              </a:rPr>
              <a:t>Summary</a:t>
            </a:r>
          </a:p>
        </p:txBody>
      </p:sp>
      <p:pic>
        <p:nvPicPr>
          <p:cNvPr id="11" name="Picture 10">
            <a:extLst>
              <a:ext uri="{FF2B5EF4-FFF2-40B4-BE49-F238E27FC236}">
                <a16:creationId xmlns:a16="http://schemas.microsoft.com/office/drawing/2014/main" id="{BFC2C6A5-E1FF-D28C-18B9-4A3A2C98928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127875" y="1078246"/>
            <a:ext cx="807101" cy="1060144"/>
          </a:xfrm>
          <a:prstGeom prst="rect">
            <a:avLst/>
          </a:prstGeom>
          <a:effectLst>
            <a:outerShdw blurRad="50800" dist="38100" dir="8100000" algn="tr" rotWithShape="0">
              <a:prstClr val="black">
                <a:alpha val="40000"/>
              </a:prstClr>
            </a:outerShdw>
          </a:effectLst>
        </p:spPr>
      </p:pic>
      <p:sp>
        <p:nvSpPr>
          <p:cNvPr id="15" name="Text Placeholder 14">
            <a:extLst>
              <a:ext uri="{FF2B5EF4-FFF2-40B4-BE49-F238E27FC236}">
                <a16:creationId xmlns:a16="http://schemas.microsoft.com/office/drawing/2014/main" id="{4038C8F5-A7BE-F99A-86C6-7CE874024FC2}"/>
              </a:ext>
            </a:extLst>
          </p:cNvPr>
          <p:cNvSpPr>
            <a:spLocks noGrp="1"/>
          </p:cNvSpPr>
          <p:nvPr>
            <p:ph type="body" sz="quarter" idx="14"/>
          </p:nvPr>
        </p:nvSpPr>
        <p:spPr>
          <a:xfrm>
            <a:off x="1127125" y="2478672"/>
            <a:ext cx="7026275" cy="3422066"/>
          </a:xfrm>
        </p:spPr>
        <p:txBody>
          <a:bodyPr>
            <a:normAutofit/>
          </a:bodyPr>
          <a:lstStyle>
            <a:lvl1pPr marL="336550" indent="-285750">
              <a:buFont typeface="Wingdings" panose="05000000000000000000" pitchFamily="2" charset="2"/>
              <a:buChar char="§"/>
              <a:defRPr sz="1800">
                <a:latin typeface="Helvetica Neue" panose="020B0604020202020204" charset="0"/>
              </a:defRPr>
            </a:lvl1pPr>
            <a:lvl2pPr marL="533400" indent="0">
              <a:buNone/>
              <a:defRPr sz="1800">
                <a:latin typeface="Helvetica Neue" panose="020B0604020202020204" charset="0"/>
              </a:defRPr>
            </a:lvl2pPr>
            <a:lvl3pPr marL="1016000" indent="0">
              <a:buNone/>
              <a:defRPr sz="1800">
                <a:latin typeface="Helvetica Neue" panose="020B0604020202020204" charset="0"/>
              </a:defRPr>
            </a:lvl3pPr>
            <a:lvl4pPr marL="1485900" indent="0">
              <a:buNone/>
              <a:defRPr sz="1800">
                <a:latin typeface="Helvetica Neue" panose="020B0604020202020204" charset="0"/>
              </a:defRPr>
            </a:lvl4pPr>
            <a:lvl5pPr marL="1943100" indent="0">
              <a:buNone/>
              <a:defRPr sz="1800">
                <a:latin typeface="Helvetica Neue" panose="020B0604020202020204" charset="0"/>
              </a:defRPr>
            </a:lvl5pPr>
          </a:lstStyle>
          <a:p>
            <a:pPr lvl="0"/>
            <a:r>
              <a:rPr lang="en-US" dirty="0"/>
              <a:t>Click to edit Master text styles</a:t>
            </a:r>
          </a:p>
        </p:txBody>
      </p:sp>
      <p:pic>
        <p:nvPicPr>
          <p:cNvPr id="13" name="Picture 2">
            <a:extLst>
              <a:ext uri="{FF2B5EF4-FFF2-40B4-BE49-F238E27FC236}">
                <a16:creationId xmlns:a16="http://schemas.microsoft.com/office/drawing/2014/main" id="{A31080B9-44A4-FDE2-1D78-0947B320952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728514" y="3273600"/>
            <a:ext cx="2204508" cy="2036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59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extLst>
    <p:ext uri="{DCECCB84-F9BA-43D5-87BE-67443E8EF086}">
      <p15:sldGuideLst xmlns:p15="http://schemas.microsoft.com/office/powerpoint/2012/main">
        <p15:guide id="1" orient="horz" pos="709"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6" name="Picture 5" descr="A picture containing outdoor, night&#10;&#10;Description automatically generated">
            <a:extLst>
              <a:ext uri="{FF2B5EF4-FFF2-40B4-BE49-F238E27FC236}">
                <a16:creationId xmlns:a16="http://schemas.microsoft.com/office/drawing/2014/main" id="{C994F35D-B669-B69B-9FA3-B6067E2E6AD6}"/>
              </a:ext>
            </a:extLst>
          </p:cNvPr>
          <p:cNvPicPr>
            <a:picLocks noChangeAspect="1"/>
          </p:cNvPicPr>
          <p:nvPr userDrawn="1"/>
        </p:nvPicPr>
        <p:blipFill>
          <a:blip r:embed="rId2"/>
          <a:stretch>
            <a:fillRect/>
          </a:stretch>
        </p:blipFill>
        <p:spPr>
          <a:xfrm>
            <a:off x="0" y="0"/>
            <a:ext cx="12192000" cy="6857999"/>
          </a:xfrm>
          <a:prstGeom prst="rect">
            <a:avLst/>
          </a:prstGeom>
        </p:spPr>
      </p:pic>
      <p:sp>
        <p:nvSpPr>
          <p:cNvPr id="7" name="Google Shape;17;p12">
            <a:extLst>
              <a:ext uri="{FF2B5EF4-FFF2-40B4-BE49-F238E27FC236}">
                <a16:creationId xmlns:a16="http://schemas.microsoft.com/office/drawing/2014/main" id="{84874388-B9A7-AE85-E723-B7C85917C10D}"/>
              </a:ext>
            </a:extLst>
          </p:cNvPr>
          <p:cNvSpPr/>
          <p:nvPr userDrawn="1"/>
        </p:nvSpPr>
        <p:spPr>
          <a:xfrm>
            <a:off x="0" y="179371"/>
            <a:ext cx="10566400" cy="6858000"/>
          </a:xfrm>
          <a:prstGeom prst="rect">
            <a:avLst/>
          </a:prstGeom>
          <a:gradFill>
            <a:gsLst>
              <a:gs pos="0">
                <a:srgbClr val="000000">
                  <a:alpha val="53333"/>
                </a:srgbClr>
              </a:gs>
              <a:gs pos="100000">
                <a:srgbClr val="000000">
                  <a:alpha val="0"/>
                </a:srgbClr>
              </a:gs>
            </a:gsLst>
            <a:path path="circle">
              <a:fillToRect l="50000" t="50000" r="50000" b="50000"/>
            </a:path>
            <a:tileRect/>
          </a:gradFill>
          <a:ln>
            <a:noFill/>
          </a:ln>
          <a:effectLst>
            <a:outerShdw blurRad="508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 name="Text Placeholder 10">
            <a:extLst>
              <a:ext uri="{FF2B5EF4-FFF2-40B4-BE49-F238E27FC236}">
                <a16:creationId xmlns:a16="http://schemas.microsoft.com/office/drawing/2014/main" id="{E16BB0F5-0FA3-21A5-0128-7D70275C0305}"/>
              </a:ext>
            </a:extLst>
          </p:cNvPr>
          <p:cNvSpPr>
            <a:spLocks noGrp="1"/>
          </p:cNvSpPr>
          <p:nvPr>
            <p:ph type="body" sz="quarter" idx="10" hasCustomPrompt="1"/>
          </p:nvPr>
        </p:nvSpPr>
        <p:spPr>
          <a:xfrm>
            <a:off x="4633636" y="2938446"/>
            <a:ext cx="2924728" cy="669925"/>
          </a:xfrm>
        </p:spPr>
        <p:txBody>
          <a:bodyPr>
            <a:normAutofit/>
          </a:bodyPr>
          <a:lstStyle>
            <a:lvl1pPr marL="50800" indent="0">
              <a:buNone/>
              <a:defRPr sz="3600" b="1">
                <a:solidFill>
                  <a:schemeClr val="accent1"/>
                </a:solidFill>
                <a:latin typeface="Helvetica Neue" panose="020B0604020202020204" charset="0"/>
              </a:defRPr>
            </a:lvl1pPr>
          </a:lstStyle>
          <a:p>
            <a:pPr lvl="0"/>
            <a:r>
              <a:rPr lang="en-US" dirty="0"/>
              <a:t>THANK YOU </a:t>
            </a:r>
            <a:endParaRPr lang="en-IN" dirty="0"/>
          </a:p>
        </p:txBody>
      </p:sp>
    </p:spTree>
    <p:extLst>
      <p:ext uri="{BB962C8B-B14F-4D97-AF65-F5344CB8AC3E}">
        <p14:creationId xmlns:p14="http://schemas.microsoft.com/office/powerpoint/2010/main" val="2075926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28354" y="1742500"/>
            <a:ext cx="10622576" cy="4572241"/>
          </a:xfrm>
          <a:prstGeom prst="rect">
            <a:avLst/>
          </a:prstGeom>
        </p:spPr>
        <p:txBody>
          <a:bodyPr/>
          <a:lstStyle>
            <a:lvl1pPr marL="457041" indent="-457041">
              <a:spcBef>
                <a:spcPts val="500"/>
              </a:spcBef>
              <a:buFont typeface="Wingdings" panose="05000000000000000000" pitchFamily="2" charset="2"/>
              <a:buChar char="Ø"/>
              <a:defRPr sz="2399">
                <a:latin typeface="Helvetica LT Std Cond Light" panose="020B0406020202030204" pitchFamily="34" charset="0"/>
              </a:defRPr>
            </a:lvl1pPr>
            <a:lvl2pPr>
              <a:defRPr sz="2199">
                <a:latin typeface="Helvetica LT Std Cond Light" panose="020B0406020202030204" pitchFamily="34" charset="0"/>
              </a:defRPr>
            </a:lvl2pPr>
            <a:lvl3pPr marL="1142603" indent="-228521">
              <a:buFont typeface="Wingdings" panose="05000000000000000000" pitchFamily="2" charset="2"/>
              <a:buChar char="§"/>
              <a:defRPr sz="1999">
                <a:latin typeface="Helvetica LT Std Cond Light" panose="020B0406020202030204" pitchFamily="34" charset="0"/>
              </a:defRPr>
            </a:lvl3pPr>
            <a:lvl4pPr marL="1599644" indent="-228521">
              <a:buFont typeface="Wingdings" panose="05000000000000000000" pitchFamily="2" charset="2"/>
              <a:buChar char="§"/>
              <a:defRPr sz="1799">
                <a:latin typeface="Helvetica LT Std Cond Light" panose="020B0406020202030204" pitchFamily="34" charset="0"/>
              </a:defRPr>
            </a:lvl4pPr>
            <a:lvl5pPr marL="2056685" indent="-228521">
              <a:buFont typeface="Wingdings" panose="05000000000000000000" pitchFamily="2" charset="2"/>
              <a:buChar char="§"/>
              <a:defRPr sz="1599">
                <a:latin typeface="Helvetica LT Std Cond Light" panose="020B04060202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 name="Title 1"/>
          <p:cNvSpPr>
            <a:spLocks noGrp="1"/>
          </p:cNvSpPr>
          <p:nvPr>
            <p:ph type="title" hasCustomPrompt="1"/>
          </p:nvPr>
        </p:nvSpPr>
        <p:spPr>
          <a:xfrm>
            <a:off x="349622" y="921641"/>
            <a:ext cx="8039005" cy="369812"/>
          </a:xfrm>
          <a:prstGeom prst="rect">
            <a:avLst/>
          </a:prstGeom>
        </p:spPr>
        <p:txBody>
          <a:bodyPr/>
          <a:lstStyle>
            <a:lvl1pPr>
              <a:defRPr sz="2399" b="1">
                <a:solidFill>
                  <a:srgbClr val="02918B"/>
                </a:solidFill>
                <a:latin typeface="Helvetica LT Std Cond" panose="020B0506020202030204" pitchFamily="34" charset="0"/>
              </a:defRPr>
            </a:lvl1pPr>
          </a:lstStyle>
          <a:p>
            <a:r>
              <a:rPr lang="en-US" dirty="0"/>
              <a:t>SLIDE TITLE</a:t>
            </a:r>
            <a:endParaRPr lang="en-IN" dirty="0"/>
          </a:p>
        </p:txBody>
      </p:sp>
      <p:sp>
        <p:nvSpPr>
          <p:cNvPr id="6" name="TextBox 5"/>
          <p:cNvSpPr txBox="1"/>
          <p:nvPr/>
        </p:nvSpPr>
        <p:spPr>
          <a:xfrm>
            <a:off x="5794787" y="6454591"/>
            <a:ext cx="602429" cy="276999"/>
          </a:xfrm>
          <a:prstGeom prst="rect">
            <a:avLst/>
          </a:prstGeom>
          <a:noFill/>
        </p:spPr>
        <p:txBody>
          <a:bodyPr wrap="square" rtlCol="0">
            <a:spAutoFit/>
          </a:bodyPr>
          <a:lstStyle/>
          <a:p>
            <a:pPr algn="ctr"/>
            <a:fld id="{80185F77-B28D-4181-BD8D-423D01B3D466}" type="slidenum">
              <a:rPr lang="en-IN" sz="1200" smtClean="0">
                <a:solidFill>
                  <a:schemeClr val="bg1">
                    <a:lumMod val="50000"/>
                  </a:schemeClr>
                </a:solidFill>
              </a:rPr>
              <a:pPr algn="ctr"/>
              <a:t>‹#›</a:t>
            </a:fld>
            <a:endParaRPr lang="en-IN" sz="1200" dirty="0">
              <a:solidFill>
                <a:schemeClr val="bg1">
                  <a:lumMod val="50000"/>
                </a:schemeClr>
              </a:solidFill>
            </a:endParaRPr>
          </a:p>
        </p:txBody>
      </p:sp>
    </p:spTree>
    <p:extLst>
      <p:ext uri="{BB962C8B-B14F-4D97-AF65-F5344CB8AC3E}">
        <p14:creationId xmlns:p14="http://schemas.microsoft.com/office/powerpoint/2010/main" val="3259547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orient="horz" pos="113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ustDataLst>
      <p:tags r:id="rId9"/>
    </p:custDataLst>
  </p:cSld>
  <p:clrMap bg1="lt1" tx1="dk1" bg2="dk2" tx2="lt2" accent1="accent1" accent2="accent2" accent3="accent3" accent4="accent4" accent5="accent5" accent6="accent6" hlink="hlink" folHlink="folHlink"/>
  <p:sldLayoutIdLst>
    <p:sldLayoutId id="2147483649" r:id="rId1"/>
    <p:sldLayoutId id="2147483666" r:id="rId2"/>
    <p:sldLayoutId id="2147483667" r:id="rId3"/>
    <p:sldLayoutId id="2147483664" r:id="rId4"/>
    <p:sldLayoutId id="2147483671" r:id="rId5"/>
    <p:sldLayoutId id="2147483665" r:id="rId6"/>
    <p:sldLayoutId id="214748367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360988-66C4-97F8-0C2F-AEBB880B2777}"/>
              </a:ext>
            </a:extLst>
          </p:cNvPr>
          <p:cNvSpPr>
            <a:spLocks noGrp="1"/>
          </p:cNvSpPr>
          <p:nvPr>
            <p:ph type="body" sz="quarter" idx="10"/>
          </p:nvPr>
        </p:nvSpPr>
        <p:spPr>
          <a:xfrm>
            <a:off x="4598126" y="3187630"/>
            <a:ext cx="2847704" cy="933994"/>
          </a:xfrm>
        </p:spPr>
        <p:txBody>
          <a:bodyPr>
            <a:normAutofit fontScale="92500"/>
          </a:bodyPr>
          <a:lstStyle/>
          <a:p>
            <a:r>
              <a:rPr lang="en-IN" dirty="0"/>
              <a:t>Micro Services</a:t>
            </a:r>
          </a:p>
        </p:txBody>
      </p:sp>
      <p:sp>
        <p:nvSpPr>
          <p:cNvPr id="3" name="Text Placeholder 2">
            <a:extLst>
              <a:ext uri="{FF2B5EF4-FFF2-40B4-BE49-F238E27FC236}">
                <a16:creationId xmlns:a16="http://schemas.microsoft.com/office/drawing/2014/main" id="{18E592AE-4904-20AA-9F91-C70E6146B7A0}"/>
              </a:ext>
            </a:extLst>
          </p:cNvPr>
          <p:cNvSpPr>
            <a:spLocks noGrp="1"/>
          </p:cNvSpPr>
          <p:nvPr>
            <p:ph type="body" sz="quarter" idx="11"/>
          </p:nvPr>
        </p:nvSpPr>
        <p:spPr>
          <a:xfrm>
            <a:off x="3575713" y="3187629"/>
            <a:ext cx="6550925" cy="933994"/>
          </a:xfrm>
        </p:spPr>
        <p:txBody>
          <a:bodyPr>
            <a:normAutofit/>
          </a:bodyPr>
          <a:lstStyle/>
          <a:p>
            <a:r>
              <a:rPr lang="en-IN" sz="2400" dirty="0"/>
              <a:t>     </a:t>
            </a:r>
            <a:endParaRPr lang="en-IN" sz="2400" b="1" dirty="0">
              <a:solidFill>
                <a:srgbClr val="FF0000"/>
              </a:solidFill>
            </a:endParaRPr>
          </a:p>
        </p:txBody>
      </p:sp>
    </p:spTree>
    <p:extLst>
      <p:ext uri="{BB962C8B-B14F-4D97-AF65-F5344CB8AC3E}">
        <p14:creationId xmlns:p14="http://schemas.microsoft.com/office/powerpoint/2010/main" val="2996857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3748" y="491887"/>
            <a:ext cx="5722706" cy="432787"/>
          </a:xfrm>
        </p:spPr>
        <p:txBody>
          <a:bodyPr>
            <a:normAutofit fontScale="90000"/>
          </a:bodyPr>
          <a:lstStyle/>
          <a:p>
            <a:pPr algn="ctr"/>
            <a:r>
              <a:rPr lang="en-IN" sz="2400" spc="185" dirty="0">
                <a:solidFill>
                  <a:srgbClr val="FF0000"/>
                </a:solidFill>
              </a:rPr>
              <a:t>ADVANTAGES OF MICROSERVICES</a:t>
            </a:r>
            <a:endParaRPr lang="en-IN" dirty="0">
              <a:solidFill>
                <a:srgbClr val="FF0000"/>
              </a:solidFill>
            </a:endParaRPr>
          </a:p>
        </p:txBody>
      </p:sp>
      <p:pic>
        <p:nvPicPr>
          <p:cNvPr id="4" name="Google Shape;22;p13" descr="Logo&#10;&#10;Description automatically generated">
            <a:extLst>
              <a:ext uri="{FF2B5EF4-FFF2-40B4-BE49-F238E27FC236}">
                <a16:creationId xmlns:a16="http://schemas.microsoft.com/office/drawing/2014/main" id="{C15E4D57-49E4-4B0A-9EDF-F4B65FDBDBEC}"/>
              </a:ext>
            </a:extLst>
          </p:cNvPr>
          <p:cNvPicPr preferRelativeResize="0"/>
          <p:nvPr/>
        </p:nvPicPr>
        <p:blipFill rotWithShape="1">
          <a:blip r:embed="rId2">
            <a:alphaModFix/>
          </a:blip>
          <a:srcRect/>
          <a:stretch/>
        </p:blipFill>
        <p:spPr>
          <a:xfrm>
            <a:off x="9916533" y="336183"/>
            <a:ext cx="1546002" cy="588491"/>
          </a:xfrm>
          <a:prstGeom prst="rect">
            <a:avLst/>
          </a:prstGeom>
          <a:noFill/>
          <a:ln>
            <a:noFill/>
          </a:ln>
        </p:spPr>
      </p:pic>
      <p:cxnSp>
        <p:nvCxnSpPr>
          <p:cNvPr id="6" name="Straight Connector 5">
            <a:extLst>
              <a:ext uri="{FF2B5EF4-FFF2-40B4-BE49-F238E27FC236}">
                <a16:creationId xmlns:a16="http://schemas.microsoft.com/office/drawing/2014/main" id="{D3B9BE26-7C15-42B6-8493-2713590F7CD8}"/>
              </a:ext>
            </a:extLst>
          </p:cNvPr>
          <p:cNvCxnSpPr>
            <a:cxnSpLocks/>
          </p:cNvCxnSpPr>
          <p:nvPr/>
        </p:nvCxnSpPr>
        <p:spPr>
          <a:xfrm>
            <a:off x="976045" y="924674"/>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F67423-A592-499F-A20B-8A8E23236C50}"/>
              </a:ext>
            </a:extLst>
          </p:cNvPr>
          <p:cNvCxnSpPr/>
          <p:nvPr/>
        </p:nvCxnSpPr>
        <p:spPr>
          <a:xfrm>
            <a:off x="2876764" y="924674"/>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8F6E655-BC61-99B4-9819-EE125F539C0C}"/>
              </a:ext>
            </a:extLst>
          </p:cNvPr>
          <p:cNvSpPr txBox="1"/>
          <p:nvPr/>
        </p:nvSpPr>
        <p:spPr>
          <a:xfrm>
            <a:off x="1280160" y="1410789"/>
            <a:ext cx="9927771" cy="2970044"/>
          </a:xfrm>
          <a:prstGeom prst="rect">
            <a:avLst/>
          </a:prstGeom>
          <a:noFill/>
        </p:spPr>
        <p:txBody>
          <a:bodyPr wrap="square" rtlCol="0">
            <a:spAutoFit/>
          </a:bodyPr>
          <a:lstStyle/>
          <a:p>
            <a:pPr marL="354965" indent="-342900">
              <a:lnSpc>
                <a:spcPct val="150000"/>
              </a:lnSpc>
              <a:spcBef>
                <a:spcPts val="105"/>
              </a:spcBef>
              <a:buFont typeface="Wingdings" panose="05000000000000000000" pitchFamily="2" charset="2"/>
              <a:buChar char="Ø"/>
              <a:tabLst>
                <a:tab pos="299720" algn="l"/>
              </a:tabLst>
            </a:pPr>
            <a:r>
              <a:rPr lang="en-IN" sz="2200" spc="45" dirty="0">
                <a:latin typeface="Helvetica LT Std Cond" panose="020B0506020202030204"/>
              </a:rPr>
              <a:t>It is possible to change or upgrade each service individually rather than upgrading in the entire application</a:t>
            </a:r>
          </a:p>
          <a:p>
            <a:pPr marL="354965" indent="-342900">
              <a:lnSpc>
                <a:spcPct val="150000"/>
              </a:lnSpc>
              <a:spcBef>
                <a:spcPts val="5"/>
              </a:spcBef>
              <a:buFont typeface="Wingdings" panose="05000000000000000000" pitchFamily="2" charset="2"/>
              <a:buChar char="Ø"/>
              <a:tabLst>
                <a:tab pos="299720" algn="l"/>
              </a:tabLst>
            </a:pPr>
            <a:r>
              <a:rPr lang="en-IN" sz="2200" spc="45" dirty="0">
                <a:latin typeface="Helvetica LT Std Cond" panose="020B0506020202030204"/>
                <a:cs typeface="Trebuchet MS"/>
              </a:rPr>
              <a:t>One service may down without impacting to others</a:t>
            </a:r>
            <a:endParaRPr lang="en-IN" sz="2200" dirty="0">
              <a:latin typeface="Helvetica LT Std Cond" panose="020B0506020202030204"/>
              <a:cs typeface="Trebuchet MS"/>
            </a:endParaRPr>
          </a:p>
          <a:p>
            <a:pPr marL="354965" indent="-342900">
              <a:lnSpc>
                <a:spcPct val="150000"/>
              </a:lnSpc>
              <a:buFont typeface="Wingdings" panose="05000000000000000000" pitchFamily="2" charset="2"/>
              <a:buChar char="Ø"/>
              <a:tabLst>
                <a:tab pos="299720" algn="l"/>
              </a:tabLst>
            </a:pPr>
            <a:r>
              <a:rPr lang="en-IN" sz="2200" spc="45" dirty="0">
                <a:latin typeface="Helvetica LT Std Cond" panose="020B0506020202030204"/>
                <a:cs typeface="Trebuchet MS"/>
              </a:rPr>
              <a:t>Easily use different technology for building different microservices</a:t>
            </a:r>
          </a:p>
          <a:p>
            <a:pPr marL="354965" indent="-342900">
              <a:lnSpc>
                <a:spcPct val="150000"/>
              </a:lnSpc>
              <a:buFont typeface="Wingdings" panose="05000000000000000000" pitchFamily="2" charset="2"/>
              <a:buChar char="Ø"/>
              <a:tabLst>
                <a:tab pos="299720" algn="l"/>
              </a:tabLst>
            </a:pPr>
            <a:r>
              <a:rPr lang="en-IN" sz="2200" spc="45" dirty="0">
                <a:latin typeface="Helvetica LT Std Cond" panose="020B0506020202030204"/>
                <a:cs typeface="Trebuchet MS"/>
              </a:rPr>
              <a:t>Less dependency loosely coupled</a:t>
            </a:r>
            <a:endParaRPr lang="en-IN" sz="2200" dirty="0">
              <a:latin typeface="Helvetica LT Std Cond" panose="020B0506020202030204"/>
              <a:cs typeface="Trebuchet MS"/>
            </a:endParaRPr>
          </a:p>
          <a:p>
            <a:endParaRPr lang="en-IN" sz="2200" dirty="0"/>
          </a:p>
        </p:txBody>
      </p:sp>
    </p:spTree>
    <p:extLst>
      <p:ext uri="{BB962C8B-B14F-4D97-AF65-F5344CB8AC3E}">
        <p14:creationId xmlns:p14="http://schemas.microsoft.com/office/powerpoint/2010/main" val="2841677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3748" y="491887"/>
            <a:ext cx="5722706" cy="432787"/>
          </a:xfrm>
        </p:spPr>
        <p:txBody>
          <a:bodyPr>
            <a:normAutofit/>
          </a:bodyPr>
          <a:lstStyle/>
          <a:p>
            <a:endParaRPr lang="en-IN" dirty="0">
              <a:solidFill>
                <a:srgbClr val="FF0000"/>
              </a:solidFill>
            </a:endParaRPr>
          </a:p>
        </p:txBody>
      </p:sp>
      <p:pic>
        <p:nvPicPr>
          <p:cNvPr id="4" name="Google Shape;22;p13" descr="Logo&#10;&#10;Description automatically generated">
            <a:extLst>
              <a:ext uri="{FF2B5EF4-FFF2-40B4-BE49-F238E27FC236}">
                <a16:creationId xmlns:a16="http://schemas.microsoft.com/office/drawing/2014/main" id="{C15E4D57-49E4-4B0A-9EDF-F4B65FDBDBEC}"/>
              </a:ext>
            </a:extLst>
          </p:cNvPr>
          <p:cNvPicPr preferRelativeResize="0"/>
          <p:nvPr/>
        </p:nvPicPr>
        <p:blipFill rotWithShape="1">
          <a:blip r:embed="rId3">
            <a:alphaModFix/>
          </a:blip>
          <a:srcRect/>
          <a:stretch/>
        </p:blipFill>
        <p:spPr>
          <a:xfrm>
            <a:off x="9916533" y="336183"/>
            <a:ext cx="1546002" cy="588491"/>
          </a:xfrm>
          <a:prstGeom prst="rect">
            <a:avLst/>
          </a:prstGeom>
          <a:noFill/>
          <a:ln>
            <a:noFill/>
          </a:ln>
        </p:spPr>
      </p:pic>
      <p:cxnSp>
        <p:nvCxnSpPr>
          <p:cNvPr id="6" name="Straight Connector 5">
            <a:extLst>
              <a:ext uri="{FF2B5EF4-FFF2-40B4-BE49-F238E27FC236}">
                <a16:creationId xmlns:a16="http://schemas.microsoft.com/office/drawing/2014/main" id="{D3B9BE26-7C15-42B6-8493-2713590F7CD8}"/>
              </a:ext>
            </a:extLst>
          </p:cNvPr>
          <p:cNvCxnSpPr>
            <a:cxnSpLocks/>
          </p:cNvCxnSpPr>
          <p:nvPr/>
        </p:nvCxnSpPr>
        <p:spPr>
          <a:xfrm>
            <a:off x="976045" y="924674"/>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F67423-A592-499F-A20B-8A8E23236C50}"/>
              </a:ext>
            </a:extLst>
          </p:cNvPr>
          <p:cNvCxnSpPr/>
          <p:nvPr/>
        </p:nvCxnSpPr>
        <p:spPr>
          <a:xfrm>
            <a:off x="2876764" y="924674"/>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8" name="object 2">
            <a:extLst>
              <a:ext uri="{FF2B5EF4-FFF2-40B4-BE49-F238E27FC236}">
                <a16:creationId xmlns:a16="http://schemas.microsoft.com/office/drawing/2014/main" id="{22628E70-4401-D87B-1730-46E6F5621FC1}"/>
              </a:ext>
            </a:extLst>
          </p:cNvPr>
          <p:cNvGrpSpPr/>
          <p:nvPr/>
        </p:nvGrpSpPr>
        <p:grpSpPr>
          <a:xfrm>
            <a:off x="548511" y="1397284"/>
            <a:ext cx="11094978" cy="4448318"/>
            <a:chOff x="53339" y="310895"/>
            <a:chExt cx="12085320" cy="6309360"/>
          </a:xfrm>
        </p:grpSpPr>
        <p:sp>
          <p:nvSpPr>
            <p:cNvPr id="9" name="object 3">
              <a:extLst>
                <a:ext uri="{FF2B5EF4-FFF2-40B4-BE49-F238E27FC236}">
                  <a16:creationId xmlns:a16="http://schemas.microsoft.com/office/drawing/2014/main" id="{125290F9-90AC-41DB-02F0-6B86C1E2DF4E}"/>
                </a:ext>
              </a:extLst>
            </p:cNvPr>
            <p:cNvSpPr/>
            <p:nvPr/>
          </p:nvSpPr>
          <p:spPr>
            <a:xfrm>
              <a:off x="440435" y="606552"/>
              <a:ext cx="11300460" cy="1259205"/>
            </a:xfrm>
            <a:custGeom>
              <a:avLst/>
              <a:gdLst/>
              <a:ahLst/>
              <a:cxnLst/>
              <a:rect l="l" t="t" r="r" b="b"/>
              <a:pathLst>
                <a:path w="11300460" h="1259205">
                  <a:moveTo>
                    <a:pt x="11300460" y="0"/>
                  </a:moveTo>
                  <a:lnTo>
                    <a:pt x="0" y="0"/>
                  </a:lnTo>
                  <a:lnTo>
                    <a:pt x="0" y="1258824"/>
                  </a:lnTo>
                  <a:lnTo>
                    <a:pt x="11300460" y="1258824"/>
                  </a:lnTo>
                  <a:lnTo>
                    <a:pt x="11300460" y="0"/>
                  </a:lnTo>
                  <a:close/>
                </a:path>
              </a:pathLst>
            </a:custGeom>
            <a:solidFill>
              <a:srgbClr val="1A315F"/>
            </a:solidFill>
          </p:spPr>
          <p:txBody>
            <a:bodyPr wrap="square" lIns="0" tIns="0" rIns="0" bIns="0" rtlCol="0"/>
            <a:lstStyle/>
            <a:p>
              <a:endParaRPr/>
            </a:p>
          </p:txBody>
        </p:sp>
        <p:pic>
          <p:nvPicPr>
            <p:cNvPr id="10" name="object 4">
              <a:extLst>
                <a:ext uri="{FF2B5EF4-FFF2-40B4-BE49-F238E27FC236}">
                  <a16:creationId xmlns:a16="http://schemas.microsoft.com/office/drawing/2014/main" id="{5445EDA4-EDE1-A400-11FE-F7BCADA80D14}"/>
                </a:ext>
              </a:extLst>
            </p:cNvPr>
            <p:cNvPicPr/>
            <p:nvPr/>
          </p:nvPicPr>
          <p:blipFill>
            <a:blip r:embed="rId4" cstate="print"/>
            <a:stretch>
              <a:fillRect/>
            </a:stretch>
          </p:blipFill>
          <p:spPr>
            <a:xfrm>
              <a:off x="53339" y="310895"/>
              <a:ext cx="12085320" cy="6309359"/>
            </a:xfrm>
            <a:prstGeom prst="rect">
              <a:avLst/>
            </a:prstGeom>
          </p:spPr>
        </p:pic>
      </p:grpSp>
    </p:spTree>
    <p:extLst>
      <p:ext uri="{BB962C8B-B14F-4D97-AF65-F5344CB8AC3E}">
        <p14:creationId xmlns:p14="http://schemas.microsoft.com/office/powerpoint/2010/main" val="3097316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5737" y="336184"/>
            <a:ext cx="7708407" cy="588490"/>
          </a:xfrm>
        </p:spPr>
        <p:txBody>
          <a:bodyPr>
            <a:noAutofit/>
          </a:bodyPr>
          <a:lstStyle/>
          <a:p>
            <a:pPr algn="ctr"/>
            <a:r>
              <a:rPr lang="en-IN" sz="2400" spc="185" dirty="0">
                <a:solidFill>
                  <a:srgbClr val="FF0000"/>
                </a:solidFill>
              </a:rPr>
              <a:t>COMMUNICATIONS</a:t>
            </a:r>
            <a:r>
              <a:rPr lang="en-IN" sz="2400" spc="-50" dirty="0">
                <a:solidFill>
                  <a:srgbClr val="FF0000"/>
                </a:solidFill>
              </a:rPr>
              <a:t> </a:t>
            </a:r>
            <a:r>
              <a:rPr lang="en-IN" sz="2400" spc="95" dirty="0">
                <a:solidFill>
                  <a:srgbClr val="FF0000"/>
                </a:solidFill>
              </a:rPr>
              <a:t>BETWEEN</a:t>
            </a:r>
            <a:r>
              <a:rPr lang="en-IN" sz="2400" spc="-80" dirty="0">
                <a:solidFill>
                  <a:srgbClr val="FF0000"/>
                </a:solidFill>
              </a:rPr>
              <a:t> </a:t>
            </a:r>
            <a:r>
              <a:rPr lang="en-IN" sz="2400" spc="35" dirty="0">
                <a:solidFill>
                  <a:srgbClr val="FF0000"/>
                </a:solidFill>
              </a:rPr>
              <a:t>MICROSERVICES</a:t>
            </a:r>
            <a:endParaRPr lang="en-IN" sz="2400" dirty="0">
              <a:solidFill>
                <a:srgbClr val="FF0000"/>
              </a:solidFill>
            </a:endParaRPr>
          </a:p>
        </p:txBody>
      </p:sp>
      <p:pic>
        <p:nvPicPr>
          <p:cNvPr id="4" name="Google Shape;22;p13" descr="Logo&#10;&#10;Description automatically generated">
            <a:extLst>
              <a:ext uri="{FF2B5EF4-FFF2-40B4-BE49-F238E27FC236}">
                <a16:creationId xmlns:a16="http://schemas.microsoft.com/office/drawing/2014/main" id="{C15E4D57-49E4-4B0A-9EDF-F4B65FDBDBEC}"/>
              </a:ext>
            </a:extLst>
          </p:cNvPr>
          <p:cNvPicPr preferRelativeResize="0"/>
          <p:nvPr/>
        </p:nvPicPr>
        <p:blipFill rotWithShape="1">
          <a:blip r:embed="rId2">
            <a:alphaModFix/>
          </a:blip>
          <a:srcRect/>
          <a:stretch/>
        </p:blipFill>
        <p:spPr>
          <a:xfrm>
            <a:off x="9916533" y="336183"/>
            <a:ext cx="1546002" cy="588491"/>
          </a:xfrm>
          <a:prstGeom prst="rect">
            <a:avLst/>
          </a:prstGeom>
          <a:noFill/>
          <a:ln>
            <a:noFill/>
          </a:ln>
        </p:spPr>
      </p:pic>
      <p:cxnSp>
        <p:nvCxnSpPr>
          <p:cNvPr id="6" name="Straight Connector 5">
            <a:extLst>
              <a:ext uri="{FF2B5EF4-FFF2-40B4-BE49-F238E27FC236}">
                <a16:creationId xmlns:a16="http://schemas.microsoft.com/office/drawing/2014/main" id="{D3B9BE26-7C15-42B6-8493-2713590F7CD8}"/>
              </a:ext>
            </a:extLst>
          </p:cNvPr>
          <p:cNvCxnSpPr>
            <a:cxnSpLocks/>
          </p:cNvCxnSpPr>
          <p:nvPr/>
        </p:nvCxnSpPr>
        <p:spPr>
          <a:xfrm>
            <a:off x="976045" y="924674"/>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F67423-A592-499F-A20B-8A8E23236C50}"/>
              </a:ext>
            </a:extLst>
          </p:cNvPr>
          <p:cNvCxnSpPr/>
          <p:nvPr/>
        </p:nvCxnSpPr>
        <p:spPr>
          <a:xfrm>
            <a:off x="2876764" y="924674"/>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4574F8E-CCF6-F69D-0112-D8DF36AEBFD1}"/>
              </a:ext>
            </a:extLst>
          </p:cNvPr>
          <p:cNvSpPr txBox="1"/>
          <p:nvPr/>
        </p:nvSpPr>
        <p:spPr>
          <a:xfrm rot="10800000" flipH="1" flipV="1">
            <a:off x="1136469" y="1388331"/>
            <a:ext cx="9980022" cy="1107996"/>
          </a:xfrm>
          <a:prstGeom prst="rect">
            <a:avLst/>
          </a:prstGeom>
          <a:noFill/>
        </p:spPr>
        <p:txBody>
          <a:bodyPr wrap="square" rtlCol="0">
            <a:spAutoFit/>
          </a:bodyPr>
          <a:lstStyle/>
          <a:p>
            <a:pPr marL="354965" indent="-342900">
              <a:lnSpc>
                <a:spcPct val="100000"/>
              </a:lnSpc>
              <a:spcBef>
                <a:spcPts val="105"/>
              </a:spcBef>
              <a:buFont typeface="Wingdings" panose="05000000000000000000" pitchFamily="2" charset="2"/>
              <a:buChar char="Ø"/>
              <a:tabLst>
                <a:tab pos="299720" algn="l"/>
              </a:tabLst>
            </a:pPr>
            <a:r>
              <a:rPr lang="en-IN" sz="2200" spc="185" dirty="0">
                <a:latin typeface="Helvetica LT Std Cond" panose="020B0506020202030204"/>
                <a:cs typeface="Trebuchet MS"/>
              </a:rPr>
              <a:t>Com</a:t>
            </a:r>
            <a:r>
              <a:rPr lang="en-IN" sz="2200" spc="195" dirty="0">
                <a:latin typeface="Helvetica LT Std Cond" panose="020B0506020202030204"/>
                <a:cs typeface="Trebuchet MS"/>
              </a:rPr>
              <a:t>m</a:t>
            </a:r>
            <a:r>
              <a:rPr lang="en-IN" sz="2200" spc="-15" dirty="0">
                <a:latin typeface="Helvetica LT Std Cond" panose="020B0506020202030204"/>
                <a:cs typeface="Trebuchet MS"/>
              </a:rPr>
              <a:t>u</a:t>
            </a:r>
            <a:r>
              <a:rPr lang="en-IN" sz="2200" spc="-30" dirty="0">
                <a:latin typeface="Helvetica LT Std Cond" panose="020B0506020202030204"/>
                <a:cs typeface="Trebuchet MS"/>
              </a:rPr>
              <a:t>n</a:t>
            </a:r>
            <a:r>
              <a:rPr lang="en-IN" sz="2200" spc="-15" dirty="0">
                <a:latin typeface="Helvetica LT Std Cond" panose="020B0506020202030204"/>
                <a:cs typeface="Trebuchet MS"/>
              </a:rPr>
              <a:t>ica</a:t>
            </a:r>
            <a:r>
              <a:rPr lang="en-IN" sz="2200" spc="-25" dirty="0">
                <a:latin typeface="Helvetica LT Std Cond" panose="020B0506020202030204"/>
                <a:cs typeface="Trebuchet MS"/>
              </a:rPr>
              <a:t>t</a:t>
            </a:r>
            <a:r>
              <a:rPr lang="en-IN" sz="2200" dirty="0">
                <a:latin typeface="Helvetica LT Std Cond" panose="020B0506020202030204"/>
                <a:cs typeface="Trebuchet MS"/>
              </a:rPr>
              <a:t>i</a:t>
            </a:r>
            <a:r>
              <a:rPr lang="en-IN" sz="2200" spc="-10" dirty="0">
                <a:latin typeface="Helvetica LT Std Cond" panose="020B0506020202030204"/>
                <a:cs typeface="Trebuchet MS"/>
              </a:rPr>
              <a:t>o</a:t>
            </a:r>
            <a:r>
              <a:rPr lang="en-IN" sz="2200" spc="-15" dirty="0">
                <a:latin typeface="Helvetica LT Std Cond" panose="020B0506020202030204"/>
                <a:cs typeface="Trebuchet MS"/>
              </a:rPr>
              <a:t>n</a:t>
            </a:r>
            <a:r>
              <a:rPr lang="en-IN" sz="2200" spc="-95" dirty="0">
                <a:latin typeface="Helvetica LT Std Cond" panose="020B0506020202030204"/>
                <a:cs typeface="Trebuchet MS"/>
              </a:rPr>
              <a:t> </a:t>
            </a:r>
            <a:r>
              <a:rPr lang="en-IN" sz="2200" spc="-55" dirty="0">
                <a:latin typeface="Helvetica LT Std Cond" panose="020B0506020202030204"/>
                <a:cs typeface="Trebuchet MS"/>
              </a:rPr>
              <a:t>v</a:t>
            </a:r>
            <a:r>
              <a:rPr lang="en-IN" sz="2200" spc="-45" dirty="0">
                <a:latin typeface="Helvetica LT Std Cond" panose="020B0506020202030204"/>
                <a:cs typeface="Trebuchet MS"/>
              </a:rPr>
              <a:t>i</a:t>
            </a:r>
            <a:r>
              <a:rPr lang="en-IN" sz="2200" spc="-5" dirty="0">
                <a:latin typeface="Helvetica LT Std Cond" panose="020B0506020202030204"/>
                <a:cs typeface="Trebuchet MS"/>
              </a:rPr>
              <a:t>a</a:t>
            </a:r>
            <a:r>
              <a:rPr lang="en-IN" sz="2200" spc="-254" dirty="0">
                <a:latin typeface="Helvetica LT Std Cond" panose="020B0506020202030204"/>
                <a:cs typeface="Trebuchet MS"/>
              </a:rPr>
              <a:t> </a:t>
            </a:r>
            <a:r>
              <a:rPr lang="en-IN" sz="2200" spc="285" dirty="0">
                <a:latin typeface="Helvetica LT Std Cond" panose="020B0506020202030204"/>
                <a:cs typeface="Trebuchet MS"/>
              </a:rPr>
              <a:t>A</a:t>
            </a:r>
            <a:r>
              <a:rPr lang="en-IN" sz="2200" spc="125" dirty="0">
                <a:latin typeface="Helvetica LT Std Cond" panose="020B0506020202030204"/>
                <a:cs typeface="Trebuchet MS"/>
              </a:rPr>
              <a:t>PI</a:t>
            </a:r>
            <a:r>
              <a:rPr lang="en-IN" sz="2200" spc="-70" dirty="0">
                <a:latin typeface="Helvetica LT Std Cond" panose="020B0506020202030204"/>
                <a:cs typeface="Trebuchet MS"/>
              </a:rPr>
              <a:t> </a:t>
            </a:r>
            <a:r>
              <a:rPr lang="en-IN" sz="2200" spc="-15" dirty="0">
                <a:latin typeface="Helvetica LT Std Cond" panose="020B0506020202030204"/>
                <a:cs typeface="Trebuchet MS"/>
              </a:rPr>
              <a:t>c</a:t>
            </a:r>
            <a:r>
              <a:rPr lang="en-IN" sz="2200" spc="-10" dirty="0">
                <a:latin typeface="Helvetica LT Std Cond" panose="020B0506020202030204"/>
                <a:cs typeface="Trebuchet MS"/>
              </a:rPr>
              <a:t>a</a:t>
            </a:r>
            <a:r>
              <a:rPr lang="en-IN" sz="2200" spc="-50" dirty="0">
                <a:latin typeface="Helvetica LT Std Cond" panose="020B0506020202030204"/>
                <a:cs typeface="Trebuchet MS"/>
              </a:rPr>
              <a:t>l</a:t>
            </a:r>
            <a:r>
              <a:rPr lang="en-IN" sz="2200" spc="-60" dirty="0">
                <a:latin typeface="Helvetica LT Std Cond" panose="020B0506020202030204"/>
                <a:cs typeface="Trebuchet MS"/>
              </a:rPr>
              <a:t>l</a:t>
            </a:r>
            <a:r>
              <a:rPr lang="en-IN" sz="2200" spc="-10" dirty="0">
                <a:latin typeface="Helvetica LT Std Cond" panose="020B0506020202030204"/>
                <a:cs typeface="Trebuchet MS"/>
              </a:rPr>
              <a:t>s</a:t>
            </a:r>
            <a:endParaRPr lang="en-IN" sz="2200" dirty="0">
              <a:latin typeface="Helvetica LT Std Cond" panose="020B0506020202030204"/>
              <a:cs typeface="Trebuchet MS"/>
            </a:endParaRPr>
          </a:p>
          <a:p>
            <a:pPr marL="342900" indent="-342900">
              <a:lnSpc>
                <a:spcPct val="100000"/>
              </a:lnSpc>
              <a:spcBef>
                <a:spcPts val="20"/>
              </a:spcBef>
              <a:buFont typeface="Wingdings" panose="05000000000000000000" pitchFamily="2" charset="2"/>
              <a:buChar char="Ø"/>
            </a:pPr>
            <a:endParaRPr lang="en-IN" sz="2200" dirty="0">
              <a:latin typeface="Helvetica LT Std Cond" panose="020B0506020202030204"/>
              <a:cs typeface="Trebuchet MS"/>
            </a:endParaRPr>
          </a:p>
          <a:p>
            <a:pPr marL="354965" indent="-342900">
              <a:lnSpc>
                <a:spcPct val="100000"/>
              </a:lnSpc>
              <a:spcBef>
                <a:spcPts val="5"/>
              </a:spcBef>
              <a:buFont typeface="Wingdings" panose="05000000000000000000" pitchFamily="2" charset="2"/>
              <a:buChar char="Ø"/>
              <a:tabLst>
                <a:tab pos="299720" algn="l"/>
              </a:tabLst>
            </a:pPr>
            <a:r>
              <a:rPr lang="en-IN" sz="2200" spc="45" dirty="0">
                <a:latin typeface="Helvetica LT Std Cond" panose="020B0506020202030204"/>
                <a:cs typeface="Trebuchet MS"/>
              </a:rPr>
              <a:t>Communication</a:t>
            </a:r>
            <a:r>
              <a:rPr lang="en-IN" sz="2200" spc="-100" dirty="0">
                <a:latin typeface="Helvetica LT Std Cond" panose="020B0506020202030204"/>
                <a:cs typeface="Trebuchet MS"/>
              </a:rPr>
              <a:t> </a:t>
            </a:r>
            <a:r>
              <a:rPr lang="en-IN" sz="2200" spc="-30" dirty="0">
                <a:latin typeface="Helvetica LT Std Cond" panose="020B0506020202030204"/>
                <a:cs typeface="Trebuchet MS"/>
              </a:rPr>
              <a:t>via</a:t>
            </a:r>
            <a:r>
              <a:rPr lang="en-IN" sz="2200" spc="-65" dirty="0">
                <a:latin typeface="Helvetica LT Std Cond" panose="020B0506020202030204"/>
                <a:cs typeface="Trebuchet MS"/>
              </a:rPr>
              <a:t> </a:t>
            </a:r>
            <a:r>
              <a:rPr lang="en-IN" sz="2200" spc="25" dirty="0">
                <a:latin typeface="Helvetica LT Std Cond" panose="020B0506020202030204"/>
                <a:cs typeface="Trebuchet MS"/>
              </a:rPr>
              <a:t>Message</a:t>
            </a:r>
            <a:r>
              <a:rPr lang="en-IN" sz="2200" spc="-65" dirty="0">
                <a:latin typeface="Helvetica LT Std Cond" panose="020B0506020202030204"/>
                <a:cs typeface="Trebuchet MS"/>
              </a:rPr>
              <a:t> </a:t>
            </a:r>
            <a:r>
              <a:rPr lang="en-IN" sz="2200" spc="30" dirty="0">
                <a:latin typeface="Helvetica LT Std Cond" panose="020B0506020202030204"/>
                <a:cs typeface="Trebuchet MS"/>
              </a:rPr>
              <a:t>Broker</a:t>
            </a:r>
            <a:endParaRPr lang="en-IN" sz="2200" dirty="0">
              <a:latin typeface="Helvetica LT Std Cond" panose="020B0506020202030204"/>
              <a:cs typeface="Trebuchet MS"/>
            </a:endParaRPr>
          </a:p>
        </p:txBody>
      </p:sp>
    </p:spTree>
    <p:extLst>
      <p:ext uri="{BB962C8B-B14F-4D97-AF65-F5344CB8AC3E}">
        <p14:creationId xmlns:p14="http://schemas.microsoft.com/office/powerpoint/2010/main" val="802483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3748" y="491887"/>
            <a:ext cx="5722706" cy="432787"/>
          </a:xfrm>
        </p:spPr>
        <p:txBody>
          <a:bodyPr>
            <a:normAutofit/>
          </a:bodyPr>
          <a:lstStyle/>
          <a:p>
            <a:endParaRPr lang="en-IN" dirty="0">
              <a:solidFill>
                <a:srgbClr val="FF0000"/>
              </a:solidFill>
            </a:endParaRPr>
          </a:p>
        </p:txBody>
      </p:sp>
      <p:pic>
        <p:nvPicPr>
          <p:cNvPr id="4" name="Google Shape;22;p13" descr="Logo&#10;&#10;Description automatically generated">
            <a:extLst>
              <a:ext uri="{FF2B5EF4-FFF2-40B4-BE49-F238E27FC236}">
                <a16:creationId xmlns:a16="http://schemas.microsoft.com/office/drawing/2014/main" id="{C15E4D57-49E4-4B0A-9EDF-F4B65FDBDBEC}"/>
              </a:ext>
            </a:extLst>
          </p:cNvPr>
          <p:cNvPicPr preferRelativeResize="0"/>
          <p:nvPr/>
        </p:nvPicPr>
        <p:blipFill rotWithShape="1">
          <a:blip r:embed="rId3">
            <a:alphaModFix/>
          </a:blip>
          <a:srcRect/>
          <a:stretch/>
        </p:blipFill>
        <p:spPr>
          <a:xfrm>
            <a:off x="9916533" y="336183"/>
            <a:ext cx="1546002" cy="588491"/>
          </a:xfrm>
          <a:prstGeom prst="rect">
            <a:avLst/>
          </a:prstGeom>
          <a:noFill/>
          <a:ln>
            <a:noFill/>
          </a:ln>
        </p:spPr>
      </p:pic>
      <p:cxnSp>
        <p:nvCxnSpPr>
          <p:cNvPr id="6" name="Straight Connector 5">
            <a:extLst>
              <a:ext uri="{FF2B5EF4-FFF2-40B4-BE49-F238E27FC236}">
                <a16:creationId xmlns:a16="http://schemas.microsoft.com/office/drawing/2014/main" id="{D3B9BE26-7C15-42B6-8493-2713590F7CD8}"/>
              </a:ext>
            </a:extLst>
          </p:cNvPr>
          <p:cNvCxnSpPr>
            <a:cxnSpLocks/>
          </p:cNvCxnSpPr>
          <p:nvPr/>
        </p:nvCxnSpPr>
        <p:spPr>
          <a:xfrm>
            <a:off x="976045" y="924674"/>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F67423-A592-499F-A20B-8A8E23236C50}"/>
              </a:ext>
            </a:extLst>
          </p:cNvPr>
          <p:cNvCxnSpPr/>
          <p:nvPr/>
        </p:nvCxnSpPr>
        <p:spPr>
          <a:xfrm>
            <a:off x="2876764" y="924674"/>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 name="object 2">
            <a:extLst>
              <a:ext uri="{FF2B5EF4-FFF2-40B4-BE49-F238E27FC236}">
                <a16:creationId xmlns:a16="http://schemas.microsoft.com/office/drawing/2014/main" id="{6CE36C90-8E2D-E330-549A-50A3BAA24AC2}"/>
              </a:ext>
            </a:extLst>
          </p:cNvPr>
          <p:cNvGrpSpPr/>
          <p:nvPr/>
        </p:nvGrpSpPr>
        <p:grpSpPr>
          <a:xfrm>
            <a:off x="336805" y="534255"/>
            <a:ext cx="9074324" cy="5981733"/>
            <a:chOff x="336804" y="606551"/>
            <a:chExt cx="11508105" cy="6012180"/>
          </a:xfrm>
        </p:grpSpPr>
        <p:sp>
          <p:nvSpPr>
            <p:cNvPr id="5" name="object 3">
              <a:extLst>
                <a:ext uri="{FF2B5EF4-FFF2-40B4-BE49-F238E27FC236}">
                  <a16:creationId xmlns:a16="http://schemas.microsoft.com/office/drawing/2014/main" id="{7270B2F8-D59B-DFA3-4854-7CA48D9256FE}"/>
                </a:ext>
              </a:extLst>
            </p:cNvPr>
            <p:cNvSpPr/>
            <p:nvPr/>
          </p:nvSpPr>
          <p:spPr>
            <a:xfrm>
              <a:off x="440436" y="606551"/>
              <a:ext cx="11300460" cy="1259205"/>
            </a:xfrm>
            <a:custGeom>
              <a:avLst/>
              <a:gdLst/>
              <a:ahLst/>
              <a:cxnLst/>
              <a:rect l="l" t="t" r="r" b="b"/>
              <a:pathLst>
                <a:path w="11300460" h="1259205">
                  <a:moveTo>
                    <a:pt x="11300460" y="0"/>
                  </a:moveTo>
                  <a:lnTo>
                    <a:pt x="0" y="0"/>
                  </a:lnTo>
                  <a:lnTo>
                    <a:pt x="0" y="1258824"/>
                  </a:lnTo>
                  <a:lnTo>
                    <a:pt x="11300460" y="1258824"/>
                  </a:lnTo>
                  <a:lnTo>
                    <a:pt x="11300460" y="0"/>
                  </a:lnTo>
                  <a:close/>
                </a:path>
              </a:pathLst>
            </a:custGeom>
            <a:solidFill>
              <a:srgbClr val="1A315F"/>
            </a:solidFill>
          </p:spPr>
          <p:txBody>
            <a:bodyPr wrap="square" lIns="0" tIns="0" rIns="0" bIns="0" rtlCol="0"/>
            <a:lstStyle/>
            <a:p>
              <a:endParaRPr/>
            </a:p>
          </p:txBody>
        </p:sp>
        <p:pic>
          <p:nvPicPr>
            <p:cNvPr id="7" name="object 4">
              <a:extLst>
                <a:ext uri="{FF2B5EF4-FFF2-40B4-BE49-F238E27FC236}">
                  <a16:creationId xmlns:a16="http://schemas.microsoft.com/office/drawing/2014/main" id="{84F0A086-3E50-8734-DE4C-B1EE067C0D18}"/>
                </a:ext>
              </a:extLst>
            </p:cNvPr>
            <p:cNvPicPr/>
            <p:nvPr/>
          </p:nvPicPr>
          <p:blipFill>
            <a:blip r:embed="rId4" cstate="print"/>
            <a:stretch>
              <a:fillRect/>
            </a:stretch>
          </p:blipFill>
          <p:spPr>
            <a:xfrm>
              <a:off x="336804" y="638555"/>
              <a:ext cx="11507724" cy="5980176"/>
            </a:xfrm>
            <a:prstGeom prst="rect">
              <a:avLst/>
            </a:prstGeom>
          </p:spPr>
        </p:pic>
      </p:grpSp>
    </p:spTree>
    <p:extLst>
      <p:ext uri="{BB962C8B-B14F-4D97-AF65-F5344CB8AC3E}">
        <p14:creationId xmlns:p14="http://schemas.microsoft.com/office/powerpoint/2010/main" val="1835670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3748" y="491887"/>
            <a:ext cx="5722706" cy="432787"/>
          </a:xfrm>
        </p:spPr>
        <p:txBody>
          <a:bodyPr>
            <a:normAutofit/>
          </a:bodyPr>
          <a:lstStyle/>
          <a:p>
            <a:endParaRPr lang="en-IN" dirty="0">
              <a:solidFill>
                <a:srgbClr val="FF0000"/>
              </a:solidFill>
            </a:endParaRPr>
          </a:p>
        </p:txBody>
      </p:sp>
      <p:pic>
        <p:nvPicPr>
          <p:cNvPr id="4" name="Google Shape;22;p13" descr="Logo&#10;&#10;Description automatically generated">
            <a:extLst>
              <a:ext uri="{FF2B5EF4-FFF2-40B4-BE49-F238E27FC236}">
                <a16:creationId xmlns:a16="http://schemas.microsoft.com/office/drawing/2014/main" id="{C15E4D57-49E4-4B0A-9EDF-F4B65FDBDBEC}"/>
              </a:ext>
            </a:extLst>
          </p:cNvPr>
          <p:cNvPicPr preferRelativeResize="0"/>
          <p:nvPr/>
        </p:nvPicPr>
        <p:blipFill rotWithShape="1">
          <a:blip r:embed="rId2">
            <a:alphaModFix/>
          </a:blip>
          <a:srcRect/>
          <a:stretch/>
        </p:blipFill>
        <p:spPr>
          <a:xfrm>
            <a:off x="9916533" y="336183"/>
            <a:ext cx="1546002" cy="588491"/>
          </a:xfrm>
          <a:prstGeom prst="rect">
            <a:avLst/>
          </a:prstGeom>
          <a:noFill/>
          <a:ln>
            <a:noFill/>
          </a:ln>
        </p:spPr>
      </p:pic>
      <p:cxnSp>
        <p:nvCxnSpPr>
          <p:cNvPr id="6" name="Straight Connector 5">
            <a:extLst>
              <a:ext uri="{FF2B5EF4-FFF2-40B4-BE49-F238E27FC236}">
                <a16:creationId xmlns:a16="http://schemas.microsoft.com/office/drawing/2014/main" id="{D3B9BE26-7C15-42B6-8493-2713590F7CD8}"/>
              </a:ext>
            </a:extLst>
          </p:cNvPr>
          <p:cNvCxnSpPr>
            <a:cxnSpLocks/>
          </p:cNvCxnSpPr>
          <p:nvPr/>
        </p:nvCxnSpPr>
        <p:spPr>
          <a:xfrm>
            <a:off x="976045" y="924674"/>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F67423-A592-499F-A20B-8A8E23236C50}"/>
              </a:ext>
            </a:extLst>
          </p:cNvPr>
          <p:cNvCxnSpPr/>
          <p:nvPr/>
        </p:nvCxnSpPr>
        <p:spPr>
          <a:xfrm>
            <a:off x="2876764" y="924674"/>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 name="object 2">
            <a:extLst>
              <a:ext uri="{FF2B5EF4-FFF2-40B4-BE49-F238E27FC236}">
                <a16:creationId xmlns:a16="http://schemas.microsoft.com/office/drawing/2014/main" id="{061E5760-5F3B-CBC4-76CB-7CD6688076F3}"/>
              </a:ext>
            </a:extLst>
          </p:cNvPr>
          <p:cNvPicPr/>
          <p:nvPr/>
        </p:nvPicPr>
        <p:blipFill>
          <a:blip r:embed="rId3" cstate="print"/>
          <a:stretch>
            <a:fillRect/>
          </a:stretch>
        </p:blipFill>
        <p:spPr>
          <a:xfrm>
            <a:off x="719190" y="1058090"/>
            <a:ext cx="8548100" cy="5163321"/>
          </a:xfrm>
          <a:prstGeom prst="rect">
            <a:avLst/>
          </a:prstGeom>
        </p:spPr>
      </p:pic>
    </p:spTree>
    <p:extLst>
      <p:ext uri="{BB962C8B-B14F-4D97-AF65-F5344CB8AC3E}">
        <p14:creationId xmlns:p14="http://schemas.microsoft.com/office/powerpoint/2010/main" val="3509310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3748" y="491887"/>
            <a:ext cx="5722706" cy="432787"/>
          </a:xfrm>
        </p:spPr>
        <p:txBody>
          <a:bodyPr>
            <a:normAutofit/>
          </a:bodyPr>
          <a:lstStyle/>
          <a:p>
            <a:pPr algn="ctr"/>
            <a:r>
              <a:rPr lang="en-IN" dirty="0">
                <a:solidFill>
                  <a:srgbClr val="FF0000"/>
                </a:solidFill>
              </a:rPr>
              <a:t>Load Balancing</a:t>
            </a:r>
          </a:p>
        </p:txBody>
      </p:sp>
      <p:pic>
        <p:nvPicPr>
          <p:cNvPr id="4" name="Google Shape;22;p13" descr="Logo&#10;&#10;Description automatically generated">
            <a:extLst>
              <a:ext uri="{FF2B5EF4-FFF2-40B4-BE49-F238E27FC236}">
                <a16:creationId xmlns:a16="http://schemas.microsoft.com/office/drawing/2014/main" id="{C15E4D57-49E4-4B0A-9EDF-F4B65FDBDBEC}"/>
              </a:ext>
            </a:extLst>
          </p:cNvPr>
          <p:cNvPicPr preferRelativeResize="0"/>
          <p:nvPr/>
        </p:nvPicPr>
        <p:blipFill rotWithShape="1">
          <a:blip r:embed="rId2">
            <a:alphaModFix/>
          </a:blip>
          <a:srcRect/>
          <a:stretch/>
        </p:blipFill>
        <p:spPr>
          <a:xfrm>
            <a:off x="9916533" y="336183"/>
            <a:ext cx="1546002" cy="588491"/>
          </a:xfrm>
          <a:prstGeom prst="rect">
            <a:avLst/>
          </a:prstGeom>
          <a:noFill/>
          <a:ln>
            <a:noFill/>
          </a:ln>
        </p:spPr>
      </p:pic>
      <p:cxnSp>
        <p:nvCxnSpPr>
          <p:cNvPr id="6" name="Straight Connector 5">
            <a:extLst>
              <a:ext uri="{FF2B5EF4-FFF2-40B4-BE49-F238E27FC236}">
                <a16:creationId xmlns:a16="http://schemas.microsoft.com/office/drawing/2014/main" id="{D3B9BE26-7C15-42B6-8493-2713590F7CD8}"/>
              </a:ext>
            </a:extLst>
          </p:cNvPr>
          <p:cNvCxnSpPr>
            <a:cxnSpLocks/>
          </p:cNvCxnSpPr>
          <p:nvPr/>
        </p:nvCxnSpPr>
        <p:spPr>
          <a:xfrm>
            <a:off x="976045" y="924674"/>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F67423-A592-499F-A20B-8A8E23236C50}"/>
              </a:ext>
            </a:extLst>
          </p:cNvPr>
          <p:cNvCxnSpPr/>
          <p:nvPr/>
        </p:nvCxnSpPr>
        <p:spPr>
          <a:xfrm>
            <a:off x="2876764" y="924674"/>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4BE2D2B-6C1B-D37B-841B-9944C95944C3}"/>
              </a:ext>
            </a:extLst>
          </p:cNvPr>
          <p:cNvSpPr txBox="1"/>
          <p:nvPr/>
        </p:nvSpPr>
        <p:spPr>
          <a:xfrm>
            <a:off x="1136468" y="1489166"/>
            <a:ext cx="10567851" cy="7325082"/>
          </a:xfrm>
          <a:prstGeom prst="rect">
            <a:avLst/>
          </a:prstGeom>
          <a:noFill/>
        </p:spPr>
        <p:txBody>
          <a:bodyPr wrap="square" rtlCol="0">
            <a:spAutoFit/>
          </a:bodyPr>
          <a:lstStyle/>
          <a:p>
            <a:pPr marL="342900" indent="-342900" algn="l">
              <a:buFont typeface="Wingdings" panose="05000000000000000000" pitchFamily="2" charset="2"/>
              <a:buChar char="Ø"/>
            </a:pPr>
            <a:r>
              <a:rPr lang="en-IN" sz="2200" dirty="0">
                <a:latin typeface="Helvetica LT Std Cond" panose="020B0506020202030204"/>
              </a:rPr>
              <a:t>Refers to </a:t>
            </a:r>
            <a:r>
              <a:rPr lang="en-IN" sz="2200" i="0" dirty="0">
                <a:solidFill>
                  <a:srgbClr val="212529"/>
                </a:solidFill>
                <a:effectLst/>
                <a:latin typeface="Helvetica LT Std Cond" panose="020B0506020202030204"/>
              </a:rPr>
              <a:t>efficiently distributing the incoming network traffic across a group of backend servers. </a:t>
            </a:r>
          </a:p>
          <a:p>
            <a:pPr marL="342900" indent="-342900" algn="l">
              <a:buFont typeface="Wingdings" panose="05000000000000000000" pitchFamily="2" charset="2"/>
              <a:buChar char="Ø"/>
            </a:pPr>
            <a:endParaRPr lang="en-IN" sz="2200" dirty="0">
              <a:solidFill>
                <a:srgbClr val="212529"/>
              </a:solidFill>
              <a:latin typeface="Helvetica LT Std Cond" panose="020B0506020202030204"/>
            </a:endParaRPr>
          </a:p>
          <a:p>
            <a:pPr marL="342900" indent="-342900" algn="l">
              <a:buFont typeface="Wingdings" panose="05000000000000000000" pitchFamily="2" charset="2"/>
              <a:buChar char="Ø"/>
            </a:pPr>
            <a:r>
              <a:rPr lang="en-IN" sz="2200" i="0" dirty="0">
                <a:solidFill>
                  <a:srgbClr val="212529"/>
                </a:solidFill>
                <a:effectLst/>
                <a:latin typeface="Helvetica LT Std Cond" panose="020B0506020202030204"/>
              </a:rPr>
              <a:t>Load balancing can be of two types:</a:t>
            </a:r>
          </a:p>
          <a:p>
            <a:pPr marL="342900" indent="-342900" algn="l">
              <a:buFont typeface="Arial" panose="020B0604020202020204" pitchFamily="34" charset="0"/>
              <a:buChar char="•"/>
            </a:pPr>
            <a:r>
              <a:rPr lang="en-IN" sz="2200" i="0" dirty="0">
                <a:solidFill>
                  <a:srgbClr val="212529"/>
                </a:solidFill>
                <a:effectLst/>
                <a:latin typeface="Helvetica LT Std Cond" panose="020B0506020202030204"/>
              </a:rPr>
              <a:t>Server-side Load Balancing</a:t>
            </a:r>
          </a:p>
          <a:p>
            <a:pPr marL="342900" indent="-342900" algn="l">
              <a:buFont typeface="Arial" panose="020B0604020202020204" pitchFamily="34" charset="0"/>
              <a:buChar char="•"/>
            </a:pPr>
            <a:r>
              <a:rPr lang="en-IN" sz="2200" i="0" dirty="0">
                <a:solidFill>
                  <a:srgbClr val="212529"/>
                </a:solidFill>
                <a:effectLst/>
                <a:latin typeface="Helvetica LT Std Cond" panose="020B0506020202030204"/>
              </a:rPr>
              <a:t>Client-side Load Balancing</a:t>
            </a:r>
          </a:p>
          <a:p>
            <a:pPr algn="l">
              <a:buFont typeface="+mj-lt"/>
              <a:buAutoNum type="arabicPeriod"/>
            </a:pPr>
            <a:endParaRPr lang="en-IN" sz="2200" dirty="0">
              <a:solidFill>
                <a:srgbClr val="212529"/>
              </a:solidFill>
              <a:latin typeface="Helvetica LT Std Cond" panose="020B0506020202030204"/>
            </a:endParaRPr>
          </a:p>
          <a:p>
            <a:pPr>
              <a:buFont typeface="+mj-lt"/>
              <a:buAutoNum type="arabicPeriod"/>
            </a:pPr>
            <a:r>
              <a:rPr lang="en-IN" sz="2200" i="0" dirty="0">
                <a:solidFill>
                  <a:srgbClr val="212529"/>
                </a:solidFill>
                <a:effectLst/>
                <a:latin typeface="Helvetica LT Std Cond" panose="020B0506020202030204"/>
              </a:rPr>
              <a:t>Server-side Load Balancing</a:t>
            </a:r>
          </a:p>
          <a:p>
            <a:pPr>
              <a:buFont typeface="+mj-lt"/>
              <a:buAutoNum type="arabicPeriod"/>
            </a:pPr>
            <a:endParaRPr lang="en-IN" sz="2200" dirty="0">
              <a:solidFill>
                <a:srgbClr val="212529"/>
              </a:solidFill>
              <a:latin typeface="Helvetica LT Std Cond" panose="020B0506020202030204"/>
            </a:endParaRPr>
          </a:p>
          <a:p>
            <a:pPr>
              <a:buFont typeface="+mj-lt"/>
              <a:buAutoNum type="arabicPeriod"/>
            </a:pPr>
            <a:endParaRPr lang="en-IN" sz="2200" b="0" i="0" dirty="0">
              <a:solidFill>
                <a:srgbClr val="212529"/>
              </a:solidFill>
              <a:effectLst/>
              <a:latin typeface="Helvetica LT Std Cond" panose="020B0506020202030204"/>
            </a:endParaRPr>
          </a:p>
          <a:p>
            <a:pPr>
              <a:buFont typeface="+mj-lt"/>
              <a:buAutoNum type="arabicPeriod"/>
            </a:pPr>
            <a:endParaRPr lang="en-IN" sz="2200" dirty="0">
              <a:solidFill>
                <a:srgbClr val="212529"/>
              </a:solidFill>
              <a:latin typeface="Helvetica LT Std Cond" panose="020B0506020202030204"/>
            </a:endParaRPr>
          </a:p>
          <a:p>
            <a:pPr>
              <a:buFont typeface="+mj-lt"/>
              <a:buAutoNum type="arabicPeriod"/>
            </a:pPr>
            <a:endParaRPr lang="en-IN" sz="2200" b="0" i="0" dirty="0">
              <a:solidFill>
                <a:srgbClr val="212529"/>
              </a:solidFill>
              <a:effectLst/>
              <a:latin typeface="Helvetica LT Std Cond" panose="020B0506020202030204"/>
            </a:endParaRPr>
          </a:p>
          <a:p>
            <a:pPr>
              <a:buFont typeface="+mj-lt"/>
              <a:buAutoNum type="arabicPeriod"/>
            </a:pPr>
            <a:endParaRPr lang="en-IN" sz="2200" dirty="0">
              <a:solidFill>
                <a:srgbClr val="212529"/>
              </a:solidFill>
              <a:latin typeface="Helvetica LT Std Cond" panose="020B0506020202030204"/>
            </a:endParaRPr>
          </a:p>
          <a:p>
            <a:pPr>
              <a:buFont typeface="+mj-lt"/>
              <a:buAutoNum type="arabicPeriod"/>
            </a:pPr>
            <a:endParaRPr lang="en-IN" sz="2200" b="0" i="0" dirty="0">
              <a:solidFill>
                <a:srgbClr val="212529"/>
              </a:solidFill>
              <a:effectLst/>
              <a:latin typeface="Helvetica LT Std Cond" panose="020B0506020202030204"/>
            </a:endParaRPr>
          </a:p>
          <a:p>
            <a:pPr>
              <a:buFont typeface="+mj-lt"/>
              <a:buAutoNum type="arabicPeriod"/>
            </a:pPr>
            <a:endParaRPr lang="en-IN" sz="2200" dirty="0">
              <a:solidFill>
                <a:srgbClr val="212529"/>
              </a:solidFill>
              <a:latin typeface="Helvetica LT Std Cond" panose="020B0506020202030204"/>
            </a:endParaRPr>
          </a:p>
          <a:p>
            <a:pPr>
              <a:buFont typeface="+mj-lt"/>
              <a:buAutoNum type="arabicPeriod"/>
            </a:pPr>
            <a:endParaRPr lang="en-IN" b="0" i="0" dirty="0">
              <a:solidFill>
                <a:srgbClr val="212529"/>
              </a:solidFill>
              <a:effectLst/>
              <a:latin typeface="system-ui"/>
            </a:endParaRPr>
          </a:p>
          <a:p>
            <a:pPr>
              <a:buFont typeface="+mj-lt"/>
              <a:buAutoNum type="arabicPeriod"/>
            </a:pPr>
            <a:endParaRPr lang="en-IN" dirty="0">
              <a:solidFill>
                <a:srgbClr val="212529"/>
              </a:solidFill>
              <a:latin typeface="system-ui"/>
            </a:endParaRPr>
          </a:p>
          <a:p>
            <a:pPr>
              <a:buFont typeface="+mj-lt"/>
              <a:buAutoNum type="arabicPeriod"/>
            </a:pPr>
            <a:endParaRPr lang="en-IN" b="0" i="0" dirty="0">
              <a:solidFill>
                <a:srgbClr val="212529"/>
              </a:solidFill>
              <a:effectLst/>
              <a:latin typeface="system-ui"/>
            </a:endParaRPr>
          </a:p>
          <a:p>
            <a:pPr>
              <a:buFont typeface="+mj-lt"/>
              <a:buAutoNum type="arabicPeriod"/>
            </a:pPr>
            <a:endParaRPr lang="en-IN" dirty="0">
              <a:solidFill>
                <a:srgbClr val="212529"/>
              </a:solidFill>
              <a:latin typeface="system-ui"/>
            </a:endParaRPr>
          </a:p>
          <a:p>
            <a:pPr>
              <a:buFont typeface="+mj-lt"/>
              <a:buAutoNum type="arabicPeriod"/>
            </a:pPr>
            <a:endParaRPr lang="en-IN" b="0" i="0" dirty="0">
              <a:solidFill>
                <a:srgbClr val="212529"/>
              </a:solidFill>
              <a:effectLst/>
              <a:latin typeface="system-ui"/>
            </a:endParaRPr>
          </a:p>
          <a:p>
            <a:pPr>
              <a:buFont typeface="+mj-lt"/>
              <a:buAutoNum type="arabicPeriod"/>
            </a:pPr>
            <a:endParaRPr lang="en-IN" dirty="0">
              <a:solidFill>
                <a:srgbClr val="212529"/>
              </a:solidFill>
              <a:latin typeface="system-ui"/>
            </a:endParaRPr>
          </a:p>
          <a:p>
            <a:pPr>
              <a:buFont typeface="+mj-lt"/>
              <a:buAutoNum type="arabicPeriod"/>
            </a:pPr>
            <a:endParaRPr lang="en-IN" b="0" i="0" dirty="0">
              <a:solidFill>
                <a:srgbClr val="212529"/>
              </a:solidFill>
              <a:effectLst/>
              <a:latin typeface="system-ui"/>
            </a:endParaRPr>
          </a:p>
          <a:p>
            <a:pPr>
              <a:buFont typeface="+mj-lt"/>
              <a:buAutoNum type="arabicPeriod"/>
            </a:pPr>
            <a:endParaRPr lang="en-IN" b="0" i="0" dirty="0">
              <a:solidFill>
                <a:srgbClr val="212529"/>
              </a:solidFill>
              <a:effectLst/>
              <a:latin typeface="system-ui"/>
            </a:endParaRPr>
          </a:p>
          <a:p>
            <a:pPr algn="l">
              <a:buFont typeface="+mj-lt"/>
              <a:buAutoNum type="arabicPeriod"/>
            </a:pPr>
            <a:endParaRPr lang="en-IN" b="0" i="0" dirty="0">
              <a:solidFill>
                <a:srgbClr val="212529"/>
              </a:solidFill>
              <a:effectLst/>
              <a:latin typeface="system-ui"/>
            </a:endParaRPr>
          </a:p>
          <a:p>
            <a:endParaRPr lang="en-IN" dirty="0"/>
          </a:p>
        </p:txBody>
      </p:sp>
      <p:pic>
        <p:nvPicPr>
          <p:cNvPr id="7" name="Picture 6">
            <a:extLst>
              <a:ext uri="{FF2B5EF4-FFF2-40B4-BE49-F238E27FC236}">
                <a16:creationId xmlns:a16="http://schemas.microsoft.com/office/drawing/2014/main" id="{67F00406-B662-47DD-CCB1-5E61FE5F769E}"/>
              </a:ext>
            </a:extLst>
          </p:cNvPr>
          <p:cNvPicPr>
            <a:picLocks noChangeAspect="1"/>
          </p:cNvPicPr>
          <p:nvPr/>
        </p:nvPicPr>
        <p:blipFill>
          <a:blip r:embed="rId3"/>
          <a:stretch>
            <a:fillRect/>
          </a:stretch>
        </p:blipFill>
        <p:spPr>
          <a:xfrm>
            <a:off x="2399163" y="4441957"/>
            <a:ext cx="5503866" cy="2228120"/>
          </a:xfrm>
          <a:prstGeom prst="rect">
            <a:avLst/>
          </a:prstGeom>
        </p:spPr>
      </p:pic>
    </p:spTree>
    <p:extLst>
      <p:ext uri="{BB962C8B-B14F-4D97-AF65-F5344CB8AC3E}">
        <p14:creationId xmlns:p14="http://schemas.microsoft.com/office/powerpoint/2010/main" val="3842938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325189" y="234469"/>
            <a:ext cx="6648993" cy="588491"/>
          </a:xfrm>
        </p:spPr>
        <p:txBody>
          <a:bodyPr>
            <a:noAutofit/>
          </a:bodyPr>
          <a:lstStyle/>
          <a:p>
            <a:r>
              <a:rPr lang="en-IN" sz="2400" b="0" i="0" dirty="0">
                <a:solidFill>
                  <a:srgbClr val="FF0000"/>
                </a:solidFill>
                <a:effectLst/>
                <a:latin typeface="Helvetica LT Std Cond" panose="020B0506020202030204"/>
              </a:rPr>
              <a:t>Disadvantages of Server-side load balancing</a:t>
            </a:r>
          </a:p>
        </p:txBody>
      </p:sp>
      <p:pic>
        <p:nvPicPr>
          <p:cNvPr id="4" name="Google Shape;22;p13" descr="Logo&#10;&#10;Description automatically generated">
            <a:extLst>
              <a:ext uri="{FF2B5EF4-FFF2-40B4-BE49-F238E27FC236}">
                <a16:creationId xmlns:a16="http://schemas.microsoft.com/office/drawing/2014/main" id="{C15E4D57-49E4-4B0A-9EDF-F4B65FDBDBEC}"/>
              </a:ext>
            </a:extLst>
          </p:cNvPr>
          <p:cNvPicPr preferRelativeResize="0"/>
          <p:nvPr/>
        </p:nvPicPr>
        <p:blipFill rotWithShape="1">
          <a:blip r:embed="rId3">
            <a:alphaModFix/>
          </a:blip>
          <a:srcRect/>
          <a:stretch/>
        </p:blipFill>
        <p:spPr>
          <a:xfrm>
            <a:off x="9916533" y="336183"/>
            <a:ext cx="1546002" cy="588491"/>
          </a:xfrm>
          <a:prstGeom prst="rect">
            <a:avLst/>
          </a:prstGeom>
          <a:noFill/>
          <a:ln>
            <a:noFill/>
          </a:ln>
        </p:spPr>
      </p:pic>
      <p:cxnSp>
        <p:nvCxnSpPr>
          <p:cNvPr id="6" name="Straight Connector 5">
            <a:extLst>
              <a:ext uri="{FF2B5EF4-FFF2-40B4-BE49-F238E27FC236}">
                <a16:creationId xmlns:a16="http://schemas.microsoft.com/office/drawing/2014/main" id="{D3B9BE26-7C15-42B6-8493-2713590F7CD8}"/>
              </a:ext>
            </a:extLst>
          </p:cNvPr>
          <p:cNvCxnSpPr>
            <a:cxnSpLocks/>
          </p:cNvCxnSpPr>
          <p:nvPr/>
        </p:nvCxnSpPr>
        <p:spPr>
          <a:xfrm>
            <a:off x="976045" y="924674"/>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F67423-A592-499F-A20B-8A8E23236C50}"/>
              </a:ext>
            </a:extLst>
          </p:cNvPr>
          <p:cNvCxnSpPr/>
          <p:nvPr/>
        </p:nvCxnSpPr>
        <p:spPr>
          <a:xfrm>
            <a:off x="2876764" y="924674"/>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FB0CAC3-A386-036B-34EC-1968CA214AE3}"/>
              </a:ext>
            </a:extLst>
          </p:cNvPr>
          <p:cNvSpPr txBox="1"/>
          <p:nvPr/>
        </p:nvSpPr>
        <p:spPr>
          <a:xfrm rot="10800000" flipH="1" flipV="1">
            <a:off x="1084217" y="1275304"/>
            <a:ext cx="9588137" cy="3477875"/>
          </a:xfrm>
          <a:prstGeom prst="rect">
            <a:avLst/>
          </a:prstGeom>
          <a:noFill/>
        </p:spPr>
        <p:txBody>
          <a:bodyPr wrap="square" rtlCol="0">
            <a:spAutoFit/>
          </a:bodyPr>
          <a:lstStyle/>
          <a:p>
            <a:pPr marL="342900" indent="-342900" algn="l">
              <a:buFont typeface="Wingdings" panose="05000000000000000000" pitchFamily="2" charset="2"/>
              <a:buChar char="Ø"/>
            </a:pPr>
            <a:r>
              <a:rPr lang="en-IN" sz="2200" i="0" dirty="0">
                <a:solidFill>
                  <a:srgbClr val="212529"/>
                </a:solidFill>
                <a:effectLst/>
                <a:latin typeface="Helvetica LT Std Cond"/>
              </a:rPr>
              <a:t>Acts as a single point of failure as if it fails, all the instances of the microservice becomes inaccessible as only load balancer has the list of servers.</a:t>
            </a:r>
          </a:p>
          <a:p>
            <a:pPr marL="342900" indent="-342900" algn="l">
              <a:buFont typeface="Wingdings" panose="05000000000000000000" pitchFamily="2" charset="2"/>
              <a:buChar char="Ø"/>
            </a:pPr>
            <a:endParaRPr lang="en-IN" sz="2200" i="0" dirty="0">
              <a:solidFill>
                <a:srgbClr val="212529"/>
              </a:solidFill>
              <a:effectLst/>
              <a:latin typeface="Helvetica LT Std Cond"/>
            </a:endParaRPr>
          </a:p>
          <a:p>
            <a:pPr marL="342900" indent="-342900" algn="l">
              <a:buFont typeface="Wingdings" panose="05000000000000000000" pitchFamily="2" charset="2"/>
              <a:buChar char="Ø"/>
            </a:pPr>
            <a:r>
              <a:rPr lang="en-IN" sz="2200" i="0" dirty="0">
                <a:solidFill>
                  <a:srgbClr val="212529"/>
                </a:solidFill>
                <a:effectLst/>
                <a:latin typeface="Helvetica LT Std Cond"/>
              </a:rPr>
              <a:t>Since each microservice will have a separate load balancer, the overall complexity of the system increases  and it becomes hard to manage.</a:t>
            </a:r>
          </a:p>
          <a:p>
            <a:pPr algn="l"/>
            <a:endParaRPr lang="en-IN" sz="2200" i="0" dirty="0">
              <a:solidFill>
                <a:srgbClr val="212529"/>
              </a:solidFill>
              <a:effectLst/>
              <a:latin typeface="Helvetica LT Std Cond"/>
            </a:endParaRPr>
          </a:p>
          <a:p>
            <a:pPr marL="342900" indent="-342900" algn="l">
              <a:buFont typeface="Wingdings" panose="05000000000000000000" pitchFamily="2" charset="2"/>
              <a:buChar char="Ø"/>
            </a:pPr>
            <a:r>
              <a:rPr lang="en-IN" sz="2200" i="0" dirty="0">
                <a:solidFill>
                  <a:srgbClr val="212529"/>
                </a:solidFill>
                <a:effectLst/>
                <a:latin typeface="Helvetica LT Std Cond"/>
              </a:rPr>
              <a:t>The network latency increases as the number of hops for the request increases from one to two with the load balancer, one to the load balancer and then another from load balancer to the microservice</a:t>
            </a:r>
            <a:r>
              <a:rPr lang="en-IN" sz="2200" b="0" i="0" dirty="0">
                <a:solidFill>
                  <a:srgbClr val="212529"/>
                </a:solidFill>
                <a:effectLst/>
                <a:latin typeface="Helvetica LT Std Cond"/>
              </a:rPr>
              <a:t>.</a:t>
            </a:r>
          </a:p>
        </p:txBody>
      </p:sp>
    </p:spTree>
    <p:extLst>
      <p:ext uri="{BB962C8B-B14F-4D97-AF65-F5344CB8AC3E}">
        <p14:creationId xmlns:p14="http://schemas.microsoft.com/office/powerpoint/2010/main" val="2044127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9326" y="336183"/>
            <a:ext cx="5717128" cy="588491"/>
          </a:xfrm>
        </p:spPr>
        <p:txBody>
          <a:bodyPr>
            <a:normAutofit fontScale="90000"/>
          </a:bodyPr>
          <a:lstStyle/>
          <a:p>
            <a:pPr algn="ctr"/>
            <a:r>
              <a:rPr lang="en-IN" sz="2700" b="0" i="0" dirty="0">
                <a:solidFill>
                  <a:srgbClr val="FF0000"/>
                </a:solidFill>
                <a:effectLst/>
                <a:latin typeface="Helvetica LT Std Cond" panose="020B0506020202030204"/>
              </a:rPr>
              <a:t>Client-side Load Balancing</a:t>
            </a:r>
            <a:br>
              <a:rPr lang="en-IN" b="0" i="0" dirty="0">
                <a:solidFill>
                  <a:srgbClr val="212529"/>
                </a:solidFill>
                <a:effectLst/>
                <a:latin typeface="system-ui"/>
              </a:rPr>
            </a:br>
            <a:endParaRPr lang="en-IN" dirty="0">
              <a:solidFill>
                <a:srgbClr val="FF0000"/>
              </a:solidFill>
            </a:endParaRPr>
          </a:p>
        </p:txBody>
      </p:sp>
      <p:pic>
        <p:nvPicPr>
          <p:cNvPr id="4" name="Google Shape;22;p13" descr="Logo&#10;&#10;Description automatically generated">
            <a:extLst>
              <a:ext uri="{FF2B5EF4-FFF2-40B4-BE49-F238E27FC236}">
                <a16:creationId xmlns:a16="http://schemas.microsoft.com/office/drawing/2014/main" id="{C15E4D57-49E4-4B0A-9EDF-F4B65FDBDBEC}"/>
              </a:ext>
            </a:extLst>
          </p:cNvPr>
          <p:cNvPicPr preferRelativeResize="0"/>
          <p:nvPr/>
        </p:nvPicPr>
        <p:blipFill rotWithShape="1">
          <a:blip r:embed="rId3">
            <a:alphaModFix/>
          </a:blip>
          <a:srcRect/>
          <a:stretch/>
        </p:blipFill>
        <p:spPr>
          <a:xfrm>
            <a:off x="9916533" y="336183"/>
            <a:ext cx="1546002" cy="588491"/>
          </a:xfrm>
          <a:prstGeom prst="rect">
            <a:avLst/>
          </a:prstGeom>
          <a:noFill/>
          <a:ln>
            <a:noFill/>
          </a:ln>
        </p:spPr>
      </p:pic>
      <p:cxnSp>
        <p:nvCxnSpPr>
          <p:cNvPr id="6" name="Straight Connector 5">
            <a:extLst>
              <a:ext uri="{FF2B5EF4-FFF2-40B4-BE49-F238E27FC236}">
                <a16:creationId xmlns:a16="http://schemas.microsoft.com/office/drawing/2014/main" id="{D3B9BE26-7C15-42B6-8493-2713590F7CD8}"/>
              </a:ext>
            </a:extLst>
          </p:cNvPr>
          <p:cNvCxnSpPr>
            <a:cxnSpLocks/>
          </p:cNvCxnSpPr>
          <p:nvPr/>
        </p:nvCxnSpPr>
        <p:spPr>
          <a:xfrm>
            <a:off x="976045" y="924674"/>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F67423-A592-499F-A20B-8A8E23236C50}"/>
              </a:ext>
            </a:extLst>
          </p:cNvPr>
          <p:cNvCxnSpPr/>
          <p:nvPr/>
        </p:nvCxnSpPr>
        <p:spPr>
          <a:xfrm>
            <a:off x="2876764" y="924674"/>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BF27276-962C-42B2-D4AB-7B112546AF7E}"/>
              </a:ext>
            </a:extLst>
          </p:cNvPr>
          <p:cNvPicPr>
            <a:picLocks noChangeAspect="1"/>
          </p:cNvPicPr>
          <p:nvPr/>
        </p:nvPicPr>
        <p:blipFill>
          <a:blip r:embed="rId4"/>
          <a:stretch>
            <a:fillRect/>
          </a:stretch>
        </p:blipFill>
        <p:spPr>
          <a:xfrm>
            <a:off x="2511241" y="2035103"/>
            <a:ext cx="7169518" cy="2787793"/>
          </a:xfrm>
          <a:prstGeom prst="rect">
            <a:avLst/>
          </a:prstGeom>
        </p:spPr>
      </p:pic>
    </p:spTree>
    <p:extLst>
      <p:ext uri="{BB962C8B-B14F-4D97-AF65-F5344CB8AC3E}">
        <p14:creationId xmlns:p14="http://schemas.microsoft.com/office/powerpoint/2010/main" val="351003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3748" y="491887"/>
            <a:ext cx="5722706" cy="432787"/>
          </a:xfrm>
        </p:spPr>
        <p:txBody>
          <a:bodyPr>
            <a:normAutofit fontScale="90000"/>
          </a:bodyPr>
          <a:lstStyle/>
          <a:p>
            <a:pPr algn="ctr"/>
            <a:r>
              <a:rPr lang="en-IN" sz="2700" b="0" i="0" dirty="0">
                <a:solidFill>
                  <a:srgbClr val="FF0000"/>
                </a:solidFill>
                <a:effectLst/>
                <a:latin typeface="Helvetica LT Std Cond" panose="020B0506020202030204"/>
              </a:rPr>
              <a:t>Netflix's Ribbon</a:t>
            </a:r>
            <a:br>
              <a:rPr lang="en-IN" b="0" i="0" dirty="0">
                <a:solidFill>
                  <a:srgbClr val="212529"/>
                </a:solidFill>
                <a:effectLst/>
                <a:latin typeface="system-ui"/>
              </a:rPr>
            </a:br>
            <a:endParaRPr lang="en-IN" dirty="0">
              <a:solidFill>
                <a:srgbClr val="FF0000"/>
              </a:solidFill>
            </a:endParaRPr>
          </a:p>
        </p:txBody>
      </p:sp>
      <p:pic>
        <p:nvPicPr>
          <p:cNvPr id="4" name="Google Shape;22;p13" descr="Logo&#10;&#10;Description automatically generated">
            <a:extLst>
              <a:ext uri="{FF2B5EF4-FFF2-40B4-BE49-F238E27FC236}">
                <a16:creationId xmlns:a16="http://schemas.microsoft.com/office/drawing/2014/main" id="{C15E4D57-49E4-4B0A-9EDF-F4B65FDBDBEC}"/>
              </a:ext>
            </a:extLst>
          </p:cNvPr>
          <p:cNvPicPr preferRelativeResize="0"/>
          <p:nvPr/>
        </p:nvPicPr>
        <p:blipFill rotWithShape="1">
          <a:blip r:embed="rId3">
            <a:alphaModFix/>
          </a:blip>
          <a:srcRect/>
          <a:stretch/>
        </p:blipFill>
        <p:spPr>
          <a:xfrm>
            <a:off x="9916533" y="336183"/>
            <a:ext cx="1546002" cy="588491"/>
          </a:xfrm>
          <a:prstGeom prst="rect">
            <a:avLst/>
          </a:prstGeom>
          <a:noFill/>
          <a:ln>
            <a:noFill/>
          </a:ln>
        </p:spPr>
      </p:pic>
      <p:cxnSp>
        <p:nvCxnSpPr>
          <p:cNvPr id="6" name="Straight Connector 5">
            <a:extLst>
              <a:ext uri="{FF2B5EF4-FFF2-40B4-BE49-F238E27FC236}">
                <a16:creationId xmlns:a16="http://schemas.microsoft.com/office/drawing/2014/main" id="{D3B9BE26-7C15-42B6-8493-2713590F7CD8}"/>
              </a:ext>
            </a:extLst>
          </p:cNvPr>
          <p:cNvCxnSpPr>
            <a:cxnSpLocks/>
          </p:cNvCxnSpPr>
          <p:nvPr/>
        </p:nvCxnSpPr>
        <p:spPr>
          <a:xfrm>
            <a:off x="976045" y="924674"/>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F67423-A592-499F-A20B-8A8E23236C50}"/>
              </a:ext>
            </a:extLst>
          </p:cNvPr>
          <p:cNvCxnSpPr/>
          <p:nvPr/>
        </p:nvCxnSpPr>
        <p:spPr>
          <a:xfrm>
            <a:off x="2876764" y="924674"/>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4FA399-4C35-6471-0FC6-E88D293D1BE8}"/>
              </a:ext>
            </a:extLst>
          </p:cNvPr>
          <p:cNvSpPr txBox="1"/>
          <p:nvPr/>
        </p:nvSpPr>
        <p:spPr>
          <a:xfrm>
            <a:off x="729465" y="924674"/>
            <a:ext cx="11066295" cy="5724644"/>
          </a:xfrm>
          <a:prstGeom prst="rect">
            <a:avLst/>
          </a:prstGeom>
          <a:noFill/>
        </p:spPr>
        <p:txBody>
          <a:bodyPr wrap="square" rtlCol="0">
            <a:spAutoFit/>
          </a:bodyPr>
          <a:lstStyle/>
          <a:p>
            <a:r>
              <a:rPr lang="en-IN" sz="2200" dirty="0">
                <a:solidFill>
                  <a:srgbClr val="212529"/>
                </a:solidFill>
                <a:latin typeface="Helvetica LT Std Cond"/>
              </a:rPr>
              <a:t>I</a:t>
            </a:r>
            <a:r>
              <a:rPr lang="en-IN" sz="2200" b="0" i="0" dirty="0">
                <a:solidFill>
                  <a:srgbClr val="212529"/>
                </a:solidFill>
                <a:effectLst/>
                <a:latin typeface="Helvetica LT Std Cond"/>
              </a:rPr>
              <a:t>s an Inter Process Communication (remote procedure calls) library with built in client side(software) load balancer and is a part of Netflix Open Source Software (Netflix OSS).</a:t>
            </a:r>
          </a:p>
          <a:p>
            <a:endParaRPr lang="en-IN" sz="2200" b="0" i="0" dirty="0">
              <a:solidFill>
                <a:srgbClr val="212529"/>
              </a:solidFill>
              <a:effectLst/>
              <a:latin typeface="Helvetica LT Std Cond"/>
            </a:endParaRPr>
          </a:p>
          <a:p>
            <a:pPr algn="l"/>
            <a:r>
              <a:rPr lang="en-IN" sz="2200" b="1" dirty="0">
                <a:solidFill>
                  <a:srgbClr val="212529"/>
                </a:solidFill>
                <a:latin typeface="Helvetica LT Std Cond"/>
              </a:rPr>
              <a:t>F</a:t>
            </a:r>
            <a:r>
              <a:rPr lang="en-IN" sz="2200" b="1" i="0" dirty="0">
                <a:solidFill>
                  <a:srgbClr val="212529"/>
                </a:solidFill>
                <a:effectLst/>
                <a:latin typeface="Helvetica LT Std Cond"/>
              </a:rPr>
              <a:t>eatures of Ribbon</a:t>
            </a:r>
            <a:r>
              <a:rPr lang="en-IN" sz="2200" b="0" i="0" dirty="0">
                <a:solidFill>
                  <a:srgbClr val="212529"/>
                </a:solidFill>
                <a:effectLst/>
                <a:latin typeface="Helvetica LT Std Cond"/>
              </a:rPr>
              <a:t>:</a:t>
            </a:r>
          </a:p>
          <a:p>
            <a:pPr marL="342900" indent="-342900" algn="l">
              <a:buFont typeface="Wingdings" panose="05000000000000000000" pitchFamily="2" charset="2"/>
              <a:buChar char="Ø"/>
            </a:pPr>
            <a:r>
              <a:rPr lang="en-IN" sz="2200" b="1" i="0" dirty="0">
                <a:solidFill>
                  <a:srgbClr val="212529"/>
                </a:solidFill>
                <a:effectLst/>
                <a:latin typeface="Helvetica LT Std Cond"/>
              </a:rPr>
              <a:t>Load balancing:</a:t>
            </a:r>
            <a:r>
              <a:rPr lang="en-IN" sz="2200" b="0" i="0" dirty="0">
                <a:solidFill>
                  <a:srgbClr val="212529"/>
                </a:solidFill>
                <a:effectLst/>
                <a:latin typeface="Helvetica LT Std Cond"/>
              </a:rPr>
              <a:t> It provides client side load balancing functionality.</a:t>
            </a:r>
          </a:p>
          <a:p>
            <a:pPr marL="342900" indent="-342900" algn="l">
              <a:buFont typeface="Wingdings" panose="05000000000000000000" pitchFamily="2" charset="2"/>
              <a:buChar char="Ø"/>
            </a:pPr>
            <a:endParaRPr lang="en-IN" sz="2200" b="0" i="0" dirty="0">
              <a:solidFill>
                <a:srgbClr val="212529"/>
              </a:solidFill>
              <a:effectLst/>
              <a:latin typeface="Helvetica LT Std Cond"/>
            </a:endParaRPr>
          </a:p>
          <a:p>
            <a:pPr marL="342900" indent="-342900" algn="l">
              <a:buFont typeface="Wingdings" panose="05000000000000000000" pitchFamily="2" charset="2"/>
              <a:buChar char="Ø"/>
            </a:pPr>
            <a:r>
              <a:rPr lang="en-IN" sz="2200" b="1" i="0" dirty="0">
                <a:solidFill>
                  <a:srgbClr val="212529"/>
                </a:solidFill>
                <a:effectLst/>
                <a:latin typeface="Helvetica LT Std Cond"/>
              </a:rPr>
              <a:t>Fault tolerance:</a:t>
            </a:r>
            <a:r>
              <a:rPr lang="en-IN" sz="2200" b="0" i="0" dirty="0">
                <a:solidFill>
                  <a:srgbClr val="212529"/>
                </a:solidFill>
                <a:effectLst/>
                <a:latin typeface="Helvetica LT Std Cond"/>
              </a:rPr>
              <a:t> It can be used to determine whether the servers are up or not and can also detect those servers that are down and hence, ignore them for sending the further requests.</a:t>
            </a:r>
          </a:p>
          <a:p>
            <a:pPr marL="342900" indent="-342900" algn="l">
              <a:buFont typeface="Wingdings" panose="05000000000000000000" pitchFamily="2" charset="2"/>
              <a:buChar char="Ø"/>
            </a:pPr>
            <a:endParaRPr lang="en-IN" sz="2200" b="0" i="0" dirty="0">
              <a:solidFill>
                <a:srgbClr val="212529"/>
              </a:solidFill>
              <a:effectLst/>
              <a:latin typeface="Helvetica LT Std Cond"/>
            </a:endParaRPr>
          </a:p>
          <a:p>
            <a:pPr marL="342900" indent="-342900" algn="l">
              <a:buFont typeface="Wingdings" panose="05000000000000000000" pitchFamily="2" charset="2"/>
              <a:buChar char="Ø"/>
            </a:pPr>
            <a:r>
              <a:rPr lang="en-IN" sz="2200" b="1" i="0" dirty="0">
                <a:solidFill>
                  <a:srgbClr val="212529"/>
                </a:solidFill>
                <a:effectLst/>
                <a:latin typeface="Helvetica LT Std Cond"/>
              </a:rPr>
              <a:t>Configurable load balancing rules:</a:t>
            </a:r>
            <a:r>
              <a:rPr lang="en-IN" sz="2200" b="0" i="0" dirty="0">
                <a:solidFill>
                  <a:srgbClr val="212529"/>
                </a:solidFill>
                <a:effectLst/>
                <a:latin typeface="Helvetica LT Std Cond"/>
              </a:rPr>
              <a:t> By default ribbon uses </a:t>
            </a:r>
            <a:r>
              <a:rPr lang="en-IN" sz="2200" b="1" i="0" dirty="0">
                <a:solidFill>
                  <a:srgbClr val="212529"/>
                </a:solidFill>
                <a:effectLst/>
                <a:latin typeface="Helvetica LT Std Cond"/>
              </a:rPr>
              <a:t>RoundRobinRule</a:t>
            </a:r>
            <a:r>
              <a:rPr lang="en-IN" sz="2200" b="0" i="0" dirty="0">
                <a:solidFill>
                  <a:srgbClr val="212529"/>
                </a:solidFill>
                <a:effectLst/>
                <a:latin typeface="Helvetica LT Std Cond"/>
              </a:rPr>
              <a:t> for distributing requests among servers. In addition to it, it also provides </a:t>
            </a:r>
            <a:r>
              <a:rPr lang="en-IN" sz="2200" b="1" i="0" dirty="0">
                <a:solidFill>
                  <a:srgbClr val="212529"/>
                </a:solidFill>
                <a:effectLst/>
                <a:latin typeface="Helvetica LT Std Cond"/>
              </a:rPr>
              <a:t>AvailabilityFilteringRule</a:t>
            </a:r>
            <a:r>
              <a:rPr lang="en-IN" sz="2200" b="0" i="0" dirty="0">
                <a:solidFill>
                  <a:srgbClr val="212529"/>
                </a:solidFill>
                <a:effectLst/>
                <a:latin typeface="Helvetica LT Std Cond"/>
              </a:rPr>
              <a:t> and </a:t>
            </a:r>
            <a:r>
              <a:rPr lang="en-IN" sz="2200" b="1" i="0" dirty="0">
                <a:solidFill>
                  <a:srgbClr val="212529"/>
                </a:solidFill>
                <a:effectLst/>
                <a:latin typeface="Helvetica LT Std Cond"/>
              </a:rPr>
              <a:t>WeightedResponseTimeRule</a:t>
            </a:r>
            <a:r>
              <a:rPr lang="en-IN" sz="2200" b="0" i="0" dirty="0">
                <a:solidFill>
                  <a:srgbClr val="212529"/>
                </a:solidFill>
                <a:effectLst/>
                <a:latin typeface="Helvetica LT Std Cond"/>
              </a:rPr>
              <a:t>. </a:t>
            </a:r>
          </a:p>
          <a:p>
            <a:pPr marL="342900" indent="-342900" algn="l">
              <a:buFont typeface="Wingdings" panose="05000000000000000000" pitchFamily="2" charset="2"/>
              <a:buChar char="Ø"/>
            </a:pPr>
            <a:endParaRPr lang="en-IN" sz="2200" b="0" i="0" dirty="0">
              <a:solidFill>
                <a:srgbClr val="212529"/>
              </a:solidFill>
              <a:effectLst/>
              <a:latin typeface="Helvetica LT Std Cond"/>
            </a:endParaRPr>
          </a:p>
          <a:p>
            <a:pPr marL="342900" indent="-342900" algn="l">
              <a:buFont typeface="Wingdings" panose="05000000000000000000" pitchFamily="2" charset="2"/>
              <a:buChar char="Ø"/>
            </a:pPr>
            <a:r>
              <a:rPr lang="en-IN" sz="2200" b="0" i="0" dirty="0">
                <a:solidFill>
                  <a:srgbClr val="212529"/>
                </a:solidFill>
                <a:effectLst/>
                <a:latin typeface="Helvetica LT Std Cond"/>
              </a:rPr>
              <a:t>It </a:t>
            </a:r>
            <a:r>
              <a:rPr lang="en-IN" sz="2200" b="1" i="0" dirty="0">
                <a:solidFill>
                  <a:srgbClr val="212529"/>
                </a:solidFill>
                <a:effectLst/>
                <a:latin typeface="Helvetica LT Std Cond"/>
              </a:rPr>
              <a:t>supports multiple protocols</a:t>
            </a:r>
            <a:r>
              <a:rPr lang="en-IN" sz="2200" b="0" i="0" dirty="0">
                <a:solidFill>
                  <a:srgbClr val="212529"/>
                </a:solidFill>
                <a:effectLst/>
                <a:latin typeface="Helvetica LT Std Cond"/>
              </a:rPr>
              <a:t> like HTTP, TCP, UDP etc.</a:t>
            </a:r>
          </a:p>
          <a:p>
            <a:endParaRPr lang="en-IN" dirty="0"/>
          </a:p>
        </p:txBody>
      </p:sp>
    </p:spTree>
    <p:extLst>
      <p:ext uri="{BB962C8B-B14F-4D97-AF65-F5344CB8AC3E}">
        <p14:creationId xmlns:p14="http://schemas.microsoft.com/office/powerpoint/2010/main" val="2555705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3748" y="491887"/>
            <a:ext cx="5722706" cy="432787"/>
          </a:xfrm>
        </p:spPr>
        <p:txBody>
          <a:bodyPr>
            <a:normAutofit/>
          </a:bodyPr>
          <a:lstStyle/>
          <a:p>
            <a:pPr algn="ctr"/>
            <a:r>
              <a:rPr lang="en-IN" b="0" i="0" dirty="0">
                <a:solidFill>
                  <a:srgbClr val="FF0000"/>
                </a:solidFill>
                <a:effectLst/>
                <a:latin typeface="Helvetica LT Std Cond" panose="020B0506020202030204"/>
              </a:rPr>
              <a:t>Circuit </a:t>
            </a:r>
            <a:r>
              <a:rPr lang="en-IN" b="0" dirty="0">
                <a:solidFill>
                  <a:srgbClr val="FF0000"/>
                </a:solidFill>
                <a:latin typeface="Helvetica LT Std Cond" panose="020B0506020202030204"/>
              </a:rPr>
              <a:t>breaker</a:t>
            </a:r>
            <a:endParaRPr lang="en-IN" dirty="0">
              <a:solidFill>
                <a:srgbClr val="FF0000"/>
              </a:solidFill>
              <a:latin typeface="Helvetica LT Std Cond" panose="020B0506020202030204"/>
            </a:endParaRPr>
          </a:p>
        </p:txBody>
      </p:sp>
      <p:pic>
        <p:nvPicPr>
          <p:cNvPr id="4" name="Google Shape;22;p13" descr="Logo&#10;&#10;Description automatically generated">
            <a:extLst>
              <a:ext uri="{FF2B5EF4-FFF2-40B4-BE49-F238E27FC236}">
                <a16:creationId xmlns:a16="http://schemas.microsoft.com/office/drawing/2014/main" id="{C15E4D57-49E4-4B0A-9EDF-F4B65FDBDBEC}"/>
              </a:ext>
            </a:extLst>
          </p:cNvPr>
          <p:cNvPicPr preferRelativeResize="0"/>
          <p:nvPr/>
        </p:nvPicPr>
        <p:blipFill rotWithShape="1">
          <a:blip r:embed="rId3">
            <a:alphaModFix/>
          </a:blip>
          <a:srcRect/>
          <a:stretch/>
        </p:blipFill>
        <p:spPr>
          <a:xfrm>
            <a:off x="9916533" y="336183"/>
            <a:ext cx="1546002" cy="588491"/>
          </a:xfrm>
          <a:prstGeom prst="rect">
            <a:avLst/>
          </a:prstGeom>
          <a:noFill/>
          <a:ln>
            <a:noFill/>
          </a:ln>
        </p:spPr>
      </p:pic>
      <p:cxnSp>
        <p:nvCxnSpPr>
          <p:cNvPr id="6" name="Straight Connector 5">
            <a:extLst>
              <a:ext uri="{FF2B5EF4-FFF2-40B4-BE49-F238E27FC236}">
                <a16:creationId xmlns:a16="http://schemas.microsoft.com/office/drawing/2014/main" id="{D3B9BE26-7C15-42B6-8493-2713590F7CD8}"/>
              </a:ext>
            </a:extLst>
          </p:cNvPr>
          <p:cNvCxnSpPr>
            <a:cxnSpLocks/>
          </p:cNvCxnSpPr>
          <p:nvPr/>
        </p:nvCxnSpPr>
        <p:spPr>
          <a:xfrm>
            <a:off x="976045" y="924674"/>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F67423-A592-499F-A20B-8A8E23236C50}"/>
              </a:ext>
            </a:extLst>
          </p:cNvPr>
          <p:cNvCxnSpPr/>
          <p:nvPr/>
        </p:nvCxnSpPr>
        <p:spPr>
          <a:xfrm>
            <a:off x="2876764" y="924674"/>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DF452EC-19E5-2F86-BFA0-2DE3AEB5F647}"/>
              </a:ext>
            </a:extLst>
          </p:cNvPr>
          <p:cNvSpPr txBox="1"/>
          <p:nvPr/>
        </p:nvSpPr>
        <p:spPr>
          <a:xfrm>
            <a:off x="783771" y="1357462"/>
            <a:ext cx="10432184" cy="4031873"/>
          </a:xfrm>
          <a:prstGeom prst="rect">
            <a:avLst/>
          </a:prstGeom>
          <a:noFill/>
        </p:spPr>
        <p:txBody>
          <a:bodyPr wrap="square" rtlCol="0">
            <a:spAutoFit/>
          </a:bodyPr>
          <a:lstStyle/>
          <a:p>
            <a:r>
              <a:rPr lang="en-IN" sz="2200" dirty="0">
                <a:solidFill>
                  <a:srgbClr val="292929"/>
                </a:solidFill>
                <a:latin typeface="Helvetica LT Std Cond" panose="020B0506020202030204"/>
              </a:rPr>
              <a:t>A D</a:t>
            </a:r>
            <a:r>
              <a:rPr lang="en-IN" sz="2200" b="0" i="0" dirty="0">
                <a:solidFill>
                  <a:srgbClr val="292929"/>
                </a:solidFill>
                <a:effectLst/>
                <a:latin typeface="Helvetica LT Std Cond" panose="020B0506020202030204"/>
              </a:rPr>
              <a:t>esign pattern, used extensively in distributed systems to prevent cascading failures.</a:t>
            </a:r>
          </a:p>
          <a:p>
            <a:endParaRPr lang="en-IN" sz="2200" b="0" i="0" dirty="0">
              <a:solidFill>
                <a:srgbClr val="292929"/>
              </a:solidFill>
              <a:effectLst/>
              <a:latin typeface="Helvetica LT Std Cond" panose="020B0506020202030204"/>
            </a:endParaRPr>
          </a:p>
          <a:p>
            <a:r>
              <a:rPr lang="en-IN" sz="2200" b="0" i="0" dirty="0">
                <a:solidFill>
                  <a:srgbClr val="292929"/>
                </a:solidFill>
                <a:effectLst/>
                <a:latin typeface="Helvetica LT Std Cond" panose="020B0506020202030204"/>
              </a:rPr>
              <a:t>Usually implemented as an </a:t>
            </a:r>
            <a:r>
              <a:rPr lang="en-IN" sz="2200" b="0" i="0" dirty="0">
                <a:effectLst/>
                <a:latin typeface="Helvetica LT Std Cond" panose="020B0506020202030204"/>
              </a:rPr>
              <a:t>interceptor pattern</a:t>
            </a:r>
            <a:r>
              <a:rPr lang="en-IN" sz="2200" b="0" i="0" dirty="0">
                <a:solidFill>
                  <a:srgbClr val="292929"/>
                </a:solidFill>
                <a:effectLst/>
                <a:latin typeface="Helvetica LT Std Cond" panose="020B0506020202030204"/>
              </a:rPr>
              <a:t>/chain of responsibility/filter</a:t>
            </a:r>
            <a:r>
              <a:rPr lang="en-IN" sz="2200" dirty="0">
                <a:solidFill>
                  <a:srgbClr val="292929"/>
                </a:solidFill>
                <a:latin typeface="Helvetica LT Std Cond" panose="020B0506020202030204"/>
              </a:rPr>
              <a:t>.</a:t>
            </a:r>
            <a:r>
              <a:rPr lang="en-IN" sz="2200" b="0" i="0" dirty="0">
                <a:solidFill>
                  <a:srgbClr val="292929"/>
                </a:solidFill>
                <a:effectLst/>
                <a:latin typeface="Helvetica LT Std Cond" panose="020B0506020202030204"/>
              </a:rPr>
              <a:t> It consists of 3 states:</a:t>
            </a:r>
          </a:p>
          <a:p>
            <a:endParaRPr lang="en-IN" sz="2200" dirty="0">
              <a:solidFill>
                <a:srgbClr val="292929"/>
              </a:solidFill>
              <a:latin typeface="Helvetica LT Std Cond" panose="020B0506020202030204"/>
            </a:endParaRPr>
          </a:p>
          <a:p>
            <a:pPr marL="342900" indent="-342900" algn="l">
              <a:buFont typeface="Wingdings" panose="05000000000000000000" pitchFamily="2" charset="2"/>
              <a:buChar char="Ø"/>
            </a:pPr>
            <a:r>
              <a:rPr lang="en-IN" sz="2200" b="0" i="1" dirty="0">
                <a:solidFill>
                  <a:srgbClr val="292929"/>
                </a:solidFill>
                <a:effectLst/>
                <a:latin typeface="Helvetica LT Std Cond" panose="020B0506020202030204"/>
              </a:rPr>
              <a:t>Closed:</a:t>
            </a:r>
            <a:r>
              <a:rPr lang="en-IN" sz="2200" b="0" i="0" dirty="0">
                <a:solidFill>
                  <a:srgbClr val="292929"/>
                </a:solidFill>
                <a:effectLst/>
                <a:latin typeface="Helvetica LT Std Cond" panose="020B0506020202030204"/>
              </a:rPr>
              <a:t> All requests are allowed to pass to the upstream service and the interceptor passes on the response of the upstream service to the caller.</a:t>
            </a:r>
          </a:p>
          <a:p>
            <a:pPr algn="l"/>
            <a:endParaRPr lang="en-IN" sz="2200" b="0" i="0" dirty="0">
              <a:solidFill>
                <a:srgbClr val="292929"/>
              </a:solidFill>
              <a:effectLst/>
              <a:latin typeface="Helvetica LT Std Cond" panose="020B0506020202030204"/>
            </a:endParaRPr>
          </a:p>
          <a:p>
            <a:pPr marL="342900" indent="-342900" algn="l">
              <a:buFont typeface="Wingdings" panose="05000000000000000000" pitchFamily="2" charset="2"/>
              <a:buChar char="Ø"/>
            </a:pPr>
            <a:r>
              <a:rPr lang="en-IN" sz="2200" b="0" i="1" dirty="0">
                <a:solidFill>
                  <a:srgbClr val="292929"/>
                </a:solidFill>
                <a:effectLst/>
                <a:latin typeface="Helvetica LT Std Cond" panose="020B0506020202030204"/>
              </a:rPr>
              <a:t>Open</a:t>
            </a:r>
            <a:r>
              <a:rPr lang="en-IN" sz="2200" b="0" i="0" dirty="0">
                <a:solidFill>
                  <a:srgbClr val="292929"/>
                </a:solidFill>
                <a:effectLst/>
                <a:latin typeface="Helvetica LT Std Cond" panose="020B0506020202030204"/>
              </a:rPr>
              <a:t>: No requests are allowed to pass to upstream and interceptor responses with a default response generally an error response.</a:t>
            </a:r>
          </a:p>
          <a:p>
            <a:endParaRPr lang="en-IN" dirty="0"/>
          </a:p>
        </p:txBody>
      </p:sp>
    </p:spTree>
    <p:extLst>
      <p:ext uri="{BB962C8B-B14F-4D97-AF65-F5344CB8AC3E}">
        <p14:creationId xmlns:p14="http://schemas.microsoft.com/office/powerpoint/2010/main" val="1886248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3748" y="491887"/>
            <a:ext cx="5722706" cy="432787"/>
          </a:xfrm>
        </p:spPr>
        <p:txBody>
          <a:bodyPr>
            <a:normAutofit/>
          </a:bodyPr>
          <a:lstStyle/>
          <a:p>
            <a:pPr algn="ctr"/>
            <a:r>
              <a:rPr lang="en-IN" dirty="0">
                <a:solidFill>
                  <a:srgbClr val="FF0000"/>
                </a:solidFill>
              </a:rPr>
              <a:t>Monolithic Application</a:t>
            </a:r>
          </a:p>
        </p:txBody>
      </p:sp>
      <p:pic>
        <p:nvPicPr>
          <p:cNvPr id="4" name="Google Shape;22;p13" descr="Logo&#10;&#10;Description automatically generated">
            <a:extLst>
              <a:ext uri="{FF2B5EF4-FFF2-40B4-BE49-F238E27FC236}">
                <a16:creationId xmlns:a16="http://schemas.microsoft.com/office/drawing/2014/main" id="{C15E4D57-49E4-4B0A-9EDF-F4B65FDBDBEC}"/>
              </a:ext>
            </a:extLst>
          </p:cNvPr>
          <p:cNvPicPr preferRelativeResize="0"/>
          <p:nvPr/>
        </p:nvPicPr>
        <p:blipFill rotWithShape="1">
          <a:blip r:embed="rId2">
            <a:alphaModFix/>
          </a:blip>
          <a:srcRect/>
          <a:stretch/>
        </p:blipFill>
        <p:spPr>
          <a:xfrm>
            <a:off x="9916533" y="336183"/>
            <a:ext cx="1546002" cy="588491"/>
          </a:xfrm>
          <a:prstGeom prst="rect">
            <a:avLst/>
          </a:prstGeom>
          <a:noFill/>
          <a:ln>
            <a:noFill/>
          </a:ln>
        </p:spPr>
      </p:pic>
      <p:cxnSp>
        <p:nvCxnSpPr>
          <p:cNvPr id="6" name="Straight Connector 5">
            <a:extLst>
              <a:ext uri="{FF2B5EF4-FFF2-40B4-BE49-F238E27FC236}">
                <a16:creationId xmlns:a16="http://schemas.microsoft.com/office/drawing/2014/main" id="{D3B9BE26-7C15-42B6-8493-2713590F7CD8}"/>
              </a:ext>
            </a:extLst>
          </p:cNvPr>
          <p:cNvCxnSpPr>
            <a:cxnSpLocks/>
          </p:cNvCxnSpPr>
          <p:nvPr/>
        </p:nvCxnSpPr>
        <p:spPr>
          <a:xfrm>
            <a:off x="976045" y="924674"/>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F67423-A592-499F-A20B-8A8E23236C50}"/>
              </a:ext>
            </a:extLst>
          </p:cNvPr>
          <p:cNvCxnSpPr/>
          <p:nvPr/>
        </p:nvCxnSpPr>
        <p:spPr>
          <a:xfrm>
            <a:off x="2876764" y="924674"/>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B0C885A-FEF3-E6B9-635E-9C76A4BDD005}"/>
              </a:ext>
            </a:extLst>
          </p:cNvPr>
          <p:cNvSpPr txBox="1"/>
          <p:nvPr/>
        </p:nvSpPr>
        <p:spPr>
          <a:xfrm>
            <a:off x="729466" y="1240973"/>
            <a:ext cx="10733070" cy="3847207"/>
          </a:xfrm>
          <a:prstGeom prst="rect">
            <a:avLst/>
          </a:prstGeom>
          <a:noFill/>
        </p:spPr>
        <p:txBody>
          <a:bodyPr wrap="square" rtlCol="0">
            <a:spAutoFit/>
          </a:bodyPr>
          <a:lstStyle/>
          <a:p>
            <a:pPr marL="342900" indent="-342900">
              <a:buFont typeface="Wingdings" panose="05000000000000000000" pitchFamily="2" charset="2"/>
              <a:buChar char="Ø"/>
            </a:pPr>
            <a:r>
              <a:rPr lang="en-IN" sz="2200" dirty="0">
                <a:latin typeface="Helvetica LT Std Cond" panose="020B0506020202030204"/>
              </a:rPr>
              <a:t>A traditional way of building software</a:t>
            </a:r>
          </a:p>
          <a:p>
            <a:pPr marL="342900" indent="-342900">
              <a:buFont typeface="Wingdings" panose="05000000000000000000" pitchFamily="2" charset="2"/>
              <a:buChar char="Ø"/>
            </a:pPr>
            <a:endParaRPr lang="en-IN" sz="2200" dirty="0">
              <a:latin typeface="Helvetica LT Std Cond" panose="020B0506020202030204"/>
            </a:endParaRPr>
          </a:p>
          <a:p>
            <a:pPr marL="342900" indent="-342900">
              <a:buFont typeface="Wingdings" panose="05000000000000000000" pitchFamily="2" charset="2"/>
              <a:buChar char="Ø"/>
            </a:pPr>
            <a:r>
              <a:rPr lang="en-IN" sz="2200" dirty="0">
                <a:latin typeface="Helvetica LT Std Cond" panose="020B0506020202030204"/>
              </a:rPr>
              <a:t>Built as a single unit that includes all of the different components of the application, including APIs, services, databases, load balancers etc.,</a:t>
            </a:r>
          </a:p>
          <a:p>
            <a:pPr marL="342900" indent="-342900">
              <a:buFont typeface="Wingdings" panose="05000000000000000000" pitchFamily="2" charset="2"/>
              <a:buChar char="Ø"/>
            </a:pPr>
            <a:endParaRPr lang="en-IN" sz="2200" dirty="0">
              <a:latin typeface="Helvetica LT Std Cond" panose="020B0506020202030204"/>
            </a:endParaRPr>
          </a:p>
          <a:p>
            <a:pPr marL="342900" indent="-342900">
              <a:buFont typeface="Wingdings" panose="05000000000000000000" pitchFamily="2" charset="2"/>
              <a:buChar char="Ø"/>
            </a:pPr>
            <a:r>
              <a:rPr lang="en-IN" sz="2200" dirty="0">
                <a:latin typeface="Helvetica LT Std Cond" panose="020B0506020202030204"/>
              </a:rPr>
              <a:t>Designed to be self-contained </a:t>
            </a:r>
          </a:p>
          <a:p>
            <a:pPr marL="342900" indent="-342900">
              <a:buFont typeface="Wingdings" panose="05000000000000000000" pitchFamily="2" charset="2"/>
              <a:buChar char="Ø"/>
            </a:pPr>
            <a:endParaRPr lang="en-IN" sz="2200" dirty="0">
              <a:latin typeface="Helvetica LT Std Cond" panose="020B0506020202030204"/>
            </a:endParaRPr>
          </a:p>
          <a:p>
            <a:pPr marL="342900" indent="-342900">
              <a:buFont typeface="Wingdings" panose="05000000000000000000" pitchFamily="2" charset="2"/>
              <a:buChar char="Ø"/>
            </a:pPr>
            <a:r>
              <a:rPr lang="en-IN" sz="2200" dirty="0">
                <a:latin typeface="Helvetica LT Std Cond" panose="020B0506020202030204"/>
              </a:rPr>
              <a:t>All the components must be present in order to deploy or compile the application.</a:t>
            </a:r>
          </a:p>
          <a:p>
            <a:r>
              <a:rPr lang="en-IN" sz="3200" b="1" dirty="0">
                <a:solidFill>
                  <a:srgbClr val="04003F"/>
                </a:solidFill>
                <a:effectLst/>
                <a:latin typeface="Barlow Condensed" panose="00000506000000000000" pitchFamily="2" charset="0"/>
              </a:rPr>
              <a:t> </a:t>
            </a:r>
          </a:p>
          <a:p>
            <a:endParaRPr lang="en-IN" sz="2200" dirty="0">
              <a:latin typeface="Helvetica LT Std Cond" panose="020B0506020202030204"/>
            </a:endParaRPr>
          </a:p>
          <a:p>
            <a:endParaRPr lang="en-IN" dirty="0"/>
          </a:p>
        </p:txBody>
      </p:sp>
    </p:spTree>
    <p:extLst>
      <p:ext uri="{BB962C8B-B14F-4D97-AF65-F5344CB8AC3E}">
        <p14:creationId xmlns:p14="http://schemas.microsoft.com/office/powerpoint/2010/main" val="2561275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9169" y="491887"/>
            <a:ext cx="5722706" cy="432787"/>
          </a:xfrm>
        </p:spPr>
        <p:txBody>
          <a:bodyPr>
            <a:normAutofit/>
          </a:bodyPr>
          <a:lstStyle/>
          <a:p>
            <a:pPr algn="ctr"/>
            <a:r>
              <a:rPr lang="en-IN" b="0" i="0" dirty="0">
                <a:solidFill>
                  <a:srgbClr val="FF0000"/>
                </a:solidFill>
                <a:effectLst/>
                <a:latin typeface="Helvetica LT Std Cond" panose="020B0506020202030204"/>
              </a:rPr>
              <a:t>Circuit </a:t>
            </a:r>
            <a:r>
              <a:rPr lang="en-IN" b="0" dirty="0">
                <a:solidFill>
                  <a:srgbClr val="FF0000"/>
                </a:solidFill>
                <a:latin typeface="Helvetica LT Std Cond" panose="020B0506020202030204"/>
              </a:rPr>
              <a:t>breaker              (Contd…)</a:t>
            </a:r>
            <a:endParaRPr lang="en-IN" dirty="0">
              <a:solidFill>
                <a:srgbClr val="FF0000"/>
              </a:solidFill>
              <a:latin typeface="Helvetica LT Std Cond" panose="020B0506020202030204"/>
            </a:endParaRPr>
          </a:p>
        </p:txBody>
      </p:sp>
      <p:pic>
        <p:nvPicPr>
          <p:cNvPr id="4" name="Google Shape;22;p13" descr="Logo&#10;&#10;Description automatically generated">
            <a:extLst>
              <a:ext uri="{FF2B5EF4-FFF2-40B4-BE49-F238E27FC236}">
                <a16:creationId xmlns:a16="http://schemas.microsoft.com/office/drawing/2014/main" id="{C15E4D57-49E4-4B0A-9EDF-F4B65FDBDBEC}"/>
              </a:ext>
            </a:extLst>
          </p:cNvPr>
          <p:cNvPicPr preferRelativeResize="0"/>
          <p:nvPr/>
        </p:nvPicPr>
        <p:blipFill rotWithShape="1">
          <a:blip r:embed="rId3">
            <a:alphaModFix/>
          </a:blip>
          <a:srcRect/>
          <a:stretch/>
        </p:blipFill>
        <p:spPr>
          <a:xfrm>
            <a:off x="9916533" y="336183"/>
            <a:ext cx="1546002" cy="588491"/>
          </a:xfrm>
          <a:prstGeom prst="rect">
            <a:avLst/>
          </a:prstGeom>
          <a:noFill/>
          <a:ln>
            <a:noFill/>
          </a:ln>
        </p:spPr>
      </p:pic>
      <p:cxnSp>
        <p:nvCxnSpPr>
          <p:cNvPr id="6" name="Straight Connector 5">
            <a:extLst>
              <a:ext uri="{FF2B5EF4-FFF2-40B4-BE49-F238E27FC236}">
                <a16:creationId xmlns:a16="http://schemas.microsoft.com/office/drawing/2014/main" id="{D3B9BE26-7C15-42B6-8493-2713590F7CD8}"/>
              </a:ext>
            </a:extLst>
          </p:cNvPr>
          <p:cNvCxnSpPr>
            <a:cxnSpLocks/>
          </p:cNvCxnSpPr>
          <p:nvPr/>
        </p:nvCxnSpPr>
        <p:spPr>
          <a:xfrm>
            <a:off x="976045" y="924674"/>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F67423-A592-499F-A20B-8A8E23236C50}"/>
              </a:ext>
            </a:extLst>
          </p:cNvPr>
          <p:cNvCxnSpPr/>
          <p:nvPr/>
        </p:nvCxnSpPr>
        <p:spPr>
          <a:xfrm>
            <a:off x="2876764" y="924674"/>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DF452EC-19E5-2F86-BFA0-2DE3AEB5F647}"/>
              </a:ext>
            </a:extLst>
          </p:cNvPr>
          <p:cNvSpPr txBox="1"/>
          <p:nvPr/>
        </p:nvSpPr>
        <p:spPr>
          <a:xfrm>
            <a:off x="783771" y="1357462"/>
            <a:ext cx="10432184" cy="1661993"/>
          </a:xfrm>
          <a:prstGeom prst="rect">
            <a:avLst/>
          </a:prstGeom>
          <a:noFill/>
        </p:spPr>
        <p:txBody>
          <a:bodyPr wrap="square" rtlCol="0">
            <a:spAutoFit/>
          </a:bodyPr>
          <a:lstStyle/>
          <a:p>
            <a:pPr algn="l"/>
            <a:endParaRPr lang="en-IN" sz="2200" b="0" i="0" dirty="0">
              <a:solidFill>
                <a:srgbClr val="292929"/>
              </a:solidFill>
              <a:effectLst/>
              <a:latin typeface="Helvetica LT Std Cond" panose="020B0506020202030204"/>
            </a:endParaRPr>
          </a:p>
          <a:p>
            <a:pPr marL="342900" indent="-342900" algn="l">
              <a:buFont typeface="Wingdings" panose="05000000000000000000" pitchFamily="2" charset="2"/>
              <a:buChar char="Ø"/>
            </a:pPr>
            <a:r>
              <a:rPr lang="en-IN" sz="2200" b="0" i="1" dirty="0">
                <a:solidFill>
                  <a:srgbClr val="292929"/>
                </a:solidFill>
                <a:effectLst/>
                <a:latin typeface="Helvetica LT Std Cond" panose="020B0506020202030204"/>
              </a:rPr>
              <a:t>Half-Open</a:t>
            </a:r>
            <a:r>
              <a:rPr lang="en-IN" sz="2200" b="0" i="0" dirty="0">
                <a:solidFill>
                  <a:srgbClr val="292929"/>
                </a:solidFill>
                <a:effectLst/>
                <a:latin typeface="Helvetica LT Std Cond" panose="020B0506020202030204"/>
              </a:rPr>
              <a:t>: Some of the requests are allowed to pass to upstream others are terminated and responded with a default response.</a:t>
            </a:r>
          </a:p>
          <a:p>
            <a:pPr marL="342900" indent="-342900" algn="l">
              <a:buFont typeface="Wingdings" panose="05000000000000000000" pitchFamily="2" charset="2"/>
              <a:buChar char="Ø"/>
            </a:pPr>
            <a:endParaRPr lang="en-IN" sz="2200" b="0" i="0" dirty="0">
              <a:solidFill>
                <a:srgbClr val="292929"/>
              </a:solidFill>
              <a:effectLst/>
              <a:latin typeface="Helvetica LT Std Cond" panose="020B0506020202030204"/>
            </a:endParaRPr>
          </a:p>
          <a:p>
            <a:endParaRPr lang="en-IN" dirty="0"/>
          </a:p>
        </p:txBody>
      </p:sp>
      <p:pic>
        <p:nvPicPr>
          <p:cNvPr id="5" name="Picture 4">
            <a:extLst>
              <a:ext uri="{FF2B5EF4-FFF2-40B4-BE49-F238E27FC236}">
                <a16:creationId xmlns:a16="http://schemas.microsoft.com/office/drawing/2014/main" id="{068C72FE-0169-C59D-743C-9542B8F0AA69}"/>
              </a:ext>
            </a:extLst>
          </p:cNvPr>
          <p:cNvPicPr>
            <a:picLocks noChangeAspect="1"/>
          </p:cNvPicPr>
          <p:nvPr/>
        </p:nvPicPr>
        <p:blipFill>
          <a:blip r:embed="rId4"/>
          <a:stretch>
            <a:fillRect/>
          </a:stretch>
        </p:blipFill>
        <p:spPr>
          <a:xfrm>
            <a:off x="3683726" y="2607649"/>
            <a:ext cx="4637313" cy="3040789"/>
          </a:xfrm>
          <a:prstGeom prst="rect">
            <a:avLst/>
          </a:prstGeom>
        </p:spPr>
      </p:pic>
    </p:spTree>
    <p:extLst>
      <p:ext uri="{BB962C8B-B14F-4D97-AF65-F5344CB8AC3E}">
        <p14:creationId xmlns:p14="http://schemas.microsoft.com/office/powerpoint/2010/main" val="519261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D2D3396-3558-5772-F563-D77F2300DC33}"/>
              </a:ext>
            </a:extLst>
          </p:cNvPr>
          <p:cNvPicPr>
            <a:picLocks noGrp="1" noChangeAspect="1"/>
          </p:cNvPicPr>
          <p:nvPr>
            <p:ph sz="half" idx="1"/>
          </p:nvPr>
        </p:nvPicPr>
        <p:blipFill>
          <a:blip r:embed="rId2"/>
          <a:stretch>
            <a:fillRect/>
          </a:stretch>
        </p:blipFill>
        <p:spPr>
          <a:xfrm>
            <a:off x="2913701" y="1368319"/>
            <a:ext cx="7079385" cy="4816060"/>
          </a:xfrm>
        </p:spPr>
      </p:pic>
      <p:sp>
        <p:nvSpPr>
          <p:cNvPr id="3" name="Title 2"/>
          <p:cNvSpPr>
            <a:spLocks noGrp="1"/>
          </p:cNvSpPr>
          <p:nvPr>
            <p:ph type="title"/>
          </p:nvPr>
        </p:nvSpPr>
        <p:spPr>
          <a:xfrm>
            <a:off x="2763748" y="491887"/>
            <a:ext cx="5722706" cy="432787"/>
          </a:xfrm>
        </p:spPr>
        <p:txBody>
          <a:bodyPr>
            <a:normAutofit/>
          </a:bodyPr>
          <a:lstStyle/>
          <a:p>
            <a:endParaRPr lang="en-IN" dirty="0">
              <a:solidFill>
                <a:srgbClr val="FF0000"/>
              </a:solidFill>
            </a:endParaRPr>
          </a:p>
        </p:txBody>
      </p:sp>
      <p:pic>
        <p:nvPicPr>
          <p:cNvPr id="4" name="Google Shape;22;p13" descr="Logo&#10;&#10;Description automatically generated">
            <a:extLst>
              <a:ext uri="{FF2B5EF4-FFF2-40B4-BE49-F238E27FC236}">
                <a16:creationId xmlns:a16="http://schemas.microsoft.com/office/drawing/2014/main" id="{C15E4D57-49E4-4B0A-9EDF-F4B65FDBDBEC}"/>
              </a:ext>
            </a:extLst>
          </p:cNvPr>
          <p:cNvPicPr preferRelativeResize="0"/>
          <p:nvPr/>
        </p:nvPicPr>
        <p:blipFill rotWithShape="1">
          <a:blip r:embed="rId3">
            <a:alphaModFix/>
          </a:blip>
          <a:srcRect/>
          <a:stretch/>
        </p:blipFill>
        <p:spPr>
          <a:xfrm>
            <a:off x="9916533" y="336183"/>
            <a:ext cx="1546002" cy="588491"/>
          </a:xfrm>
          <a:prstGeom prst="rect">
            <a:avLst/>
          </a:prstGeom>
          <a:noFill/>
          <a:ln>
            <a:noFill/>
          </a:ln>
        </p:spPr>
      </p:pic>
      <p:cxnSp>
        <p:nvCxnSpPr>
          <p:cNvPr id="6" name="Straight Connector 5">
            <a:extLst>
              <a:ext uri="{FF2B5EF4-FFF2-40B4-BE49-F238E27FC236}">
                <a16:creationId xmlns:a16="http://schemas.microsoft.com/office/drawing/2014/main" id="{D3B9BE26-7C15-42B6-8493-2713590F7CD8}"/>
              </a:ext>
            </a:extLst>
          </p:cNvPr>
          <p:cNvCxnSpPr>
            <a:cxnSpLocks/>
          </p:cNvCxnSpPr>
          <p:nvPr/>
        </p:nvCxnSpPr>
        <p:spPr>
          <a:xfrm>
            <a:off x="976045" y="924674"/>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F67423-A592-499F-A20B-8A8E23236C50}"/>
              </a:ext>
            </a:extLst>
          </p:cNvPr>
          <p:cNvCxnSpPr/>
          <p:nvPr/>
        </p:nvCxnSpPr>
        <p:spPr>
          <a:xfrm>
            <a:off x="2876764" y="924674"/>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642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3748" y="491887"/>
            <a:ext cx="5722706" cy="432787"/>
          </a:xfrm>
        </p:spPr>
        <p:txBody>
          <a:bodyPr>
            <a:normAutofit/>
          </a:bodyPr>
          <a:lstStyle/>
          <a:p>
            <a:pPr algn="ctr"/>
            <a:r>
              <a:rPr lang="en-IN" sz="2400" b="1" dirty="0">
                <a:solidFill>
                  <a:srgbClr val="FF0000"/>
                </a:solidFill>
                <a:effectLst/>
                <a:latin typeface="Helvetica LT Std Cond" panose="020B0506020202030204"/>
              </a:rPr>
              <a:t>4 Key Components</a:t>
            </a:r>
            <a:endParaRPr lang="en-IN" dirty="0">
              <a:solidFill>
                <a:srgbClr val="FF0000"/>
              </a:solidFill>
              <a:latin typeface="Helvetica LT Std Cond" panose="020B0506020202030204"/>
            </a:endParaRPr>
          </a:p>
        </p:txBody>
      </p:sp>
      <p:pic>
        <p:nvPicPr>
          <p:cNvPr id="4" name="Google Shape;22;p13" descr="Logo&#10;&#10;Description automatically generated">
            <a:extLst>
              <a:ext uri="{FF2B5EF4-FFF2-40B4-BE49-F238E27FC236}">
                <a16:creationId xmlns:a16="http://schemas.microsoft.com/office/drawing/2014/main" id="{C15E4D57-49E4-4B0A-9EDF-F4B65FDBDBEC}"/>
              </a:ext>
            </a:extLst>
          </p:cNvPr>
          <p:cNvPicPr preferRelativeResize="0"/>
          <p:nvPr/>
        </p:nvPicPr>
        <p:blipFill rotWithShape="1">
          <a:blip r:embed="rId3">
            <a:alphaModFix/>
          </a:blip>
          <a:srcRect/>
          <a:stretch/>
        </p:blipFill>
        <p:spPr>
          <a:xfrm>
            <a:off x="9916533" y="336183"/>
            <a:ext cx="1546002" cy="588491"/>
          </a:xfrm>
          <a:prstGeom prst="rect">
            <a:avLst/>
          </a:prstGeom>
          <a:noFill/>
          <a:ln>
            <a:noFill/>
          </a:ln>
        </p:spPr>
      </p:pic>
      <p:cxnSp>
        <p:nvCxnSpPr>
          <p:cNvPr id="6" name="Straight Connector 5">
            <a:extLst>
              <a:ext uri="{FF2B5EF4-FFF2-40B4-BE49-F238E27FC236}">
                <a16:creationId xmlns:a16="http://schemas.microsoft.com/office/drawing/2014/main" id="{D3B9BE26-7C15-42B6-8493-2713590F7CD8}"/>
              </a:ext>
            </a:extLst>
          </p:cNvPr>
          <p:cNvCxnSpPr>
            <a:cxnSpLocks/>
          </p:cNvCxnSpPr>
          <p:nvPr/>
        </p:nvCxnSpPr>
        <p:spPr>
          <a:xfrm>
            <a:off x="976045" y="924674"/>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F67423-A592-499F-A20B-8A8E23236C50}"/>
              </a:ext>
            </a:extLst>
          </p:cNvPr>
          <p:cNvCxnSpPr/>
          <p:nvPr/>
        </p:nvCxnSpPr>
        <p:spPr>
          <a:xfrm>
            <a:off x="2876764" y="924674"/>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A9E3FA3-DFC7-025C-386E-5F28ACCC552C}"/>
              </a:ext>
            </a:extLst>
          </p:cNvPr>
          <p:cNvSpPr txBox="1"/>
          <p:nvPr/>
        </p:nvSpPr>
        <p:spPr>
          <a:xfrm>
            <a:off x="1110343" y="1045032"/>
            <a:ext cx="10946674" cy="4154984"/>
          </a:xfrm>
          <a:prstGeom prst="rect">
            <a:avLst/>
          </a:prstGeom>
          <a:noFill/>
        </p:spPr>
        <p:txBody>
          <a:bodyPr wrap="square">
            <a:spAutoFit/>
          </a:bodyPr>
          <a:lstStyle/>
          <a:p>
            <a:pPr marL="342900" indent="-342900" algn="l">
              <a:buFont typeface="Wingdings" panose="05000000000000000000" pitchFamily="2" charset="2"/>
              <a:buChar char="Ø"/>
            </a:pPr>
            <a:r>
              <a:rPr lang="en-IN" sz="2200" b="1" i="0" dirty="0">
                <a:solidFill>
                  <a:srgbClr val="3A3B41"/>
                </a:solidFill>
                <a:effectLst/>
                <a:latin typeface="Helvetica LT Std Cond" panose="020B0506020202030204"/>
              </a:rPr>
              <a:t>Client-side user interface</a:t>
            </a:r>
            <a:r>
              <a:rPr lang="en-IN" sz="2200" b="0" i="0" dirty="0">
                <a:solidFill>
                  <a:srgbClr val="3A3B41"/>
                </a:solidFill>
                <a:effectLst/>
                <a:latin typeface="Helvetica LT Std Cond" panose="020B0506020202030204"/>
              </a:rPr>
              <a:t>: The user interface is the part of the application that allows users to communicate and interact with the app. </a:t>
            </a:r>
          </a:p>
          <a:p>
            <a:pPr marL="342900" indent="-342900" algn="l">
              <a:buFont typeface="Wingdings" panose="05000000000000000000" pitchFamily="2" charset="2"/>
              <a:buChar char="Ø"/>
            </a:pPr>
            <a:endParaRPr lang="en-IN" sz="2200" b="0" i="0" dirty="0">
              <a:solidFill>
                <a:srgbClr val="3A3B41"/>
              </a:solidFill>
              <a:effectLst/>
              <a:latin typeface="Helvetica LT Std Cond" panose="020B0506020202030204"/>
            </a:endParaRPr>
          </a:p>
          <a:p>
            <a:pPr marL="342900" indent="-342900" algn="l">
              <a:buFont typeface="Wingdings" panose="05000000000000000000" pitchFamily="2" charset="2"/>
              <a:buChar char="Ø"/>
            </a:pPr>
            <a:r>
              <a:rPr lang="en-IN" sz="2200" b="1" i="0" dirty="0">
                <a:solidFill>
                  <a:srgbClr val="3A3B41"/>
                </a:solidFill>
                <a:effectLst/>
                <a:latin typeface="Helvetica LT Std Cond" panose="020B0506020202030204"/>
              </a:rPr>
              <a:t>Business logic</a:t>
            </a:r>
            <a:r>
              <a:rPr lang="en-IN" sz="2200" b="0" i="0" dirty="0">
                <a:solidFill>
                  <a:srgbClr val="3A3B41"/>
                </a:solidFill>
                <a:effectLst/>
                <a:latin typeface="Helvetica LT Std Cond" panose="020B0506020202030204"/>
              </a:rPr>
              <a:t>: </a:t>
            </a:r>
            <a:r>
              <a:rPr lang="en-IN" sz="2200" dirty="0">
                <a:solidFill>
                  <a:srgbClr val="3A3B41"/>
                </a:solidFill>
                <a:latin typeface="Helvetica LT Std Cond" panose="020B0506020202030204"/>
              </a:rPr>
              <a:t>S</a:t>
            </a:r>
            <a:r>
              <a:rPr lang="en-IN" sz="2200" b="0" i="0" dirty="0">
                <a:solidFill>
                  <a:srgbClr val="3A3B41"/>
                </a:solidFill>
                <a:effectLst/>
                <a:latin typeface="Helvetica LT Std Cond" panose="020B0506020202030204"/>
              </a:rPr>
              <a:t>tands between the user interface and the database. It represents the real-world business rules that ultimately decide how the app processes data. </a:t>
            </a:r>
          </a:p>
          <a:p>
            <a:pPr marL="342900" indent="-342900" algn="l">
              <a:buFont typeface="Wingdings" panose="05000000000000000000" pitchFamily="2" charset="2"/>
              <a:buChar char="Ø"/>
            </a:pPr>
            <a:endParaRPr lang="en-IN" sz="2200" b="0" i="0" dirty="0">
              <a:solidFill>
                <a:srgbClr val="3A3B41"/>
              </a:solidFill>
              <a:effectLst/>
              <a:latin typeface="Helvetica LT Std Cond" panose="020B0506020202030204"/>
            </a:endParaRPr>
          </a:p>
          <a:p>
            <a:pPr marL="342900" indent="-342900" algn="l">
              <a:buFont typeface="Wingdings" panose="05000000000000000000" pitchFamily="2" charset="2"/>
              <a:buChar char="Ø"/>
            </a:pPr>
            <a:r>
              <a:rPr lang="en-IN" sz="2200" b="1" i="0" dirty="0">
                <a:solidFill>
                  <a:srgbClr val="3A3B41"/>
                </a:solidFill>
                <a:effectLst/>
                <a:latin typeface="Helvetica LT Std Cond" panose="020B0506020202030204"/>
              </a:rPr>
              <a:t>Data access layer</a:t>
            </a:r>
            <a:r>
              <a:rPr lang="en-IN" sz="2200" b="0" i="0" dirty="0">
                <a:solidFill>
                  <a:srgbClr val="3A3B41"/>
                </a:solidFill>
                <a:effectLst/>
                <a:latin typeface="Helvetica LT Std Cond" panose="020B0506020202030204"/>
              </a:rPr>
              <a:t>: This </a:t>
            </a:r>
            <a:r>
              <a:rPr lang="en-IN" sz="2200" dirty="0">
                <a:solidFill>
                  <a:srgbClr val="3A3B41"/>
                </a:solidFill>
                <a:latin typeface="Helvetica LT Std Cond" panose="020B0506020202030204"/>
              </a:rPr>
              <a:t>layer comes between </a:t>
            </a:r>
            <a:r>
              <a:rPr lang="en-IN" sz="2200" b="0" i="0" dirty="0">
                <a:solidFill>
                  <a:srgbClr val="3A3B41"/>
                </a:solidFill>
                <a:effectLst/>
                <a:latin typeface="Helvetica LT Std Cond" panose="020B0506020202030204"/>
              </a:rPr>
              <a:t>the business logic and the database, This layer provides different methods to access the data stored in the underlying database. </a:t>
            </a:r>
          </a:p>
          <a:p>
            <a:pPr marL="342900" indent="-342900" algn="l">
              <a:buFont typeface="Wingdings" panose="05000000000000000000" pitchFamily="2" charset="2"/>
              <a:buChar char="Ø"/>
            </a:pPr>
            <a:endParaRPr lang="en-IN" sz="2200" b="0" i="0" dirty="0">
              <a:solidFill>
                <a:srgbClr val="3A3B41"/>
              </a:solidFill>
              <a:effectLst/>
              <a:latin typeface="Helvetica LT Std Cond" panose="020B0506020202030204"/>
            </a:endParaRPr>
          </a:p>
          <a:p>
            <a:pPr marL="342900" indent="-342900" algn="l">
              <a:buFont typeface="Wingdings" panose="05000000000000000000" pitchFamily="2" charset="2"/>
              <a:buChar char="Ø"/>
            </a:pPr>
            <a:r>
              <a:rPr lang="en-IN" sz="2200" b="1" i="0" dirty="0">
                <a:solidFill>
                  <a:srgbClr val="3A3B41"/>
                </a:solidFill>
                <a:effectLst/>
                <a:latin typeface="Helvetica LT Std Cond" panose="020B0506020202030204"/>
              </a:rPr>
              <a:t>Database</a:t>
            </a:r>
            <a:r>
              <a:rPr lang="en-IN" sz="2200" b="0" i="0" dirty="0">
                <a:solidFill>
                  <a:srgbClr val="3A3B41"/>
                </a:solidFill>
                <a:effectLst/>
                <a:latin typeface="Helvetica LT Std Cond" panose="020B0506020202030204"/>
              </a:rPr>
              <a:t>: Monolithic applications typically have a single database that stores all the information that the application needs in order to function.</a:t>
            </a:r>
          </a:p>
        </p:txBody>
      </p:sp>
    </p:spTree>
    <p:extLst>
      <p:ext uri="{BB962C8B-B14F-4D97-AF65-F5344CB8AC3E}">
        <p14:creationId xmlns:p14="http://schemas.microsoft.com/office/powerpoint/2010/main" val="57136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08069" y="336183"/>
            <a:ext cx="5978385" cy="588491"/>
          </a:xfrm>
        </p:spPr>
        <p:txBody>
          <a:bodyPr>
            <a:normAutofit fontScale="90000"/>
          </a:bodyPr>
          <a:lstStyle/>
          <a:p>
            <a:r>
              <a:rPr lang="en-IN" sz="2400" spc="90" dirty="0" err="1">
                <a:solidFill>
                  <a:srgbClr val="FFFFFF"/>
                </a:solidFill>
                <a:latin typeface="Trebuchet MS"/>
                <a:cs typeface="Trebuchet MS"/>
              </a:rPr>
              <a:t>CaCHALLENGES</a:t>
            </a:r>
            <a:r>
              <a:rPr lang="en-IN" sz="2400" spc="-40" dirty="0">
                <a:solidFill>
                  <a:srgbClr val="FFFFFF"/>
                </a:solidFill>
                <a:latin typeface="Trebuchet MS"/>
                <a:cs typeface="Trebuchet MS"/>
              </a:rPr>
              <a:t> </a:t>
            </a:r>
            <a:r>
              <a:rPr lang="en-IN" sz="2400" spc="135" dirty="0">
                <a:solidFill>
                  <a:srgbClr val="FFFFFF"/>
                </a:solidFill>
                <a:latin typeface="Trebuchet MS"/>
                <a:cs typeface="Trebuchet MS"/>
              </a:rPr>
              <a:t>O</a:t>
            </a:r>
            <a:r>
              <a:rPr lang="en-IN" sz="2400" spc="110" dirty="0">
                <a:solidFill>
                  <a:srgbClr val="FFFFFF"/>
                </a:solidFill>
                <a:latin typeface="Trebuchet MS"/>
                <a:cs typeface="Trebuchet MS"/>
              </a:rPr>
              <a:t>F</a:t>
            </a:r>
            <a:r>
              <a:rPr lang="en-IN" sz="2400" spc="-70" dirty="0">
                <a:solidFill>
                  <a:srgbClr val="FFFFFF"/>
                </a:solidFill>
                <a:latin typeface="Trebuchet MS"/>
                <a:cs typeface="Trebuchet MS"/>
              </a:rPr>
              <a:t> </a:t>
            </a:r>
            <a:r>
              <a:rPr lang="en-IN" sz="2400" spc="355" dirty="0">
                <a:solidFill>
                  <a:srgbClr val="FFFFFF"/>
                </a:solidFill>
                <a:latin typeface="Trebuchet MS"/>
                <a:cs typeface="Trebuchet MS"/>
              </a:rPr>
              <a:t>MON</a:t>
            </a:r>
            <a:r>
              <a:rPr lang="en-IN" sz="2400" spc="360" dirty="0">
                <a:solidFill>
                  <a:srgbClr val="FFFFFF"/>
                </a:solidFill>
                <a:latin typeface="Trebuchet MS"/>
                <a:cs typeface="Trebuchet MS"/>
              </a:rPr>
              <a:t>O</a:t>
            </a:r>
            <a:r>
              <a:rPr lang="en-IN" sz="2400" spc="50" dirty="0">
                <a:solidFill>
                  <a:srgbClr val="FFFFFF"/>
                </a:solidFill>
                <a:latin typeface="Trebuchet MS"/>
                <a:cs typeface="Trebuchet MS"/>
              </a:rPr>
              <a:t>LITHI</a:t>
            </a:r>
            <a:r>
              <a:rPr lang="en-IN" sz="2400" spc="75" dirty="0">
                <a:solidFill>
                  <a:srgbClr val="FFFFFF"/>
                </a:solidFill>
                <a:latin typeface="Trebuchet MS"/>
                <a:cs typeface="Trebuchet MS"/>
              </a:rPr>
              <a:t>C</a:t>
            </a:r>
            <a:r>
              <a:rPr lang="en-IN" sz="2400" spc="-345" dirty="0">
                <a:solidFill>
                  <a:srgbClr val="FFFFFF"/>
                </a:solidFill>
                <a:latin typeface="Trebuchet MS"/>
                <a:cs typeface="Trebuchet MS"/>
              </a:rPr>
              <a:t> </a:t>
            </a:r>
            <a:r>
              <a:rPr lang="en-IN" sz="2400" spc="110" dirty="0">
                <a:solidFill>
                  <a:srgbClr val="FFFFFF"/>
                </a:solidFill>
                <a:latin typeface="Trebuchet MS"/>
                <a:cs typeface="Trebuchet MS"/>
              </a:rPr>
              <a:t>cha</a:t>
            </a:r>
            <a:br>
              <a:rPr lang="en-IN" sz="2400" dirty="0">
                <a:latin typeface="Trebuchet MS"/>
                <a:cs typeface="Trebuchet MS"/>
              </a:rPr>
            </a:br>
            <a:r>
              <a:rPr lang="en-IN" sz="2700" dirty="0">
                <a:solidFill>
                  <a:srgbClr val="FF0000"/>
                </a:solidFill>
                <a:latin typeface="Helvetica LT Std Cond" panose="020B0506020202030204"/>
                <a:cs typeface="Trebuchet MS"/>
              </a:rPr>
              <a:t>Challenges with Monolithic Application</a:t>
            </a:r>
            <a:endParaRPr lang="en-IN" sz="2700" dirty="0">
              <a:solidFill>
                <a:srgbClr val="FF0000"/>
              </a:solidFill>
              <a:latin typeface="Helvetica LT Std Cond" panose="020B0506020202030204"/>
            </a:endParaRPr>
          </a:p>
        </p:txBody>
      </p:sp>
      <p:pic>
        <p:nvPicPr>
          <p:cNvPr id="4" name="Google Shape;22;p13" descr="Logo&#10;&#10;Description automatically generated">
            <a:extLst>
              <a:ext uri="{FF2B5EF4-FFF2-40B4-BE49-F238E27FC236}">
                <a16:creationId xmlns:a16="http://schemas.microsoft.com/office/drawing/2014/main" id="{C15E4D57-49E4-4B0A-9EDF-F4B65FDBDBEC}"/>
              </a:ext>
            </a:extLst>
          </p:cNvPr>
          <p:cNvPicPr preferRelativeResize="0"/>
          <p:nvPr/>
        </p:nvPicPr>
        <p:blipFill rotWithShape="1">
          <a:blip r:embed="rId3">
            <a:alphaModFix/>
          </a:blip>
          <a:srcRect/>
          <a:stretch/>
        </p:blipFill>
        <p:spPr>
          <a:xfrm>
            <a:off x="9916533" y="336183"/>
            <a:ext cx="1546002" cy="588491"/>
          </a:xfrm>
          <a:prstGeom prst="rect">
            <a:avLst/>
          </a:prstGeom>
          <a:noFill/>
          <a:ln>
            <a:noFill/>
          </a:ln>
        </p:spPr>
      </p:pic>
      <p:cxnSp>
        <p:nvCxnSpPr>
          <p:cNvPr id="6" name="Straight Connector 5">
            <a:extLst>
              <a:ext uri="{FF2B5EF4-FFF2-40B4-BE49-F238E27FC236}">
                <a16:creationId xmlns:a16="http://schemas.microsoft.com/office/drawing/2014/main" id="{D3B9BE26-7C15-42B6-8493-2713590F7CD8}"/>
              </a:ext>
            </a:extLst>
          </p:cNvPr>
          <p:cNvCxnSpPr>
            <a:cxnSpLocks/>
          </p:cNvCxnSpPr>
          <p:nvPr/>
        </p:nvCxnSpPr>
        <p:spPr>
          <a:xfrm>
            <a:off x="976045" y="924674"/>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F67423-A592-499F-A20B-8A8E23236C50}"/>
              </a:ext>
            </a:extLst>
          </p:cNvPr>
          <p:cNvCxnSpPr/>
          <p:nvPr/>
        </p:nvCxnSpPr>
        <p:spPr>
          <a:xfrm>
            <a:off x="2876764" y="924674"/>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E5AD6D0-331A-C070-8A4D-E17841590BC3}"/>
              </a:ext>
            </a:extLst>
          </p:cNvPr>
          <p:cNvSpPr txBox="1"/>
          <p:nvPr/>
        </p:nvSpPr>
        <p:spPr>
          <a:xfrm>
            <a:off x="705394" y="1097280"/>
            <a:ext cx="10757141" cy="2561022"/>
          </a:xfrm>
          <a:prstGeom prst="rect">
            <a:avLst/>
          </a:prstGeom>
          <a:noFill/>
        </p:spPr>
        <p:txBody>
          <a:bodyPr wrap="square" rtlCol="0">
            <a:spAutoFit/>
          </a:bodyPr>
          <a:lstStyle/>
          <a:p>
            <a:pPr marL="354965" indent="-342900">
              <a:lnSpc>
                <a:spcPct val="150000"/>
              </a:lnSpc>
              <a:spcBef>
                <a:spcPts val="1375"/>
              </a:spcBef>
              <a:buClr>
                <a:srgbClr val="4590B8"/>
              </a:buClr>
              <a:buSzPct val="91071"/>
              <a:buFont typeface="Wingdings" panose="05000000000000000000" pitchFamily="2" charset="2"/>
              <a:buChar char="Ø"/>
              <a:tabLst>
                <a:tab pos="319405" algn="l"/>
              </a:tabLst>
            </a:pPr>
            <a:r>
              <a:rPr lang="en-IN" sz="2200" spc="20" dirty="0">
                <a:solidFill>
                  <a:schemeClr val="tx1"/>
                </a:solidFill>
                <a:latin typeface="Helvetica LT Std Cond" panose="020B0506020202030204"/>
                <a:cs typeface="Trebuchet MS"/>
              </a:rPr>
              <a:t>As application</a:t>
            </a:r>
            <a:r>
              <a:rPr lang="en-IN" sz="2200" spc="-40" dirty="0">
                <a:solidFill>
                  <a:schemeClr val="tx1"/>
                </a:solidFill>
                <a:latin typeface="Helvetica LT Std Cond" panose="020B0506020202030204"/>
                <a:cs typeface="Trebuchet MS"/>
              </a:rPr>
              <a:t> </a:t>
            </a:r>
            <a:r>
              <a:rPr lang="en-IN" sz="2200" spc="-50" dirty="0">
                <a:solidFill>
                  <a:schemeClr val="tx1"/>
                </a:solidFill>
                <a:latin typeface="Helvetica LT Std Cond" panose="020B0506020202030204"/>
                <a:cs typeface="Trebuchet MS"/>
              </a:rPr>
              <a:t>is</a:t>
            </a:r>
            <a:r>
              <a:rPr lang="en-IN" sz="2200" spc="-75" dirty="0">
                <a:solidFill>
                  <a:schemeClr val="tx1"/>
                </a:solidFill>
                <a:latin typeface="Helvetica LT Std Cond" panose="020B0506020202030204"/>
                <a:cs typeface="Trebuchet MS"/>
              </a:rPr>
              <a:t> </a:t>
            </a:r>
            <a:r>
              <a:rPr lang="en-IN" sz="2200" spc="55" dirty="0">
                <a:solidFill>
                  <a:schemeClr val="tx1"/>
                </a:solidFill>
                <a:latin typeface="Helvetica LT Std Cond" panose="020B0506020202030204"/>
                <a:cs typeface="Trebuchet MS"/>
              </a:rPr>
              <a:t>too</a:t>
            </a:r>
            <a:r>
              <a:rPr lang="en-IN" sz="2200" spc="-85" dirty="0">
                <a:solidFill>
                  <a:schemeClr val="tx1"/>
                </a:solidFill>
                <a:latin typeface="Helvetica LT Std Cond" panose="020B0506020202030204"/>
                <a:cs typeface="Trebuchet MS"/>
              </a:rPr>
              <a:t> </a:t>
            </a:r>
            <a:r>
              <a:rPr lang="en-IN" sz="2200" spc="-10" dirty="0">
                <a:solidFill>
                  <a:schemeClr val="tx1"/>
                </a:solidFill>
                <a:latin typeface="Helvetica LT Std Cond" panose="020B0506020202030204"/>
                <a:cs typeface="Trebuchet MS"/>
              </a:rPr>
              <a:t>large</a:t>
            </a:r>
            <a:r>
              <a:rPr lang="en-IN" sz="2200" spc="-55" dirty="0">
                <a:solidFill>
                  <a:schemeClr val="tx1"/>
                </a:solidFill>
                <a:latin typeface="Helvetica LT Std Cond" panose="020B0506020202030204"/>
                <a:cs typeface="Trebuchet MS"/>
              </a:rPr>
              <a:t> </a:t>
            </a:r>
            <a:r>
              <a:rPr lang="en-IN" sz="2200" spc="-10" dirty="0">
                <a:solidFill>
                  <a:schemeClr val="tx1"/>
                </a:solidFill>
                <a:latin typeface="Helvetica LT Std Cond" panose="020B0506020202030204"/>
                <a:cs typeface="Trebuchet MS"/>
              </a:rPr>
              <a:t>and</a:t>
            </a:r>
            <a:r>
              <a:rPr lang="en-IN" sz="2200" spc="-55" dirty="0">
                <a:solidFill>
                  <a:schemeClr val="tx1"/>
                </a:solidFill>
                <a:latin typeface="Helvetica LT Std Cond" panose="020B0506020202030204"/>
                <a:cs typeface="Trebuchet MS"/>
              </a:rPr>
              <a:t> </a:t>
            </a:r>
            <a:r>
              <a:rPr lang="en-IN" sz="2200" spc="20" dirty="0" err="1">
                <a:solidFill>
                  <a:schemeClr val="tx1"/>
                </a:solidFill>
                <a:latin typeface="Helvetica LT Std Cond" panose="020B0506020202030204"/>
                <a:cs typeface="Trebuchet MS"/>
              </a:rPr>
              <a:t>complex,it</a:t>
            </a:r>
            <a:r>
              <a:rPr lang="en-IN" sz="2200" spc="20" dirty="0">
                <a:solidFill>
                  <a:schemeClr val="tx1"/>
                </a:solidFill>
                <a:latin typeface="Helvetica LT Std Cond" panose="020B0506020202030204"/>
                <a:cs typeface="Trebuchet MS"/>
              </a:rPr>
              <a:t> becomes difficult to manage</a:t>
            </a:r>
          </a:p>
          <a:p>
            <a:pPr marL="354965" marR="5080" indent="-342900">
              <a:lnSpc>
                <a:spcPct val="150000"/>
              </a:lnSpc>
              <a:spcBef>
                <a:spcPts val="1275"/>
              </a:spcBef>
              <a:buClr>
                <a:srgbClr val="4590B8"/>
              </a:buClr>
              <a:buSzPct val="91071"/>
              <a:buFont typeface="Wingdings" panose="05000000000000000000" pitchFamily="2" charset="2"/>
              <a:buChar char="Ø"/>
              <a:tabLst>
                <a:tab pos="319405" algn="l"/>
              </a:tabLst>
            </a:pPr>
            <a:r>
              <a:rPr lang="en-IN" sz="2200" spc="125" dirty="0">
                <a:solidFill>
                  <a:schemeClr val="tx1"/>
                </a:solidFill>
                <a:latin typeface="Helvetica LT Std Cond" panose="020B0506020202030204"/>
                <a:cs typeface="Trebuchet MS"/>
              </a:rPr>
              <a:t>One</a:t>
            </a:r>
            <a:r>
              <a:rPr lang="en-IN" sz="2200" spc="-60" dirty="0">
                <a:solidFill>
                  <a:schemeClr val="tx1"/>
                </a:solidFill>
                <a:latin typeface="Helvetica LT Std Cond" panose="020B0506020202030204"/>
                <a:cs typeface="Trebuchet MS"/>
              </a:rPr>
              <a:t> </a:t>
            </a:r>
            <a:r>
              <a:rPr lang="en-IN" sz="2200" spc="-25" dirty="0">
                <a:solidFill>
                  <a:schemeClr val="tx1"/>
                </a:solidFill>
                <a:latin typeface="Helvetica LT Std Cond" panose="020B0506020202030204"/>
                <a:cs typeface="Trebuchet MS"/>
              </a:rPr>
              <a:t>single</a:t>
            </a:r>
            <a:r>
              <a:rPr lang="en-IN" sz="2200" spc="-30" dirty="0">
                <a:solidFill>
                  <a:schemeClr val="tx1"/>
                </a:solidFill>
                <a:latin typeface="Helvetica LT Std Cond" panose="020B0506020202030204"/>
                <a:cs typeface="Trebuchet MS"/>
              </a:rPr>
              <a:t> </a:t>
            </a:r>
            <a:r>
              <a:rPr lang="en-IN" sz="2200" spc="-75" dirty="0">
                <a:solidFill>
                  <a:schemeClr val="tx1"/>
                </a:solidFill>
                <a:latin typeface="Helvetica LT Std Cond" panose="020B0506020202030204"/>
                <a:cs typeface="Trebuchet MS"/>
              </a:rPr>
              <a:t>unit,</a:t>
            </a:r>
            <a:r>
              <a:rPr lang="en-IN" sz="2200" spc="-330" dirty="0">
                <a:solidFill>
                  <a:schemeClr val="tx1"/>
                </a:solidFill>
                <a:latin typeface="Helvetica LT Std Cond" panose="020B0506020202030204"/>
                <a:cs typeface="Trebuchet MS"/>
              </a:rPr>
              <a:t> </a:t>
            </a:r>
            <a:r>
              <a:rPr lang="en-IN" sz="2200" spc="30" dirty="0">
                <a:solidFill>
                  <a:schemeClr val="tx1"/>
                </a:solidFill>
                <a:latin typeface="Helvetica LT Std Cond" panose="020B0506020202030204"/>
                <a:cs typeface="Trebuchet MS"/>
              </a:rPr>
              <a:t>so</a:t>
            </a:r>
            <a:r>
              <a:rPr lang="en-IN" sz="2200" spc="-65" dirty="0">
                <a:solidFill>
                  <a:schemeClr val="tx1"/>
                </a:solidFill>
                <a:latin typeface="Helvetica LT Std Cond" panose="020B0506020202030204"/>
                <a:cs typeface="Trebuchet MS"/>
              </a:rPr>
              <a:t> </a:t>
            </a:r>
            <a:r>
              <a:rPr lang="en-IN" sz="2200" spc="-35" dirty="0">
                <a:solidFill>
                  <a:schemeClr val="tx1"/>
                </a:solidFill>
                <a:latin typeface="Helvetica LT Std Cond" panose="020B0506020202030204"/>
                <a:cs typeface="Trebuchet MS"/>
              </a:rPr>
              <a:t>you</a:t>
            </a:r>
            <a:r>
              <a:rPr lang="en-IN" sz="2200" spc="-70" dirty="0">
                <a:solidFill>
                  <a:schemeClr val="tx1"/>
                </a:solidFill>
                <a:latin typeface="Helvetica LT Std Cond" panose="020B0506020202030204"/>
                <a:cs typeface="Trebuchet MS"/>
              </a:rPr>
              <a:t> </a:t>
            </a:r>
            <a:r>
              <a:rPr lang="en-IN" sz="2200" spc="55" dirty="0">
                <a:solidFill>
                  <a:schemeClr val="tx1"/>
                </a:solidFill>
                <a:latin typeface="Helvetica LT Std Cond" panose="020B0506020202030204"/>
                <a:cs typeface="Trebuchet MS"/>
              </a:rPr>
              <a:t>must</a:t>
            </a:r>
            <a:r>
              <a:rPr lang="en-IN" sz="2200" spc="-45" dirty="0">
                <a:solidFill>
                  <a:schemeClr val="tx1"/>
                </a:solidFill>
                <a:latin typeface="Helvetica LT Std Cond" panose="020B0506020202030204"/>
                <a:cs typeface="Trebuchet MS"/>
              </a:rPr>
              <a:t> </a:t>
            </a:r>
            <a:r>
              <a:rPr lang="en-IN" sz="2200" spc="-40" dirty="0">
                <a:solidFill>
                  <a:schemeClr val="tx1"/>
                </a:solidFill>
                <a:latin typeface="Helvetica LT Std Cond" panose="020B0506020202030204"/>
                <a:cs typeface="Trebuchet MS"/>
              </a:rPr>
              <a:t>redeploy </a:t>
            </a:r>
            <a:r>
              <a:rPr lang="en-IN" sz="2200" spc="-25" dirty="0">
                <a:solidFill>
                  <a:schemeClr val="tx1"/>
                </a:solidFill>
                <a:latin typeface="Helvetica LT Std Cond" panose="020B0506020202030204"/>
                <a:cs typeface="Trebuchet MS"/>
              </a:rPr>
              <a:t>the</a:t>
            </a:r>
            <a:r>
              <a:rPr lang="en-IN" sz="2200" spc="-55" dirty="0">
                <a:solidFill>
                  <a:schemeClr val="tx1"/>
                </a:solidFill>
                <a:latin typeface="Helvetica LT Std Cond" panose="020B0506020202030204"/>
                <a:cs typeface="Trebuchet MS"/>
              </a:rPr>
              <a:t> </a:t>
            </a:r>
            <a:r>
              <a:rPr lang="en-IN" sz="2200" spc="-40" dirty="0">
                <a:solidFill>
                  <a:schemeClr val="tx1"/>
                </a:solidFill>
                <a:latin typeface="Helvetica LT Std Cond" panose="020B0506020202030204"/>
                <a:cs typeface="Trebuchet MS"/>
              </a:rPr>
              <a:t>entire</a:t>
            </a:r>
            <a:r>
              <a:rPr lang="en-IN" sz="2200" spc="-50" dirty="0">
                <a:solidFill>
                  <a:schemeClr val="tx1"/>
                </a:solidFill>
                <a:latin typeface="Helvetica LT Std Cond" panose="020B0506020202030204"/>
                <a:cs typeface="Trebuchet MS"/>
              </a:rPr>
              <a:t> </a:t>
            </a:r>
            <a:r>
              <a:rPr lang="en-IN" sz="2200" spc="-20" dirty="0">
                <a:solidFill>
                  <a:schemeClr val="tx1"/>
                </a:solidFill>
                <a:latin typeface="Helvetica LT Std Cond" panose="020B0506020202030204"/>
                <a:cs typeface="Trebuchet MS"/>
              </a:rPr>
              <a:t>application</a:t>
            </a:r>
            <a:r>
              <a:rPr lang="en-IN" sz="2200" spc="-40" dirty="0">
                <a:solidFill>
                  <a:schemeClr val="tx1"/>
                </a:solidFill>
                <a:latin typeface="Helvetica LT Std Cond" panose="020B0506020202030204"/>
                <a:cs typeface="Trebuchet MS"/>
              </a:rPr>
              <a:t> </a:t>
            </a:r>
            <a:r>
              <a:rPr lang="en-IN" sz="2200" spc="20" dirty="0">
                <a:solidFill>
                  <a:schemeClr val="tx1"/>
                </a:solidFill>
                <a:latin typeface="Helvetica LT Std Cond" panose="020B0506020202030204"/>
                <a:cs typeface="Trebuchet MS"/>
              </a:rPr>
              <a:t>on </a:t>
            </a:r>
            <a:r>
              <a:rPr lang="en-IN" sz="2200" spc="-830" dirty="0">
                <a:solidFill>
                  <a:schemeClr val="tx1"/>
                </a:solidFill>
                <a:latin typeface="Helvetica LT Std Cond" panose="020B0506020202030204"/>
                <a:cs typeface="Trebuchet MS"/>
              </a:rPr>
              <a:t> </a:t>
            </a:r>
            <a:r>
              <a:rPr lang="en-IN" sz="2200" spc="-35" dirty="0">
                <a:solidFill>
                  <a:schemeClr val="tx1"/>
                </a:solidFill>
                <a:latin typeface="Helvetica LT Std Cond" panose="020B0506020202030204"/>
                <a:cs typeface="Trebuchet MS"/>
              </a:rPr>
              <a:t>each</a:t>
            </a:r>
            <a:r>
              <a:rPr lang="en-IN" sz="2200" spc="-75" dirty="0">
                <a:solidFill>
                  <a:schemeClr val="tx1"/>
                </a:solidFill>
                <a:latin typeface="Helvetica LT Std Cond" panose="020B0506020202030204"/>
                <a:cs typeface="Trebuchet MS"/>
              </a:rPr>
              <a:t> </a:t>
            </a:r>
            <a:r>
              <a:rPr lang="en-IN" sz="2200" spc="-15" dirty="0">
                <a:solidFill>
                  <a:schemeClr val="tx1"/>
                </a:solidFill>
                <a:latin typeface="Helvetica LT Std Cond" panose="020B0506020202030204"/>
                <a:cs typeface="Trebuchet MS"/>
              </a:rPr>
              <a:t>update</a:t>
            </a:r>
          </a:p>
          <a:p>
            <a:pPr marL="354965" marR="5080" indent="-342900">
              <a:lnSpc>
                <a:spcPct val="150000"/>
              </a:lnSpc>
              <a:spcBef>
                <a:spcPts val="1275"/>
              </a:spcBef>
              <a:buClr>
                <a:srgbClr val="4590B8"/>
              </a:buClr>
              <a:buSzPct val="91071"/>
              <a:buFont typeface="Wingdings" panose="05000000000000000000" pitchFamily="2" charset="2"/>
              <a:buChar char="Ø"/>
              <a:tabLst>
                <a:tab pos="319405" algn="l"/>
              </a:tabLst>
            </a:pPr>
            <a:r>
              <a:rPr lang="en-IN" sz="2200" spc="-15" dirty="0">
                <a:solidFill>
                  <a:schemeClr val="tx1"/>
                </a:solidFill>
                <a:latin typeface="Helvetica LT Std Cond" panose="020B0506020202030204"/>
                <a:cs typeface="Trebuchet MS"/>
              </a:rPr>
              <a:t>Difficult to adopt new technology for single functionality</a:t>
            </a:r>
          </a:p>
          <a:p>
            <a:pPr marL="354965" marR="5080" indent="-342900">
              <a:lnSpc>
                <a:spcPct val="150000"/>
              </a:lnSpc>
              <a:spcBef>
                <a:spcPts val="1275"/>
              </a:spcBef>
              <a:buClr>
                <a:srgbClr val="4590B8"/>
              </a:buClr>
              <a:buSzPct val="91071"/>
              <a:buFont typeface="Wingdings" panose="05000000000000000000" pitchFamily="2" charset="2"/>
              <a:buChar char="Ø"/>
              <a:tabLst>
                <a:tab pos="319405" algn="l"/>
              </a:tabLst>
            </a:pPr>
            <a:r>
              <a:rPr lang="en-IN" sz="2200" spc="-15" dirty="0">
                <a:solidFill>
                  <a:schemeClr val="tx1"/>
                </a:solidFill>
                <a:latin typeface="Helvetica LT Std Cond" panose="020B0506020202030204"/>
                <a:cs typeface="Trebuchet MS"/>
              </a:rPr>
              <a:t>Single bug may slow down the entire application</a:t>
            </a:r>
            <a:endParaRPr lang="en-IN" sz="2200" dirty="0">
              <a:solidFill>
                <a:schemeClr val="tx1"/>
              </a:solidFill>
              <a:latin typeface="Helvetica LT Std Cond" panose="020B0506020202030204"/>
              <a:cs typeface="Trebuchet MS"/>
            </a:endParaRPr>
          </a:p>
        </p:txBody>
      </p:sp>
    </p:spTree>
    <p:extLst>
      <p:ext uri="{BB962C8B-B14F-4D97-AF65-F5344CB8AC3E}">
        <p14:creationId xmlns:p14="http://schemas.microsoft.com/office/powerpoint/2010/main" val="77932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763748" y="491887"/>
            <a:ext cx="5722706" cy="432787"/>
          </a:xfrm>
        </p:spPr>
        <p:txBody>
          <a:bodyPr>
            <a:normAutofit/>
          </a:bodyPr>
          <a:lstStyle/>
          <a:p>
            <a:pPr algn="ctr"/>
            <a:r>
              <a:rPr lang="en-IN" dirty="0">
                <a:solidFill>
                  <a:srgbClr val="FF0000"/>
                </a:solidFill>
              </a:rPr>
              <a:t>Microservices</a:t>
            </a:r>
          </a:p>
        </p:txBody>
      </p:sp>
      <p:pic>
        <p:nvPicPr>
          <p:cNvPr id="4" name="Google Shape;22;p13" descr="Logo&#10;&#10;Description automatically generated">
            <a:extLst>
              <a:ext uri="{FF2B5EF4-FFF2-40B4-BE49-F238E27FC236}">
                <a16:creationId xmlns:a16="http://schemas.microsoft.com/office/drawing/2014/main" id="{C15E4D57-49E4-4B0A-9EDF-F4B65FDBDBEC}"/>
              </a:ext>
            </a:extLst>
          </p:cNvPr>
          <p:cNvPicPr preferRelativeResize="0"/>
          <p:nvPr/>
        </p:nvPicPr>
        <p:blipFill rotWithShape="1">
          <a:blip r:embed="rId4">
            <a:alphaModFix/>
          </a:blip>
          <a:srcRect/>
          <a:stretch/>
        </p:blipFill>
        <p:spPr>
          <a:xfrm>
            <a:off x="9916533" y="336183"/>
            <a:ext cx="1546002" cy="588491"/>
          </a:xfrm>
          <a:prstGeom prst="rect">
            <a:avLst/>
          </a:prstGeom>
          <a:noFill/>
          <a:ln>
            <a:noFill/>
          </a:ln>
        </p:spPr>
      </p:pic>
      <p:cxnSp>
        <p:nvCxnSpPr>
          <p:cNvPr id="6" name="Straight Connector 5">
            <a:extLst>
              <a:ext uri="{FF2B5EF4-FFF2-40B4-BE49-F238E27FC236}">
                <a16:creationId xmlns:a16="http://schemas.microsoft.com/office/drawing/2014/main" id="{D3B9BE26-7C15-42B6-8493-2713590F7CD8}"/>
              </a:ext>
            </a:extLst>
          </p:cNvPr>
          <p:cNvCxnSpPr>
            <a:cxnSpLocks/>
          </p:cNvCxnSpPr>
          <p:nvPr/>
        </p:nvCxnSpPr>
        <p:spPr>
          <a:xfrm>
            <a:off x="976045" y="924674"/>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F67423-A592-499F-A20B-8A8E23236C50}"/>
              </a:ext>
            </a:extLst>
          </p:cNvPr>
          <p:cNvCxnSpPr/>
          <p:nvPr/>
        </p:nvCxnSpPr>
        <p:spPr>
          <a:xfrm>
            <a:off x="2876764" y="924674"/>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1C7D994-ABAA-6697-9758-30500F94E029}"/>
              </a:ext>
            </a:extLst>
          </p:cNvPr>
          <p:cNvSpPr txBox="1"/>
          <p:nvPr/>
        </p:nvSpPr>
        <p:spPr>
          <a:xfrm>
            <a:off x="976044" y="1357461"/>
            <a:ext cx="10636835" cy="4242187"/>
          </a:xfrm>
          <a:prstGeom prst="rect">
            <a:avLst/>
          </a:prstGeom>
          <a:noFill/>
        </p:spPr>
        <p:txBody>
          <a:bodyPr wrap="square">
            <a:spAutoFit/>
          </a:bodyPr>
          <a:lstStyle/>
          <a:p>
            <a:pPr marL="355600" marR="5080" indent="-342900">
              <a:lnSpc>
                <a:spcPts val="3020"/>
              </a:lnSpc>
              <a:spcBef>
                <a:spcPts val="480"/>
              </a:spcBef>
              <a:buFont typeface="Wingdings" panose="05000000000000000000" pitchFamily="2" charset="2"/>
              <a:buChar char="Ø"/>
              <a:tabLst>
                <a:tab pos="241300" algn="l"/>
              </a:tabLst>
            </a:pPr>
            <a:r>
              <a:rPr lang="en-IN" sz="2200" spc="-25" dirty="0">
                <a:solidFill>
                  <a:schemeClr val="tx1"/>
                </a:solidFill>
                <a:latin typeface="Helvetica LT Std Cond" panose="020B0506020202030204"/>
              </a:rPr>
              <a:t>. Microservice is a small unit that has only one responsibility or single logic  which solve a specific problem.</a:t>
            </a:r>
          </a:p>
          <a:p>
            <a:pPr marL="355600" indent="-342900">
              <a:lnSpc>
                <a:spcPct val="100000"/>
              </a:lnSpc>
              <a:spcBef>
                <a:spcPts val="630"/>
              </a:spcBef>
              <a:buFont typeface="Wingdings" panose="05000000000000000000" pitchFamily="2" charset="2"/>
              <a:buChar char="Ø"/>
              <a:tabLst>
                <a:tab pos="241300" algn="l"/>
              </a:tabLst>
            </a:pPr>
            <a:r>
              <a:rPr lang="en-IN" sz="2200" spc="-25" dirty="0">
                <a:solidFill>
                  <a:schemeClr val="tx1"/>
                </a:solidFill>
                <a:latin typeface="Helvetica LT Std Cond" panose="020B0506020202030204"/>
              </a:rPr>
              <a:t>Microservices are the evolution of service-oriented architecture.</a:t>
            </a:r>
          </a:p>
          <a:p>
            <a:pPr marL="355600" indent="-342900">
              <a:lnSpc>
                <a:spcPct val="100000"/>
              </a:lnSpc>
              <a:spcBef>
                <a:spcPts val="660"/>
              </a:spcBef>
              <a:buFont typeface="Wingdings" panose="05000000000000000000" pitchFamily="2" charset="2"/>
              <a:buChar char="Ø"/>
              <a:tabLst>
                <a:tab pos="241300" algn="l"/>
              </a:tabLst>
            </a:pPr>
            <a:r>
              <a:rPr lang="en-IN" sz="2200" spc="-25" dirty="0">
                <a:solidFill>
                  <a:schemeClr val="tx1"/>
                </a:solidFill>
                <a:latin typeface="Helvetica LT Std Cond" panose="020B0506020202030204"/>
              </a:rPr>
              <a:t>Microservices are small and independent services that work together</a:t>
            </a:r>
          </a:p>
          <a:p>
            <a:pPr marL="355600" indent="-342900">
              <a:lnSpc>
                <a:spcPct val="100000"/>
              </a:lnSpc>
              <a:spcBef>
                <a:spcPts val="635"/>
              </a:spcBef>
              <a:buFont typeface="Wingdings" panose="05000000000000000000" pitchFamily="2" charset="2"/>
              <a:buChar char="Ø"/>
              <a:tabLst>
                <a:tab pos="241300" algn="l"/>
              </a:tabLst>
            </a:pPr>
            <a:r>
              <a:rPr lang="en-IN" sz="2200" spc="-25" dirty="0">
                <a:solidFill>
                  <a:schemeClr val="tx1"/>
                </a:solidFill>
                <a:latin typeface="Helvetica LT Std Cond" panose="020B0506020202030204"/>
              </a:rPr>
              <a:t>Each Microservice can be deployed independently.</a:t>
            </a:r>
          </a:p>
          <a:p>
            <a:pPr marL="355600" indent="-342900">
              <a:lnSpc>
                <a:spcPct val="100000"/>
              </a:lnSpc>
              <a:spcBef>
                <a:spcPts val="660"/>
              </a:spcBef>
              <a:buFont typeface="Wingdings" panose="05000000000000000000" pitchFamily="2" charset="2"/>
              <a:buChar char="Ø"/>
              <a:tabLst>
                <a:tab pos="241300" algn="l"/>
              </a:tabLst>
            </a:pPr>
            <a:r>
              <a:rPr lang="en-IN" sz="2200" spc="-25" dirty="0">
                <a:solidFill>
                  <a:schemeClr val="tx1"/>
                </a:solidFill>
                <a:latin typeface="Helvetica LT Std Cond" panose="020B0506020202030204"/>
              </a:rPr>
              <a:t>A Microservice itself persist its own data or external state.</a:t>
            </a:r>
          </a:p>
          <a:p>
            <a:pPr marL="355600" marR="6350" indent="-342900">
              <a:lnSpc>
                <a:spcPts val="3030"/>
              </a:lnSpc>
              <a:spcBef>
                <a:spcPts val="1035"/>
              </a:spcBef>
              <a:buFont typeface="Wingdings" panose="05000000000000000000" pitchFamily="2" charset="2"/>
              <a:buChar char="Ø"/>
              <a:tabLst>
                <a:tab pos="241300" algn="l"/>
              </a:tabLst>
            </a:pPr>
            <a:r>
              <a:rPr lang="en-IN" sz="2200" spc="-25" dirty="0">
                <a:solidFill>
                  <a:schemeClr val="tx1"/>
                </a:solidFill>
                <a:latin typeface="Helvetica LT Std Cond" panose="020B0506020202030204"/>
              </a:rPr>
              <a:t>All  services	 don't	need	to	share	the	same	technology	stack,	libraries,	or  frameworks.</a:t>
            </a:r>
          </a:p>
          <a:p>
            <a:pPr marL="241300" indent="-228600">
              <a:lnSpc>
                <a:spcPct val="100000"/>
              </a:lnSpc>
              <a:spcBef>
                <a:spcPts val="660"/>
              </a:spcBef>
              <a:buChar char="•"/>
              <a:tabLst>
                <a:tab pos="241300" algn="l"/>
              </a:tabLst>
            </a:pPr>
            <a:endParaRPr lang="en-IN" sz="2200" spc="-100" dirty="0">
              <a:solidFill>
                <a:srgbClr val="404040"/>
              </a:solidFill>
              <a:latin typeface="Helvetica LT Std Cond" panose="020B0506020202030204"/>
            </a:endParaRPr>
          </a:p>
          <a:p>
            <a:pPr marL="241300" indent="-228600">
              <a:lnSpc>
                <a:spcPct val="100000"/>
              </a:lnSpc>
              <a:spcBef>
                <a:spcPts val="660"/>
              </a:spcBef>
              <a:buChar char="•"/>
              <a:tabLst>
                <a:tab pos="241300" algn="l"/>
              </a:tabLst>
            </a:pPr>
            <a:endParaRPr lang="en-IN" sz="1400" dirty="0">
              <a:latin typeface="Helvetica LT Std Cond" panose="020B0506020202030204"/>
            </a:endParaRPr>
          </a:p>
        </p:txBody>
      </p:sp>
    </p:spTree>
    <p:extLst>
      <p:ext uri="{BB962C8B-B14F-4D97-AF65-F5344CB8AC3E}">
        <p14:creationId xmlns:p14="http://schemas.microsoft.com/office/powerpoint/2010/main" val="34644761"/>
      </p:ext>
    </p:extLst>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3748" y="491887"/>
            <a:ext cx="5722706" cy="432787"/>
          </a:xfrm>
        </p:spPr>
        <p:txBody>
          <a:bodyPr>
            <a:normAutofit/>
          </a:bodyPr>
          <a:lstStyle/>
          <a:p>
            <a:pPr algn="ctr"/>
            <a:r>
              <a:rPr lang="en-IN" spc="-215" dirty="0">
                <a:solidFill>
                  <a:srgbClr val="FF0000"/>
                </a:solidFill>
              </a:rPr>
              <a:t>Microservices</a:t>
            </a:r>
            <a:r>
              <a:rPr lang="en-IN" spc="-305" dirty="0">
                <a:solidFill>
                  <a:srgbClr val="FF0000"/>
                </a:solidFill>
              </a:rPr>
              <a:t> </a:t>
            </a:r>
            <a:r>
              <a:rPr lang="en-IN" spc="-235" dirty="0">
                <a:solidFill>
                  <a:srgbClr val="FF0000"/>
                </a:solidFill>
              </a:rPr>
              <a:t>Principles</a:t>
            </a:r>
            <a:endParaRPr lang="en-IN" dirty="0">
              <a:solidFill>
                <a:srgbClr val="FF0000"/>
              </a:solidFill>
            </a:endParaRPr>
          </a:p>
        </p:txBody>
      </p:sp>
      <p:pic>
        <p:nvPicPr>
          <p:cNvPr id="4" name="Google Shape;22;p13" descr="Logo&#10;&#10;Description automatically generated">
            <a:extLst>
              <a:ext uri="{FF2B5EF4-FFF2-40B4-BE49-F238E27FC236}">
                <a16:creationId xmlns:a16="http://schemas.microsoft.com/office/drawing/2014/main" id="{C15E4D57-49E4-4B0A-9EDF-F4B65FDBDBEC}"/>
              </a:ext>
            </a:extLst>
          </p:cNvPr>
          <p:cNvPicPr preferRelativeResize="0"/>
          <p:nvPr/>
        </p:nvPicPr>
        <p:blipFill rotWithShape="1">
          <a:blip r:embed="rId2">
            <a:alphaModFix/>
          </a:blip>
          <a:srcRect/>
          <a:stretch/>
        </p:blipFill>
        <p:spPr>
          <a:xfrm>
            <a:off x="9916533" y="336183"/>
            <a:ext cx="1546002" cy="588491"/>
          </a:xfrm>
          <a:prstGeom prst="rect">
            <a:avLst/>
          </a:prstGeom>
          <a:noFill/>
          <a:ln>
            <a:noFill/>
          </a:ln>
        </p:spPr>
      </p:pic>
      <p:cxnSp>
        <p:nvCxnSpPr>
          <p:cNvPr id="6" name="Straight Connector 5">
            <a:extLst>
              <a:ext uri="{FF2B5EF4-FFF2-40B4-BE49-F238E27FC236}">
                <a16:creationId xmlns:a16="http://schemas.microsoft.com/office/drawing/2014/main" id="{D3B9BE26-7C15-42B6-8493-2713590F7CD8}"/>
              </a:ext>
            </a:extLst>
          </p:cNvPr>
          <p:cNvCxnSpPr>
            <a:cxnSpLocks/>
          </p:cNvCxnSpPr>
          <p:nvPr/>
        </p:nvCxnSpPr>
        <p:spPr>
          <a:xfrm>
            <a:off x="976045" y="924674"/>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F67423-A592-499F-A20B-8A8E23236C50}"/>
              </a:ext>
            </a:extLst>
          </p:cNvPr>
          <p:cNvCxnSpPr/>
          <p:nvPr/>
        </p:nvCxnSpPr>
        <p:spPr>
          <a:xfrm>
            <a:off x="2876764" y="924674"/>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object 4">
            <a:extLst>
              <a:ext uri="{FF2B5EF4-FFF2-40B4-BE49-F238E27FC236}">
                <a16:creationId xmlns:a16="http://schemas.microsoft.com/office/drawing/2014/main" id="{85C6D586-FDE9-F037-3F28-F3332FA53932}"/>
              </a:ext>
            </a:extLst>
          </p:cNvPr>
          <p:cNvSpPr/>
          <p:nvPr/>
        </p:nvSpPr>
        <p:spPr>
          <a:xfrm>
            <a:off x="1698208" y="1626236"/>
            <a:ext cx="7873369" cy="462466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420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3748" y="491887"/>
            <a:ext cx="5722706" cy="432787"/>
          </a:xfrm>
        </p:spPr>
        <p:txBody>
          <a:bodyPr>
            <a:normAutofit/>
          </a:bodyPr>
          <a:lstStyle/>
          <a:p>
            <a:r>
              <a:rPr lang="en-IN" spc="-215" dirty="0">
                <a:solidFill>
                  <a:srgbClr val="FF0000"/>
                </a:solidFill>
              </a:rPr>
              <a:t>Microservices</a:t>
            </a:r>
            <a:r>
              <a:rPr lang="en-IN" spc="-305" dirty="0">
                <a:solidFill>
                  <a:srgbClr val="FF0000"/>
                </a:solidFill>
              </a:rPr>
              <a:t> </a:t>
            </a:r>
            <a:r>
              <a:rPr lang="en-IN" spc="-235" dirty="0">
                <a:solidFill>
                  <a:srgbClr val="FF0000"/>
                </a:solidFill>
              </a:rPr>
              <a:t>Principles                         (Contd…)</a:t>
            </a:r>
            <a:endParaRPr lang="en-IN" dirty="0">
              <a:solidFill>
                <a:srgbClr val="FF0000"/>
              </a:solidFill>
            </a:endParaRPr>
          </a:p>
        </p:txBody>
      </p:sp>
      <p:pic>
        <p:nvPicPr>
          <p:cNvPr id="4" name="Google Shape;22;p13" descr="Logo&#10;&#10;Description automatically generated">
            <a:extLst>
              <a:ext uri="{FF2B5EF4-FFF2-40B4-BE49-F238E27FC236}">
                <a16:creationId xmlns:a16="http://schemas.microsoft.com/office/drawing/2014/main" id="{C15E4D57-49E4-4B0A-9EDF-F4B65FDBDBEC}"/>
              </a:ext>
            </a:extLst>
          </p:cNvPr>
          <p:cNvPicPr preferRelativeResize="0"/>
          <p:nvPr/>
        </p:nvPicPr>
        <p:blipFill rotWithShape="1">
          <a:blip r:embed="rId3">
            <a:alphaModFix/>
          </a:blip>
          <a:srcRect/>
          <a:stretch/>
        </p:blipFill>
        <p:spPr>
          <a:xfrm>
            <a:off x="9916533" y="336183"/>
            <a:ext cx="1546002" cy="588491"/>
          </a:xfrm>
          <a:prstGeom prst="rect">
            <a:avLst/>
          </a:prstGeom>
          <a:noFill/>
          <a:ln>
            <a:noFill/>
          </a:ln>
        </p:spPr>
      </p:pic>
      <p:cxnSp>
        <p:nvCxnSpPr>
          <p:cNvPr id="6" name="Straight Connector 5">
            <a:extLst>
              <a:ext uri="{FF2B5EF4-FFF2-40B4-BE49-F238E27FC236}">
                <a16:creationId xmlns:a16="http://schemas.microsoft.com/office/drawing/2014/main" id="{D3B9BE26-7C15-42B6-8493-2713590F7CD8}"/>
              </a:ext>
            </a:extLst>
          </p:cNvPr>
          <p:cNvCxnSpPr>
            <a:cxnSpLocks/>
          </p:cNvCxnSpPr>
          <p:nvPr/>
        </p:nvCxnSpPr>
        <p:spPr>
          <a:xfrm>
            <a:off x="976045" y="924674"/>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F67423-A592-499F-A20B-8A8E23236C50}"/>
              </a:ext>
            </a:extLst>
          </p:cNvPr>
          <p:cNvCxnSpPr/>
          <p:nvPr/>
        </p:nvCxnSpPr>
        <p:spPr>
          <a:xfrm>
            <a:off x="2876764" y="924674"/>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9D53FFC-6F28-752F-4E8A-487594C0B45B}"/>
              </a:ext>
            </a:extLst>
          </p:cNvPr>
          <p:cNvSpPr txBox="1"/>
          <p:nvPr/>
        </p:nvSpPr>
        <p:spPr>
          <a:xfrm>
            <a:off x="1410789" y="1357461"/>
            <a:ext cx="7729945" cy="4201150"/>
          </a:xfrm>
          <a:prstGeom prst="rect">
            <a:avLst/>
          </a:prstGeom>
          <a:noFill/>
        </p:spPr>
        <p:txBody>
          <a:bodyPr wrap="square">
            <a:spAutoFit/>
          </a:bodyPr>
          <a:lstStyle/>
          <a:p>
            <a:pPr marL="355600" marR="5715" indent="-342900">
              <a:lnSpc>
                <a:spcPct val="100000"/>
              </a:lnSpc>
              <a:spcBef>
                <a:spcPts val="95"/>
              </a:spcBef>
              <a:buFont typeface="Wingdings" panose="05000000000000000000" pitchFamily="2" charset="2"/>
              <a:buChar char="Ø"/>
              <a:tabLst>
                <a:tab pos="241300" algn="l"/>
              </a:tabLst>
            </a:pPr>
            <a:r>
              <a:rPr lang="en-IN" sz="2200" spc="-25" dirty="0">
                <a:solidFill>
                  <a:schemeClr val="tx1"/>
                </a:solidFill>
                <a:latin typeface="Helvetica LT Std Cond" panose="020B0506020202030204"/>
              </a:rPr>
              <a:t>Modelled around business domain : Separate  system capability into  different domains and each domain will focus on one thing and its  associated logic.</a:t>
            </a:r>
          </a:p>
          <a:p>
            <a:pPr marL="355600" marR="6985" indent="-342900">
              <a:lnSpc>
                <a:spcPct val="100000"/>
              </a:lnSpc>
              <a:spcBef>
                <a:spcPts val="994"/>
              </a:spcBef>
              <a:buFont typeface="Wingdings" panose="05000000000000000000" pitchFamily="2" charset="2"/>
              <a:buChar char="Ø"/>
              <a:tabLst>
                <a:tab pos="241300" algn="l"/>
              </a:tabLst>
            </a:pPr>
            <a:r>
              <a:rPr lang="en-IN" sz="2200" spc="-25" dirty="0">
                <a:solidFill>
                  <a:schemeClr val="tx1"/>
                </a:solidFill>
                <a:latin typeface="Helvetica LT Std Cond" panose="020B0506020202030204"/>
              </a:rPr>
              <a:t>Culture of Automation : Follow the culture of automation by designing it for  continues integration and continuous delivery.</a:t>
            </a:r>
          </a:p>
          <a:p>
            <a:pPr marL="355600" marR="5080" indent="-342900">
              <a:lnSpc>
                <a:spcPct val="100000"/>
              </a:lnSpc>
              <a:spcBef>
                <a:spcPts val="1010"/>
              </a:spcBef>
              <a:buFont typeface="Wingdings" panose="05000000000000000000" pitchFamily="2" charset="2"/>
              <a:buChar char="Ø"/>
              <a:tabLst>
                <a:tab pos="241300" algn="l"/>
              </a:tabLst>
            </a:pPr>
            <a:r>
              <a:rPr lang="en-IN" sz="2200" spc="-25" dirty="0">
                <a:solidFill>
                  <a:schemeClr val="tx1"/>
                </a:solidFill>
                <a:latin typeface="Helvetica LT Std Cond" panose="020B0506020202030204"/>
              </a:rPr>
              <a:t>Hide implementation details : This reduce the  coupling and helps to do changes and improvement without affecting the  overall architecture.</a:t>
            </a:r>
          </a:p>
          <a:p>
            <a:pPr marL="355600" marR="5080" indent="-342900">
              <a:lnSpc>
                <a:spcPct val="100000"/>
              </a:lnSpc>
              <a:spcBef>
                <a:spcPts val="1000"/>
              </a:spcBef>
              <a:buFont typeface="Wingdings" panose="05000000000000000000" pitchFamily="2" charset="2"/>
              <a:buChar char="Ø"/>
              <a:tabLst>
                <a:tab pos="241300" algn="l"/>
              </a:tabLst>
            </a:pPr>
            <a:r>
              <a:rPr lang="en-IN" sz="2200" spc="-25" dirty="0">
                <a:solidFill>
                  <a:schemeClr val="tx1"/>
                </a:solidFill>
                <a:latin typeface="Helvetica LT Std Cond" panose="020B0506020202030204"/>
              </a:rPr>
              <a:t>Decentralization : There is no centralized database, usually each service is  designed to manage its own database.</a:t>
            </a:r>
          </a:p>
        </p:txBody>
      </p:sp>
    </p:spTree>
    <p:extLst>
      <p:ext uri="{BB962C8B-B14F-4D97-AF65-F5344CB8AC3E}">
        <p14:creationId xmlns:p14="http://schemas.microsoft.com/office/powerpoint/2010/main" val="1374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3748" y="491887"/>
            <a:ext cx="5722706" cy="432787"/>
          </a:xfrm>
        </p:spPr>
        <p:txBody>
          <a:bodyPr>
            <a:normAutofit/>
          </a:bodyPr>
          <a:lstStyle/>
          <a:p>
            <a:pPr algn="ctr"/>
            <a:r>
              <a:rPr lang="en-IN" spc="-215" dirty="0">
                <a:solidFill>
                  <a:srgbClr val="FF0000"/>
                </a:solidFill>
              </a:rPr>
              <a:t>Microservices</a:t>
            </a:r>
            <a:r>
              <a:rPr lang="en-IN" spc="-305" dirty="0">
                <a:solidFill>
                  <a:srgbClr val="FF0000"/>
                </a:solidFill>
              </a:rPr>
              <a:t> </a:t>
            </a:r>
            <a:r>
              <a:rPr lang="en-IN" spc="-235" dirty="0">
                <a:solidFill>
                  <a:srgbClr val="FF0000"/>
                </a:solidFill>
              </a:rPr>
              <a:t>Principles                         (Contd…)</a:t>
            </a:r>
            <a:endParaRPr lang="en-IN" dirty="0">
              <a:solidFill>
                <a:srgbClr val="FF0000"/>
              </a:solidFill>
            </a:endParaRPr>
          </a:p>
        </p:txBody>
      </p:sp>
      <p:pic>
        <p:nvPicPr>
          <p:cNvPr id="4" name="Google Shape;22;p13" descr="Logo&#10;&#10;Description automatically generated">
            <a:extLst>
              <a:ext uri="{FF2B5EF4-FFF2-40B4-BE49-F238E27FC236}">
                <a16:creationId xmlns:a16="http://schemas.microsoft.com/office/drawing/2014/main" id="{C15E4D57-49E4-4B0A-9EDF-F4B65FDBDBEC}"/>
              </a:ext>
            </a:extLst>
          </p:cNvPr>
          <p:cNvPicPr preferRelativeResize="0"/>
          <p:nvPr/>
        </p:nvPicPr>
        <p:blipFill rotWithShape="1">
          <a:blip r:embed="rId2">
            <a:alphaModFix/>
          </a:blip>
          <a:srcRect/>
          <a:stretch/>
        </p:blipFill>
        <p:spPr>
          <a:xfrm>
            <a:off x="9916533" y="336183"/>
            <a:ext cx="1546002" cy="588491"/>
          </a:xfrm>
          <a:prstGeom prst="rect">
            <a:avLst/>
          </a:prstGeom>
          <a:noFill/>
          <a:ln>
            <a:noFill/>
          </a:ln>
        </p:spPr>
      </p:pic>
      <p:cxnSp>
        <p:nvCxnSpPr>
          <p:cNvPr id="6" name="Straight Connector 5">
            <a:extLst>
              <a:ext uri="{FF2B5EF4-FFF2-40B4-BE49-F238E27FC236}">
                <a16:creationId xmlns:a16="http://schemas.microsoft.com/office/drawing/2014/main" id="{D3B9BE26-7C15-42B6-8493-2713590F7CD8}"/>
              </a:ext>
            </a:extLst>
          </p:cNvPr>
          <p:cNvCxnSpPr>
            <a:cxnSpLocks/>
          </p:cNvCxnSpPr>
          <p:nvPr/>
        </p:nvCxnSpPr>
        <p:spPr>
          <a:xfrm>
            <a:off x="976045" y="924674"/>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F67423-A592-499F-A20B-8A8E23236C50}"/>
              </a:ext>
            </a:extLst>
          </p:cNvPr>
          <p:cNvCxnSpPr/>
          <p:nvPr/>
        </p:nvCxnSpPr>
        <p:spPr>
          <a:xfrm>
            <a:off x="2876764" y="924674"/>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F2DD5FD-E75D-32D1-251E-E2EC7FFC1E6C}"/>
              </a:ext>
            </a:extLst>
          </p:cNvPr>
          <p:cNvSpPr txBox="1"/>
          <p:nvPr/>
        </p:nvSpPr>
        <p:spPr>
          <a:xfrm>
            <a:off x="1254034" y="1227910"/>
            <a:ext cx="9157063" cy="2380139"/>
          </a:xfrm>
          <a:prstGeom prst="rect">
            <a:avLst/>
          </a:prstGeom>
          <a:noFill/>
        </p:spPr>
        <p:txBody>
          <a:bodyPr wrap="square">
            <a:spAutoFit/>
          </a:bodyPr>
          <a:lstStyle/>
          <a:p>
            <a:pPr marL="355600" indent="-342900" algn="just">
              <a:lnSpc>
                <a:spcPct val="100000"/>
              </a:lnSpc>
              <a:spcBef>
                <a:spcPts val="1095"/>
              </a:spcBef>
              <a:buFont typeface="Wingdings" panose="05000000000000000000" pitchFamily="2" charset="2"/>
              <a:buChar char="Ø"/>
              <a:tabLst>
                <a:tab pos="241300" algn="l"/>
              </a:tabLst>
            </a:pPr>
            <a:r>
              <a:rPr lang="en-IN" sz="2200" spc="-165" dirty="0">
                <a:solidFill>
                  <a:srgbClr val="404040"/>
                </a:solidFill>
                <a:latin typeface="Helvetica LT Std Cond" panose="020B0506020202030204"/>
              </a:rPr>
              <a:t>Deploy </a:t>
            </a:r>
            <a:r>
              <a:rPr lang="en-IN" sz="2200" spc="-120" dirty="0">
                <a:solidFill>
                  <a:srgbClr val="404040"/>
                </a:solidFill>
                <a:latin typeface="Helvetica LT Std Cond" panose="020B0506020202030204"/>
              </a:rPr>
              <a:t>Independently </a:t>
            </a:r>
            <a:r>
              <a:rPr lang="en-IN" sz="2200" spc="-45" dirty="0">
                <a:solidFill>
                  <a:srgbClr val="404040"/>
                </a:solidFill>
                <a:latin typeface="Helvetica LT Std Cond" panose="020B0506020202030204"/>
              </a:rPr>
              <a:t>: </a:t>
            </a:r>
            <a:r>
              <a:rPr lang="en-IN" sz="2200" spc="-280" dirty="0">
                <a:solidFill>
                  <a:srgbClr val="404040"/>
                </a:solidFill>
                <a:latin typeface="Helvetica LT Std Cond" panose="020B0506020202030204"/>
              </a:rPr>
              <a:t>Each </a:t>
            </a:r>
            <a:r>
              <a:rPr lang="en-IN" sz="2200" spc="-145" dirty="0">
                <a:solidFill>
                  <a:srgbClr val="404040"/>
                </a:solidFill>
                <a:latin typeface="Helvetica LT Std Cond" panose="020B0506020202030204"/>
              </a:rPr>
              <a:t>service </a:t>
            </a:r>
            <a:r>
              <a:rPr lang="en-IN" sz="2200" spc="-200" dirty="0">
                <a:solidFill>
                  <a:srgbClr val="404040"/>
                </a:solidFill>
                <a:latin typeface="Helvetica LT Std Cond" panose="020B0506020202030204"/>
              </a:rPr>
              <a:t>can </a:t>
            </a:r>
            <a:r>
              <a:rPr lang="en-IN" sz="2200" spc="-145" dirty="0">
                <a:solidFill>
                  <a:srgbClr val="404040"/>
                </a:solidFill>
                <a:latin typeface="Helvetica LT Std Cond" panose="020B0506020202030204"/>
              </a:rPr>
              <a:t>be </a:t>
            </a:r>
            <a:r>
              <a:rPr lang="en-IN" sz="2200" spc="-125" dirty="0">
                <a:solidFill>
                  <a:srgbClr val="404040"/>
                </a:solidFill>
                <a:latin typeface="Helvetica LT Std Cond" panose="020B0506020202030204"/>
              </a:rPr>
              <a:t>deployed</a:t>
            </a:r>
            <a:r>
              <a:rPr lang="en-IN" sz="2200" spc="-170" dirty="0">
                <a:solidFill>
                  <a:srgbClr val="404040"/>
                </a:solidFill>
                <a:latin typeface="Helvetica LT Std Cond" panose="020B0506020202030204"/>
              </a:rPr>
              <a:t> </a:t>
            </a:r>
            <a:r>
              <a:rPr lang="en-IN" sz="2200" spc="-114" dirty="0">
                <a:solidFill>
                  <a:srgbClr val="404040"/>
                </a:solidFill>
                <a:latin typeface="Helvetica LT Std Cond" panose="020B0506020202030204"/>
              </a:rPr>
              <a:t>independently.</a:t>
            </a:r>
          </a:p>
          <a:p>
            <a:pPr marL="355600" marR="5080" indent="-342900" algn="just">
              <a:lnSpc>
                <a:spcPct val="100000"/>
              </a:lnSpc>
              <a:spcBef>
                <a:spcPts val="994"/>
              </a:spcBef>
              <a:buFont typeface="Wingdings" panose="05000000000000000000" pitchFamily="2" charset="2"/>
              <a:buChar char="Ø"/>
              <a:tabLst>
                <a:tab pos="241300" algn="l"/>
              </a:tabLst>
            </a:pPr>
            <a:r>
              <a:rPr lang="en-IN" sz="2200" spc="-165" dirty="0">
                <a:solidFill>
                  <a:srgbClr val="404040"/>
                </a:solidFill>
                <a:latin typeface="Helvetica LT Std Cond" panose="020B0506020202030204"/>
              </a:rPr>
              <a:t>Failure </a:t>
            </a:r>
            <a:r>
              <a:rPr lang="en-IN" sz="2200" spc="-114" dirty="0">
                <a:solidFill>
                  <a:srgbClr val="404040"/>
                </a:solidFill>
                <a:latin typeface="Helvetica LT Std Cond" panose="020B0506020202030204"/>
              </a:rPr>
              <a:t>Isolation </a:t>
            </a:r>
            <a:r>
              <a:rPr lang="en-IN" sz="2200" spc="-45" dirty="0">
                <a:solidFill>
                  <a:srgbClr val="404040"/>
                </a:solidFill>
                <a:latin typeface="Helvetica LT Std Cond" panose="020B0506020202030204"/>
              </a:rPr>
              <a:t>: </a:t>
            </a:r>
            <a:r>
              <a:rPr lang="en-IN" sz="2200" spc="-220" dirty="0">
                <a:solidFill>
                  <a:srgbClr val="404040"/>
                </a:solidFill>
                <a:latin typeface="Helvetica LT Std Cond" panose="020B0506020202030204"/>
              </a:rPr>
              <a:t>The </a:t>
            </a:r>
            <a:r>
              <a:rPr lang="en-IN" sz="2200" spc="-95" dirty="0">
                <a:solidFill>
                  <a:srgbClr val="404040"/>
                </a:solidFill>
                <a:latin typeface="Helvetica LT Std Cond" panose="020B0506020202030204"/>
              </a:rPr>
              <a:t>impact </a:t>
            </a:r>
            <a:r>
              <a:rPr lang="en-IN" sz="2200" spc="-20" dirty="0">
                <a:solidFill>
                  <a:srgbClr val="404040"/>
                </a:solidFill>
                <a:latin typeface="Helvetica LT Std Cond" panose="020B0506020202030204"/>
              </a:rPr>
              <a:t>of </a:t>
            </a:r>
            <a:r>
              <a:rPr lang="en-IN" sz="2200" spc="-245" dirty="0">
                <a:solidFill>
                  <a:srgbClr val="404040"/>
                </a:solidFill>
                <a:latin typeface="Helvetica LT Std Cond" panose="020B0506020202030204"/>
              </a:rPr>
              <a:t>a </a:t>
            </a:r>
            <a:r>
              <a:rPr lang="en-IN" sz="2200" spc="-85" dirty="0">
                <a:solidFill>
                  <a:srgbClr val="404040"/>
                </a:solidFill>
                <a:latin typeface="Helvetica LT Std Cond" panose="020B0506020202030204"/>
              </a:rPr>
              <a:t>failure </a:t>
            </a:r>
            <a:r>
              <a:rPr lang="en-IN" sz="2200" spc="-170" dirty="0">
                <a:solidFill>
                  <a:srgbClr val="404040"/>
                </a:solidFill>
                <a:latin typeface="Helvetica LT Std Cond" panose="020B0506020202030204"/>
              </a:rPr>
              <a:t>is </a:t>
            </a:r>
            <a:r>
              <a:rPr lang="en-IN" sz="2200" spc="-204" dirty="0">
                <a:solidFill>
                  <a:srgbClr val="404040"/>
                </a:solidFill>
                <a:latin typeface="Helvetica LT Std Cond" panose="020B0506020202030204"/>
              </a:rPr>
              <a:t>less </a:t>
            </a:r>
            <a:r>
              <a:rPr lang="en-IN" sz="2200" spc="-60" dirty="0">
                <a:solidFill>
                  <a:srgbClr val="404040"/>
                </a:solidFill>
                <a:latin typeface="Helvetica LT Std Cond" panose="020B0506020202030204"/>
              </a:rPr>
              <a:t>in </a:t>
            </a:r>
            <a:r>
              <a:rPr lang="en-IN" sz="2200" spc="-125" dirty="0">
                <a:solidFill>
                  <a:srgbClr val="404040"/>
                </a:solidFill>
                <a:latin typeface="Helvetica LT Std Cond" panose="020B0506020202030204"/>
              </a:rPr>
              <a:t>microservice </a:t>
            </a:r>
            <a:r>
              <a:rPr lang="en-IN" sz="2200" spc="-90" dirty="0">
                <a:solidFill>
                  <a:srgbClr val="404040"/>
                </a:solidFill>
                <a:latin typeface="Helvetica LT Std Cond" panose="020B0506020202030204"/>
              </a:rPr>
              <a:t>architecture  </a:t>
            </a:r>
            <a:r>
              <a:rPr lang="en-IN" sz="2200" spc="-170" dirty="0">
                <a:solidFill>
                  <a:srgbClr val="404040"/>
                </a:solidFill>
                <a:latin typeface="Helvetica LT Std Cond" panose="020B0506020202030204"/>
              </a:rPr>
              <a:t>compares </a:t>
            </a:r>
            <a:r>
              <a:rPr lang="en-IN" sz="2200" spc="10" dirty="0">
                <a:solidFill>
                  <a:srgbClr val="404040"/>
                </a:solidFill>
                <a:latin typeface="Helvetica LT Std Cond" panose="020B0506020202030204"/>
              </a:rPr>
              <a:t>to </a:t>
            </a:r>
            <a:r>
              <a:rPr lang="en-IN" sz="2200" spc="-65" dirty="0">
                <a:solidFill>
                  <a:srgbClr val="404040"/>
                </a:solidFill>
                <a:latin typeface="Helvetica LT Std Cond" panose="020B0506020202030204"/>
              </a:rPr>
              <a:t>monolithic </a:t>
            </a:r>
            <a:r>
              <a:rPr lang="en-IN" sz="2200" spc="-80" dirty="0">
                <a:solidFill>
                  <a:srgbClr val="404040"/>
                </a:solidFill>
                <a:latin typeface="Helvetica LT Std Cond" panose="020B0506020202030204"/>
              </a:rPr>
              <a:t>type </a:t>
            </a:r>
            <a:r>
              <a:rPr lang="en-IN" sz="2200" spc="-280" dirty="0">
                <a:solidFill>
                  <a:srgbClr val="404040"/>
                </a:solidFill>
                <a:latin typeface="Helvetica LT Std Cond" panose="020B0506020202030204"/>
              </a:rPr>
              <a:t>as </a:t>
            </a:r>
            <a:r>
              <a:rPr lang="en-IN" sz="2200" spc="60" dirty="0">
                <a:solidFill>
                  <a:srgbClr val="404040"/>
                </a:solidFill>
                <a:latin typeface="Helvetica LT Std Cond" panose="020B0506020202030204"/>
              </a:rPr>
              <a:t>it</a:t>
            </a:r>
            <a:r>
              <a:rPr lang="en-IN" sz="2200" spc="-570" dirty="0">
                <a:solidFill>
                  <a:srgbClr val="404040"/>
                </a:solidFill>
                <a:latin typeface="Helvetica LT Std Cond" panose="020B0506020202030204"/>
              </a:rPr>
              <a:t> </a:t>
            </a:r>
            <a:r>
              <a:rPr lang="en-IN" sz="2200" spc="-25" dirty="0">
                <a:solidFill>
                  <a:srgbClr val="404040"/>
                </a:solidFill>
                <a:latin typeface="Helvetica LT Std Cond" panose="020B0506020202030204"/>
              </a:rPr>
              <a:t>will </a:t>
            </a:r>
            <a:r>
              <a:rPr lang="en-IN" sz="2200" spc="-100" dirty="0">
                <a:solidFill>
                  <a:srgbClr val="404040"/>
                </a:solidFill>
                <a:latin typeface="Helvetica LT Std Cond" panose="020B0506020202030204"/>
              </a:rPr>
              <a:t>only </a:t>
            </a:r>
            <a:r>
              <a:rPr lang="en-IN" sz="2200" spc="-90" dirty="0">
                <a:solidFill>
                  <a:srgbClr val="404040"/>
                </a:solidFill>
                <a:latin typeface="Helvetica LT Std Cond" panose="020B0506020202030204"/>
              </a:rPr>
              <a:t>affect </a:t>
            </a:r>
            <a:r>
              <a:rPr lang="en-IN" sz="2200" spc="-25" dirty="0">
                <a:solidFill>
                  <a:srgbClr val="404040"/>
                </a:solidFill>
                <a:latin typeface="Helvetica LT Std Cond" panose="020B0506020202030204"/>
              </a:rPr>
              <a:t>that </a:t>
            </a:r>
            <a:r>
              <a:rPr lang="en-IN" sz="2200" spc="-75" dirty="0">
                <a:solidFill>
                  <a:srgbClr val="404040"/>
                </a:solidFill>
                <a:latin typeface="Helvetica LT Std Cond" panose="020B0506020202030204"/>
              </a:rPr>
              <a:t>particular </a:t>
            </a:r>
            <a:r>
              <a:rPr lang="en-IN" sz="2200" spc="-145" dirty="0">
                <a:solidFill>
                  <a:srgbClr val="404040"/>
                </a:solidFill>
                <a:latin typeface="Helvetica LT Std Cond" panose="020B0506020202030204"/>
              </a:rPr>
              <a:t>service </a:t>
            </a:r>
            <a:r>
              <a:rPr lang="en-IN" sz="2200" spc="-155" dirty="0">
                <a:solidFill>
                  <a:srgbClr val="404040"/>
                </a:solidFill>
                <a:latin typeface="Helvetica LT Std Cond" panose="020B0506020202030204"/>
              </a:rPr>
              <a:t>and  </a:t>
            </a:r>
            <a:r>
              <a:rPr lang="en-IN" sz="2200" spc="-65" dirty="0">
                <a:solidFill>
                  <a:srgbClr val="404040"/>
                </a:solidFill>
                <a:latin typeface="Helvetica LT Std Cond" panose="020B0506020202030204"/>
              </a:rPr>
              <a:t>its </a:t>
            </a:r>
            <a:r>
              <a:rPr lang="en-IN" sz="2200" spc="-180" dirty="0">
                <a:solidFill>
                  <a:srgbClr val="404040"/>
                </a:solidFill>
                <a:latin typeface="Helvetica LT Std Cond" panose="020B0506020202030204"/>
              </a:rPr>
              <a:t>associates. </a:t>
            </a:r>
            <a:r>
              <a:rPr lang="en-IN" sz="2200" spc="-100" dirty="0">
                <a:solidFill>
                  <a:srgbClr val="404040"/>
                </a:solidFill>
                <a:latin typeface="Helvetica LT Std Cond" panose="020B0506020202030204"/>
              </a:rPr>
              <a:t>Other </a:t>
            </a:r>
            <a:r>
              <a:rPr lang="en-IN" sz="2200" spc="-170" dirty="0">
                <a:solidFill>
                  <a:srgbClr val="404040"/>
                </a:solidFill>
                <a:latin typeface="Helvetica LT Std Cond" panose="020B0506020202030204"/>
              </a:rPr>
              <a:t>services </a:t>
            </a:r>
            <a:r>
              <a:rPr lang="en-IN" sz="2200" spc="-200" dirty="0">
                <a:solidFill>
                  <a:srgbClr val="404040"/>
                </a:solidFill>
                <a:latin typeface="Helvetica LT Std Cond" panose="020B0506020202030204"/>
              </a:rPr>
              <a:t>can </a:t>
            </a:r>
            <a:r>
              <a:rPr lang="en-IN" sz="2200" spc="-185" dirty="0">
                <a:solidFill>
                  <a:srgbClr val="404040"/>
                </a:solidFill>
                <a:latin typeface="Helvetica LT Std Cond" panose="020B0506020202030204"/>
              </a:rPr>
              <a:t>keep</a:t>
            </a:r>
            <a:r>
              <a:rPr lang="en-IN" sz="2200" spc="-65" dirty="0">
                <a:solidFill>
                  <a:srgbClr val="404040"/>
                </a:solidFill>
                <a:latin typeface="Helvetica LT Std Cond" panose="020B0506020202030204"/>
              </a:rPr>
              <a:t> </a:t>
            </a:r>
            <a:r>
              <a:rPr lang="en-IN" sz="2200" spc="-95" dirty="0">
                <a:solidFill>
                  <a:srgbClr val="404040"/>
                </a:solidFill>
                <a:latin typeface="Helvetica LT Std Cond" panose="020B0506020202030204"/>
              </a:rPr>
              <a:t>running.</a:t>
            </a:r>
            <a:endParaRPr lang="en-IN" sz="2200" dirty="0">
              <a:latin typeface="Helvetica LT Std Cond" panose="020B0506020202030204"/>
            </a:endParaRPr>
          </a:p>
          <a:p>
            <a:pPr marL="355600" marR="9525" indent="-342900" algn="just">
              <a:lnSpc>
                <a:spcPct val="100000"/>
              </a:lnSpc>
              <a:spcBef>
                <a:spcPts val="1010"/>
              </a:spcBef>
              <a:buFont typeface="Wingdings" panose="05000000000000000000" pitchFamily="2" charset="2"/>
              <a:buChar char="Ø"/>
              <a:tabLst>
                <a:tab pos="241300" algn="l"/>
              </a:tabLst>
            </a:pPr>
            <a:r>
              <a:rPr lang="en-IN" sz="2200" spc="-155" dirty="0">
                <a:solidFill>
                  <a:srgbClr val="404040"/>
                </a:solidFill>
                <a:latin typeface="Helvetica LT Std Cond" panose="020B0506020202030204"/>
              </a:rPr>
              <a:t>Highly </a:t>
            </a:r>
            <a:r>
              <a:rPr lang="en-IN" sz="2200" spc="-185" dirty="0">
                <a:solidFill>
                  <a:srgbClr val="404040"/>
                </a:solidFill>
                <a:latin typeface="Helvetica LT Std Cond" panose="020B0506020202030204"/>
              </a:rPr>
              <a:t>Observable </a:t>
            </a:r>
            <a:r>
              <a:rPr lang="en-IN" sz="2200" spc="-45" dirty="0">
                <a:solidFill>
                  <a:srgbClr val="404040"/>
                </a:solidFill>
                <a:latin typeface="Helvetica LT Std Cond" panose="020B0506020202030204"/>
              </a:rPr>
              <a:t>: </a:t>
            </a:r>
            <a:r>
              <a:rPr lang="en-IN" sz="2200" spc="-220" dirty="0">
                <a:solidFill>
                  <a:srgbClr val="404040"/>
                </a:solidFill>
                <a:latin typeface="Helvetica LT Std Cond" panose="020B0506020202030204"/>
              </a:rPr>
              <a:t>The </a:t>
            </a:r>
            <a:r>
              <a:rPr lang="en-IN" sz="2200" spc="-170" dirty="0">
                <a:solidFill>
                  <a:srgbClr val="404040"/>
                </a:solidFill>
                <a:latin typeface="Helvetica LT Std Cond" panose="020B0506020202030204"/>
              </a:rPr>
              <a:t>services </a:t>
            </a:r>
            <a:r>
              <a:rPr lang="en-IN" sz="2200" spc="-125" dirty="0">
                <a:solidFill>
                  <a:srgbClr val="404040"/>
                </a:solidFill>
                <a:latin typeface="Helvetica LT Std Cond" panose="020B0506020202030204"/>
              </a:rPr>
              <a:t>should </a:t>
            </a:r>
            <a:r>
              <a:rPr lang="en-IN" sz="2200" spc="-90" dirty="0">
                <a:solidFill>
                  <a:srgbClr val="404040"/>
                </a:solidFill>
                <a:latin typeface="Helvetica LT Std Cond" panose="020B0506020202030204"/>
              </a:rPr>
              <a:t>collect </a:t>
            </a:r>
            <a:r>
              <a:rPr lang="en-IN" sz="2200" spc="-280" dirty="0">
                <a:solidFill>
                  <a:srgbClr val="404040"/>
                </a:solidFill>
                <a:latin typeface="Helvetica LT Std Cond" panose="020B0506020202030204"/>
              </a:rPr>
              <a:t>as </a:t>
            </a:r>
            <a:r>
              <a:rPr lang="en-IN" sz="2200" spc="-140" dirty="0">
                <a:solidFill>
                  <a:srgbClr val="404040"/>
                </a:solidFill>
                <a:latin typeface="Helvetica LT Std Cond" panose="020B0506020202030204"/>
              </a:rPr>
              <a:t>much </a:t>
            </a:r>
            <a:r>
              <a:rPr lang="en-IN" sz="2200" spc="-65" dirty="0">
                <a:solidFill>
                  <a:srgbClr val="404040"/>
                </a:solidFill>
                <a:latin typeface="Helvetica LT Std Cond" panose="020B0506020202030204"/>
              </a:rPr>
              <a:t>information </a:t>
            </a:r>
            <a:r>
              <a:rPr lang="en-IN" sz="2200" dirty="0">
                <a:solidFill>
                  <a:srgbClr val="404040"/>
                </a:solidFill>
                <a:latin typeface="Helvetica LT Std Cond" panose="020B0506020202030204"/>
              </a:rPr>
              <a:t>to  </a:t>
            </a:r>
            <a:r>
              <a:rPr lang="en-IN" sz="2200" spc="-190" dirty="0">
                <a:solidFill>
                  <a:srgbClr val="404040"/>
                </a:solidFill>
                <a:latin typeface="Helvetica LT Std Cond" panose="020B0506020202030204"/>
              </a:rPr>
              <a:t>analyze </a:t>
            </a:r>
            <a:r>
              <a:rPr lang="en-IN" sz="2200" spc="-75" dirty="0">
                <a:solidFill>
                  <a:srgbClr val="404040"/>
                </a:solidFill>
                <a:latin typeface="Helvetica LT Std Cond" panose="020B0506020202030204"/>
              </a:rPr>
              <a:t>what </a:t>
            </a:r>
            <a:r>
              <a:rPr lang="en-IN" sz="2200" spc="-170" dirty="0">
                <a:solidFill>
                  <a:srgbClr val="404040"/>
                </a:solidFill>
                <a:latin typeface="Helvetica LT Std Cond" panose="020B0506020202030204"/>
              </a:rPr>
              <a:t>is </a:t>
            </a:r>
            <a:r>
              <a:rPr lang="en-IN" sz="2200" spc="-135" dirty="0">
                <a:solidFill>
                  <a:srgbClr val="404040"/>
                </a:solidFill>
                <a:latin typeface="Helvetica LT Std Cond" panose="020B0506020202030204"/>
              </a:rPr>
              <a:t>happening </a:t>
            </a:r>
            <a:r>
              <a:rPr lang="en-IN" sz="2200" spc="-30" dirty="0">
                <a:solidFill>
                  <a:srgbClr val="404040"/>
                </a:solidFill>
                <a:latin typeface="Helvetica LT Std Cond" panose="020B0506020202030204"/>
              </a:rPr>
              <a:t>within </a:t>
            </a:r>
            <a:r>
              <a:rPr lang="en-IN" sz="2200" spc="-190" dirty="0">
                <a:solidFill>
                  <a:srgbClr val="404040"/>
                </a:solidFill>
                <a:latin typeface="Helvetica LT Std Cond" panose="020B0506020202030204"/>
              </a:rPr>
              <a:t>each </a:t>
            </a:r>
            <a:r>
              <a:rPr lang="en-IN" sz="2200" spc="-20" dirty="0">
                <a:solidFill>
                  <a:srgbClr val="404040"/>
                </a:solidFill>
                <a:latin typeface="Helvetica LT Std Cond" panose="020B0506020202030204"/>
              </a:rPr>
              <a:t>of </a:t>
            </a:r>
            <a:r>
              <a:rPr lang="en-IN" sz="2200" spc="-65" dirty="0">
                <a:solidFill>
                  <a:srgbClr val="404040"/>
                </a:solidFill>
                <a:latin typeface="Helvetica LT Std Cond" panose="020B0506020202030204"/>
              </a:rPr>
              <a:t>them </a:t>
            </a:r>
            <a:r>
              <a:rPr lang="en-IN" sz="2200" spc="-114" dirty="0">
                <a:solidFill>
                  <a:srgbClr val="404040"/>
                </a:solidFill>
                <a:latin typeface="Helvetica LT Std Cond" panose="020B0506020202030204"/>
              </a:rPr>
              <a:t>like </a:t>
            </a:r>
            <a:r>
              <a:rPr lang="en-IN" sz="2200" spc="-120" dirty="0">
                <a:solidFill>
                  <a:srgbClr val="404040"/>
                </a:solidFill>
                <a:latin typeface="Helvetica LT Std Cond" panose="020B0506020202030204"/>
              </a:rPr>
              <a:t>log </a:t>
            </a:r>
            <a:r>
              <a:rPr lang="en-IN" sz="2200" spc="-150" dirty="0">
                <a:solidFill>
                  <a:srgbClr val="404040"/>
                </a:solidFill>
                <a:latin typeface="Helvetica LT Std Cond" panose="020B0506020202030204"/>
              </a:rPr>
              <a:t>events and</a:t>
            </a:r>
            <a:r>
              <a:rPr lang="en-IN" sz="2200" spc="-415" dirty="0">
                <a:solidFill>
                  <a:srgbClr val="404040"/>
                </a:solidFill>
                <a:latin typeface="Helvetica LT Std Cond" panose="020B0506020202030204"/>
              </a:rPr>
              <a:t> </a:t>
            </a:r>
            <a:r>
              <a:rPr lang="en-IN" sz="2200" spc="-135" dirty="0">
                <a:solidFill>
                  <a:srgbClr val="404040"/>
                </a:solidFill>
                <a:latin typeface="Helvetica LT Std Cond" panose="020B0506020202030204"/>
              </a:rPr>
              <a:t>stats</a:t>
            </a:r>
            <a:endParaRPr lang="en-IN" sz="2200" dirty="0">
              <a:latin typeface="Helvetica LT Std Cond" panose="020B0506020202030204"/>
            </a:endParaRPr>
          </a:p>
        </p:txBody>
      </p:sp>
    </p:spTree>
    <p:extLst>
      <p:ext uri="{BB962C8B-B14F-4D97-AF65-F5344CB8AC3E}">
        <p14:creationId xmlns:p14="http://schemas.microsoft.com/office/powerpoint/2010/main" val="2511148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3748" y="491887"/>
            <a:ext cx="5722706" cy="432787"/>
          </a:xfrm>
        </p:spPr>
        <p:txBody>
          <a:bodyPr>
            <a:normAutofit/>
          </a:bodyPr>
          <a:lstStyle/>
          <a:p>
            <a:endParaRPr lang="en-IN" dirty="0">
              <a:solidFill>
                <a:srgbClr val="FF0000"/>
              </a:solidFill>
            </a:endParaRPr>
          </a:p>
        </p:txBody>
      </p:sp>
      <p:pic>
        <p:nvPicPr>
          <p:cNvPr id="4" name="Google Shape;22;p13" descr="Logo&#10;&#10;Description automatically generated">
            <a:extLst>
              <a:ext uri="{FF2B5EF4-FFF2-40B4-BE49-F238E27FC236}">
                <a16:creationId xmlns:a16="http://schemas.microsoft.com/office/drawing/2014/main" id="{C15E4D57-49E4-4B0A-9EDF-F4B65FDBDBEC}"/>
              </a:ext>
            </a:extLst>
          </p:cNvPr>
          <p:cNvPicPr preferRelativeResize="0"/>
          <p:nvPr/>
        </p:nvPicPr>
        <p:blipFill rotWithShape="1">
          <a:blip r:embed="rId3">
            <a:alphaModFix/>
          </a:blip>
          <a:srcRect/>
          <a:stretch/>
        </p:blipFill>
        <p:spPr>
          <a:xfrm>
            <a:off x="9916533" y="336183"/>
            <a:ext cx="1546002" cy="588491"/>
          </a:xfrm>
          <a:prstGeom prst="rect">
            <a:avLst/>
          </a:prstGeom>
          <a:noFill/>
          <a:ln>
            <a:noFill/>
          </a:ln>
        </p:spPr>
      </p:pic>
      <p:cxnSp>
        <p:nvCxnSpPr>
          <p:cNvPr id="6" name="Straight Connector 5">
            <a:extLst>
              <a:ext uri="{FF2B5EF4-FFF2-40B4-BE49-F238E27FC236}">
                <a16:creationId xmlns:a16="http://schemas.microsoft.com/office/drawing/2014/main" id="{D3B9BE26-7C15-42B6-8493-2713590F7CD8}"/>
              </a:ext>
            </a:extLst>
          </p:cNvPr>
          <p:cNvCxnSpPr>
            <a:cxnSpLocks/>
          </p:cNvCxnSpPr>
          <p:nvPr/>
        </p:nvCxnSpPr>
        <p:spPr>
          <a:xfrm>
            <a:off x="976045" y="924674"/>
            <a:ext cx="854809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5F67423-A592-499F-A20B-8A8E23236C50}"/>
              </a:ext>
            </a:extLst>
          </p:cNvPr>
          <p:cNvCxnSpPr/>
          <p:nvPr/>
        </p:nvCxnSpPr>
        <p:spPr>
          <a:xfrm>
            <a:off x="2876764" y="924674"/>
            <a:ext cx="467474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5" name="object 2">
            <a:extLst>
              <a:ext uri="{FF2B5EF4-FFF2-40B4-BE49-F238E27FC236}">
                <a16:creationId xmlns:a16="http://schemas.microsoft.com/office/drawing/2014/main" id="{E72D5305-E0CC-009C-EB5E-1D9182378CD9}"/>
              </a:ext>
            </a:extLst>
          </p:cNvPr>
          <p:cNvGrpSpPr/>
          <p:nvPr/>
        </p:nvGrpSpPr>
        <p:grpSpPr>
          <a:xfrm>
            <a:off x="366395" y="1078786"/>
            <a:ext cx="11459210" cy="5389323"/>
            <a:chOff x="339852" y="396240"/>
            <a:chExt cx="11459210" cy="6078220"/>
          </a:xfrm>
        </p:grpSpPr>
        <p:sp>
          <p:nvSpPr>
            <p:cNvPr id="7" name="object 3">
              <a:extLst>
                <a:ext uri="{FF2B5EF4-FFF2-40B4-BE49-F238E27FC236}">
                  <a16:creationId xmlns:a16="http://schemas.microsoft.com/office/drawing/2014/main" id="{20F222A9-53C5-30E8-80B4-B2D48E78318C}"/>
                </a:ext>
              </a:extLst>
            </p:cNvPr>
            <p:cNvSpPr/>
            <p:nvPr/>
          </p:nvSpPr>
          <p:spPr>
            <a:xfrm>
              <a:off x="440436" y="606552"/>
              <a:ext cx="11300460" cy="1259205"/>
            </a:xfrm>
            <a:custGeom>
              <a:avLst/>
              <a:gdLst/>
              <a:ahLst/>
              <a:cxnLst/>
              <a:rect l="l" t="t" r="r" b="b"/>
              <a:pathLst>
                <a:path w="11300460" h="1259205">
                  <a:moveTo>
                    <a:pt x="11300460" y="0"/>
                  </a:moveTo>
                  <a:lnTo>
                    <a:pt x="0" y="0"/>
                  </a:lnTo>
                  <a:lnTo>
                    <a:pt x="0" y="1258824"/>
                  </a:lnTo>
                  <a:lnTo>
                    <a:pt x="11300460" y="1258824"/>
                  </a:lnTo>
                  <a:lnTo>
                    <a:pt x="11300460" y="0"/>
                  </a:lnTo>
                  <a:close/>
                </a:path>
              </a:pathLst>
            </a:custGeom>
            <a:solidFill>
              <a:srgbClr val="1A315F"/>
            </a:solidFill>
          </p:spPr>
          <p:txBody>
            <a:bodyPr wrap="square" lIns="0" tIns="0" rIns="0" bIns="0" rtlCol="0"/>
            <a:lstStyle/>
            <a:p>
              <a:endParaRPr/>
            </a:p>
          </p:txBody>
        </p:sp>
        <p:pic>
          <p:nvPicPr>
            <p:cNvPr id="8" name="object 4">
              <a:extLst>
                <a:ext uri="{FF2B5EF4-FFF2-40B4-BE49-F238E27FC236}">
                  <a16:creationId xmlns:a16="http://schemas.microsoft.com/office/drawing/2014/main" id="{FC3E250C-5AA3-8AF1-76AC-617B209AF20C}"/>
                </a:ext>
              </a:extLst>
            </p:cNvPr>
            <p:cNvPicPr/>
            <p:nvPr/>
          </p:nvPicPr>
          <p:blipFill>
            <a:blip r:embed="rId4" cstate="print"/>
            <a:stretch>
              <a:fillRect/>
            </a:stretch>
          </p:blipFill>
          <p:spPr>
            <a:xfrm>
              <a:off x="339852" y="396240"/>
              <a:ext cx="11458956" cy="6077712"/>
            </a:xfrm>
            <a:prstGeom prst="rect">
              <a:avLst/>
            </a:prstGeom>
          </p:spPr>
        </p:pic>
      </p:grpSp>
    </p:spTree>
    <p:extLst>
      <p:ext uri="{BB962C8B-B14F-4D97-AF65-F5344CB8AC3E}">
        <p14:creationId xmlns:p14="http://schemas.microsoft.com/office/powerpoint/2010/main" val="5970052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
  <p:tag name="ARTICULATE_DESIGN_ID_OFFICE THEME" val="oatQ6Dg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ITeS">
      <a:dk1>
        <a:srgbClr val="000000"/>
      </a:dk1>
      <a:lt1>
        <a:srgbClr val="FFFFFF"/>
      </a:lt1>
      <a:dk2>
        <a:srgbClr val="343434"/>
      </a:dk2>
      <a:lt2>
        <a:srgbClr val="E7E6E6"/>
      </a:lt2>
      <a:accent1>
        <a:srgbClr val="FF6600"/>
      </a:accent1>
      <a:accent2>
        <a:srgbClr val="EAE7CE"/>
      </a:accent2>
      <a:accent3>
        <a:srgbClr val="177E89"/>
      </a:accent3>
      <a:accent4>
        <a:srgbClr val="084C61"/>
      </a:accent4>
      <a:accent5>
        <a:srgbClr val="343434"/>
      </a:accent5>
      <a:accent6>
        <a:srgbClr val="F9DB8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TeS">
    <a:dk1>
      <a:srgbClr val="000000"/>
    </a:dk1>
    <a:lt1>
      <a:srgbClr val="FFFFFF"/>
    </a:lt1>
    <a:dk2>
      <a:srgbClr val="343434"/>
    </a:dk2>
    <a:lt2>
      <a:srgbClr val="E7E6E6"/>
    </a:lt2>
    <a:accent1>
      <a:srgbClr val="FF6600"/>
    </a:accent1>
    <a:accent2>
      <a:srgbClr val="EAE7CE"/>
    </a:accent2>
    <a:accent3>
      <a:srgbClr val="177E89"/>
    </a:accent3>
    <a:accent4>
      <a:srgbClr val="084C61"/>
    </a:accent4>
    <a:accent5>
      <a:srgbClr val="343434"/>
    </a:accent5>
    <a:accent6>
      <a:srgbClr val="F9DB8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ad74db8-512b-4599-9bc9-0db39c14cc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A7694F71E56C541A43BF970E250677C" ma:contentTypeVersion="12" ma:contentTypeDescription="Create a new document." ma:contentTypeScope="" ma:versionID="b2f574aefa434eea17db15e3712f56fe">
  <xsd:schema xmlns:xsd="http://www.w3.org/2001/XMLSchema" xmlns:xs="http://www.w3.org/2001/XMLSchema" xmlns:p="http://schemas.microsoft.com/office/2006/metadata/properties" xmlns:ns3="4ad74db8-512b-4599-9bc9-0db39c14cce2" xmlns:ns4="2feea96b-efa7-460c-88ad-1e6981c932c0" targetNamespace="http://schemas.microsoft.com/office/2006/metadata/properties" ma:root="true" ma:fieldsID="b8d19078396ac8507b119f099ec8380d" ns3:_="" ns4:_="">
    <xsd:import namespace="4ad74db8-512b-4599-9bc9-0db39c14cce2"/>
    <xsd:import namespace="2feea96b-efa7-460c-88ad-1e6981c932c0"/>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74db8-512b-4599-9bc9-0db39c14cc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feea96b-efa7-460c-88ad-1e6981c932c0"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26342B-CBD2-4EBA-AFE6-3983B7CB3BF5}">
  <ds:schemaRefs>
    <ds:schemaRef ds:uri="http://www.w3.org/XML/1998/namespace"/>
    <ds:schemaRef ds:uri="http://purl.org/dc/dcmitype/"/>
    <ds:schemaRef ds:uri="http://purl.org/dc/elements/1.1/"/>
    <ds:schemaRef ds:uri="http://schemas.microsoft.com/office/2006/documentManagement/types"/>
    <ds:schemaRef ds:uri="http://schemas.openxmlformats.org/package/2006/metadata/core-properties"/>
    <ds:schemaRef ds:uri="4ad74db8-512b-4599-9bc9-0db39c14cce2"/>
    <ds:schemaRef ds:uri="http://purl.org/dc/terms/"/>
    <ds:schemaRef ds:uri="http://schemas.microsoft.com/office/infopath/2007/PartnerControls"/>
    <ds:schemaRef ds:uri="2feea96b-efa7-460c-88ad-1e6981c932c0"/>
    <ds:schemaRef ds:uri="http://schemas.microsoft.com/office/2006/metadata/properties"/>
  </ds:schemaRefs>
</ds:datastoreItem>
</file>

<file path=customXml/itemProps2.xml><?xml version="1.0" encoding="utf-8"?>
<ds:datastoreItem xmlns:ds="http://schemas.openxmlformats.org/officeDocument/2006/customXml" ds:itemID="{91AB6BA9-F621-455F-884E-B5914114E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74db8-512b-4599-9bc9-0db39c14cce2"/>
    <ds:schemaRef ds:uri="2feea96b-efa7-460c-88ad-1e6981c932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31C97BA-FBC6-4D2C-A821-148B3FC62C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3082</TotalTime>
  <Words>900</Words>
  <Application>Microsoft Office PowerPoint</Application>
  <PresentationFormat>Widescreen</PresentationFormat>
  <Paragraphs>114</Paragraphs>
  <Slides>21</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system-ui</vt:lpstr>
      <vt:lpstr>Trebuchet MS</vt:lpstr>
      <vt:lpstr>Helvetica LT Std Cond Light</vt:lpstr>
      <vt:lpstr>Arial</vt:lpstr>
      <vt:lpstr>Calibri</vt:lpstr>
      <vt:lpstr>Helvetica LT Std Cond</vt:lpstr>
      <vt:lpstr>Barlow Condensed</vt:lpstr>
      <vt:lpstr>Helvetica Neue</vt:lpstr>
      <vt:lpstr>Wingdings</vt:lpstr>
      <vt:lpstr>Office Theme</vt:lpstr>
      <vt:lpstr>PowerPoint Presentation</vt:lpstr>
      <vt:lpstr>Monolithic Application</vt:lpstr>
      <vt:lpstr>4 Key Components</vt:lpstr>
      <vt:lpstr>CaCHALLENGES OF MONOLITHIC cha Challenges with Monolithic Application</vt:lpstr>
      <vt:lpstr>Microservices</vt:lpstr>
      <vt:lpstr>Microservices Principles</vt:lpstr>
      <vt:lpstr>Microservices Principles                         (Contd…)</vt:lpstr>
      <vt:lpstr>Microservices Principles                         (Contd…)</vt:lpstr>
      <vt:lpstr>PowerPoint Presentation</vt:lpstr>
      <vt:lpstr>ADVANTAGES OF MICROSERVICES</vt:lpstr>
      <vt:lpstr>PowerPoint Presentation</vt:lpstr>
      <vt:lpstr>COMMUNICATIONS BETWEEN MICROSERVICES</vt:lpstr>
      <vt:lpstr>PowerPoint Presentation</vt:lpstr>
      <vt:lpstr>PowerPoint Presentation</vt:lpstr>
      <vt:lpstr>Load Balancing</vt:lpstr>
      <vt:lpstr>Disadvantages of Server-side load balancing</vt:lpstr>
      <vt:lpstr>Client-side Load Balancing </vt:lpstr>
      <vt:lpstr>Netflix's Ribbon </vt:lpstr>
      <vt:lpstr>Circuit breaker</vt:lpstr>
      <vt:lpstr>Circuit breaker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Srishti Singhal [UNext]</dc:creator>
  <cp:lastModifiedBy>Bhagyashree Chandraiah [UNext]</cp:lastModifiedBy>
  <cp:revision>16</cp:revision>
  <dcterms:created xsi:type="dcterms:W3CDTF">2022-02-08T08:19:58Z</dcterms:created>
  <dcterms:modified xsi:type="dcterms:W3CDTF">2023-08-12T06:01:04Z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0x0101002A7694F71E56C541A43BF970E250677C</vt:lpwstr>
  </property>
  <property fmtid="{D5CDD505-2E9C-101B-9397-08002B2CF9AE}" pid="3" name="ArticulateGUID">
    <vt:lpwstr>32C36C69-533E-4675-9511-CF31A555DE5B</vt:lpwstr>
  </property>
  <property fmtid="{D5CDD505-2E9C-101B-9397-08002B2CF9AE}" pid="4" name="ArticulatePath">
    <vt:lpwstr>https://unextlearning-my.sharepoint.com/personal/venkat_amudhan_u-next_com/Documents/_Certf/Jigsaw UNext Revamp/Template/AWS Lambda and X-Ray</vt:lpwstr>
  </property>
</Properties>
</file>