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76" r:id="rId19"/>
    <p:sldId id="27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1003" userDrawn="1">
          <p15:clr>
            <a:srgbClr val="A4A3A4"/>
          </p15:clr>
        </p15:guide>
        <p15:guide id="4" orient="horz" pos="1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23"/>
    <a:srgbClr val="FF7D25"/>
    <a:srgbClr val="FF6600"/>
    <a:srgbClr val="196600"/>
    <a:srgbClr val="C85C1A"/>
    <a:srgbClr val="F59603"/>
    <a:srgbClr val="FDB515"/>
    <a:srgbClr val="FDF8F4"/>
    <a:srgbClr val="807F7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BFCB9-6DC4-4573-8DDF-32EF45955142}" v="44" dt="2025-03-20T16:32:29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>
        <p:guide orient="horz" pos="550"/>
        <p:guide pos="325"/>
        <p:guide orient="horz" pos="1003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shree Chandraiah [UNext]" userId="e22be92b-1258-42f5-bf07-16628b670ac1" providerId="ADAL" clId="{1E43D1AB-7EDC-419E-B5E3-E0C90C610924}"/>
    <pc:docChg chg="undo custSel addSld delSld modSld sldOrd">
      <pc:chgData name="Bhagyashree Chandraiah [UNext]" userId="e22be92b-1258-42f5-bf07-16628b670ac1" providerId="ADAL" clId="{1E43D1AB-7EDC-419E-B5E3-E0C90C610924}" dt="2024-03-26T12:24:58.713" v="313" actId="14100"/>
      <pc:docMkLst>
        <pc:docMk/>
      </pc:docMkLst>
      <pc:sldChg chg="modSp mod">
        <pc:chgData name="Bhagyashree Chandraiah [UNext]" userId="e22be92b-1258-42f5-bf07-16628b670ac1" providerId="ADAL" clId="{1E43D1AB-7EDC-419E-B5E3-E0C90C610924}" dt="2024-03-26T12:24:58.713" v="313" actId="14100"/>
        <pc:sldMkLst>
          <pc:docMk/>
          <pc:sldMk cId="948285218" sldId="262"/>
        </pc:sldMkLst>
      </pc:sldChg>
      <pc:sldChg chg="addSp delSp modSp add mod delAnim modAnim">
        <pc:chgData name="Bhagyashree Chandraiah [UNext]" userId="e22be92b-1258-42f5-bf07-16628b670ac1" providerId="ADAL" clId="{1E43D1AB-7EDC-419E-B5E3-E0C90C610924}" dt="2024-03-26T12:24:28.033" v="309" actId="20577"/>
        <pc:sldMkLst>
          <pc:docMk/>
          <pc:sldMk cId="3883499899" sldId="264"/>
        </pc:sldMkLst>
      </pc:sldChg>
      <pc:sldChg chg="addSp delSp modSp add mod ord delAnim">
        <pc:chgData name="Bhagyashree Chandraiah [UNext]" userId="e22be92b-1258-42f5-bf07-16628b670ac1" providerId="ADAL" clId="{1E43D1AB-7EDC-419E-B5E3-E0C90C610924}" dt="2024-03-26T12:23:39.178" v="296" actId="1076"/>
        <pc:sldMkLst>
          <pc:docMk/>
          <pc:sldMk cId="1839804600" sldId="265"/>
        </pc:sldMkLst>
      </pc:sldChg>
      <pc:sldChg chg="addSp delSp modSp add mod delAnim">
        <pc:chgData name="Bhagyashree Chandraiah [UNext]" userId="e22be92b-1258-42f5-bf07-16628b670ac1" providerId="ADAL" clId="{1E43D1AB-7EDC-419E-B5E3-E0C90C610924}" dt="2024-03-26T12:23:45.003" v="297" actId="1076"/>
        <pc:sldMkLst>
          <pc:docMk/>
          <pc:sldMk cId="225156844" sldId="266"/>
        </pc:sldMkLst>
      </pc:sldChg>
      <pc:sldChg chg="add">
        <pc:chgData name="Bhagyashree Chandraiah [UNext]" userId="e22be92b-1258-42f5-bf07-16628b670ac1" providerId="ADAL" clId="{1E43D1AB-7EDC-419E-B5E3-E0C90C610924}" dt="2024-03-26T07:49:11.813" v="162"/>
        <pc:sldMkLst>
          <pc:docMk/>
          <pc:sldMk cId="1676621370" sldId="267"/>
        </pc:sldMkLst>
      </pc:sldChg>
      <pc:sldChg chg="modSp mod">
        <pc:chgData name="Bhagyashree Chandraiah [UNext]" userId="e22be92b-1258-42f5-bf07-16628b670ac1" providerId="ADAL" clId="{1E43D1AB-7EDC-419E-B5E3-E0C90C610924}" dt="2024-03-26T12:22:51.704" v="289" actId="1076"/>
        <pc:sldMkLst>
          <pc:docMk/>
          <pc:sldMk cId="2049984772" sldId="267"/>
        </pc:sldMkLst>
      </pc:sldChg>
      <pc:sldChg chg="add">
        <pc:chgData name="Bhagyashree Chandraiah [UNext]" userId="e22be92b-1258-42f5-bf07-16628b670ac1" providerId="ADAL" clId="{1E43D1AB-7EDC-419E-B5E3-E0C90C610924}" dt="2024-03-26T07:49:12.148" v="163"/>
        <pc:sldMkLst>
          <pc:docMk/>
          <pc:sldMk cId="463077384" sldId="268"/>
        </pc:sldMkLst>
      </pc:sldChg>
      <pc:sldChg chg="modSp mod">
        <pc:chgData name="Bhagyashree Chandraiah [UNext]" userId="e22be92b-1258-42f5-bf07-16628b670ac1" providerId="ADAL" clId="{1E43D1AB-7EDC-419E-B5E3-E0C90C610924}" dt="2024-03-26T12:22:34.277" v="285" actId="255"/>
        <pc:sldMkLst>
          <pc:docMk/>
          <pc:sldMk cId="939431344" sldId="268"/>
        </pc:sldMkLst>
      </pc:sldChg>
      <pc:sldChg chg="modSp mod">
        <pc:chgData name="Bhagyashree Chandraiah [UNext]" userId="e22be92b-1258-42f5-bf07-16628b670ac1" providerId="ADAL" clId="{1E43D1AB-7EDC-419E-B5E3-E0C90C610924}" dt="2024-03-26T12:22:04.779" v="279" actId="14734"/>
        <pc:sldMkLst>
          <pc:docMk/>
          <pc:sldMk cId="1407314712" sldId="26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07905261" sldId="269"/>
        </pc:sldMkLst>
      </pc:sldChg>
      <pc:sldChg chg="add">
        <pc:chgData name="Bhagyashree Chandraiah [UNext]" userId="e22be92b-1258-42f5-bf07-16628b670ac1" providerId="ADAL" clId="{1E43D1AB-7EDC-419E-B5E3-E0C90C610924}" dt="2024-03-26T07:49:12.396" v="164"/>
        <pc:sldMkLst>
          <pc:docMk/>
          <pc:sldMk cId="2976591073" sldId="269"/>
        </pc:sldMkLst>
      </pc:sldChg>
      <pc:sldChg chg="modSp mod">
        <pc:chgData name="Bhagyashree Chandraiah [UNext]" userId="e22be92b-1258-42f5-bf07-16628b670ac1" providerId="ADAL" clId="{1E43D1AB-7EDC-419E-B5E3-E0C90C610924}" dt="2024-03-26T12:19:17.645" v="253" actId="14100"/>
        <pc:sldMkLst>
          <pc:docMk/>
          <pc:sldMk cId="431551111" sldId="270"/>
        </pc:sldMkLst>
      </pc:sldChg>
      <pc:sldChg chg="add">
        <pc:chgData name="Bhagyashree Chandraiah [UNext]" userId="e22be92b-1258-42f5-bf07-16628b670ac1" providerId="ADAL" clId="{1E43D1AB-7EDC-419E-B5E3-E0C90C610924}" dt="2024-03-26T07:49:12.772" v="165"/>
        <pc:sldMkLst>
          <pc:docMk/>
          <pc:sldMk cId="1407294199" sldId="270"/>
        </pc:sldMkLst>
      </pc:sldChg>
      <pc:sldChg chg="add">
        <pc:chgData name="Bhagyashree Chandraiah [UNext]" userId="e22be92b-1258-42f5-bf07-16628b670ac1" providerId="ADAL" clId="{1E43D1AB-7EDC-419E-B5E3-E0C90C610924}" dt="2024-03-26T07:49:13.011" v="166"/>
        <pc:sldMkLst>
          <pc:docMk/>
          <pc:sldMk cId="1732740244" sldId="271"/>
        </pc:sldMkLst>
      </pc:sldChg>
      <pc:sldChg chg="del">
        <pc:chgData name="Bhagyashree Chandraiah [UNext]" userId="e22be92b-1258-42f5-bf07-16628b670ac1" providerId="ADAL" clId="{1E43D1AB-7EDC-419E-B5E3-E0C90C610924}" dt="2024-03-26T07:36:18.401" v="0" actId="47"/>
        <pc:sldMkLst>
          <pc:docMk/>
          <pc:sldMk cId="2837036890" sldId="271"/>
        </pc:sldMkLst>
      </pc:sldChg>
      <pc:sldChg chg="modSp mod">
        <pc:chgData name="Bhagyashree Chandraiah [UNext]" userId="e22be92b-1258-42f5-bf07-16628b670ac1" providerId="ADAL" clId="{1E43D1AB-7EDC-419E-B5E3-E0C90C610924}" dt="2024-03-26T12:19:46.435" v="257" actId="1076"/>
        <pc:sldMkLst>
          <pc:docMk/>
          <pc:sldMk cId="4218981366" sldId="27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59698396" sldId="272"/>
        </pc:sldMkLst>
      </pc:sldChg>
      <pc:sldChg chg="add">
        <pc:chgData name="Bhagyashree Chandraiah [UNext]" userId="e22be92b-1258-42f5-bf07-16628b670ac1" providerId="ADAL" clId="{1E43D1AB-7EDC-419E-B5E3-E0C90C610924}" dt="2024-03-26T07:49:13.200" v="167"/>
        <pc:sldMkLst>
          <pc:docMk/>
          <pc:sldMk cId="1098411188" sldId="27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42852627" sldId="273"/>
        </pc:sldMkLst>
      </pc:sldChg>
      <pc:sldChg chg="add">
        <pc:chgData name="Bhagyashree Chandraiah [UNext]" userId="e22be92b-1258-42f5-bf07-16628b670ac1" providerId="ADAL" clId="{1E43D1AB-7EDC-419E-B5E3-E0C90C610924}" dt="2024-03-26T07:49:13.404" v="168"/>
        <pc:sldMkLst>
          <pc:docMk/>
          <pc:sldMk cId="1738788440" sldId="273"/>
        </pc:sldMkLst>
      </pc:sldChg>
      <pc:sldChg chg="modSp mod">
        <pc:chgData name="Bhagyashree Chandraiah [UNext]" userId="e22be92b-1258-42f5-bf07-16628b670ac1" providerId="ADAL" clId="{1E43D1AB-7EDC-419E-B5E3-E0C90C610924}" dt="2024-03-26T12:18:12.381" v="238" actId="255"/>
        <pc:sldMkLst>
          <pc:docMk/>
          <pc:sldMk cId="1801388399" sldId="27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2472438" sldId="274"/>
        </pc:sldMkLst>
      </pc:sldChg>
      <pc:sldChg chg="add">
        <pc:chgData name="Bhagyashree Chandraiah [UNext]" userId="e22be92b-1258-42f5-bf07-16628b670ac1" providerId="ADAL" clId="{1E43D1AB-7EDC-419E-B5E3-E0C90C610924}" dt="2024-03-26T07:49:13.625" v="169"/>
        <pc:sldMkLst>
          <pc:docMk/>
          <pc:sldMk cId="3598346049" sldId="274"/>
        </pc:sldMkLst>
      </pc:sldChg>
      <pc:sldChg chg="modSp mod">
        <pc:chgData name="Bhagyashree Chandraiah [UNext]" userId="e22be92b-1258-42f5-bf07-16628b670ac1" providerId="ADAL" clId="{1E43D1AB-7EDC-419E-B5E3-E0C90C610924}" dt="2024-03-26T12:21:31.034" v="274" actId="14100"/>
        <pc:sldMkLst>
          <pc:docMk/>
          <pc:sldMk cId="3723999268" sldId="27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203750637" sldId="275"/>
        </pc:sldMkLst>
      </pc:sldChg>
      <pc:sldChg chg="add">
        <pc:chgData name="Bhagyashree Chandraiah [UNext]" userId="e22be92b-1258-42f5-bf07-16628b670ac1" providerId="ADAL" clId="{1E43D1AB-7EDC-419E-B5E3-E0C90C610924}" dt="2024-03-26T07:49:13.847" v="170"/>
        <pc:sldMkLst>
          <pc:docMk/>
          <pc:sldMk cId="2924388742" sldId="275"/>
        </pc:sldMkLst>
      </pc:sldChg>
      <pc:sldChg chg="modSp mod">
        <pc:chgData name="Bhagyashree Chandraiah [UNext]" userId="e22be92b-1258-42f5-bf07-16628b670ac1" providerId="ADAL" clId="{1E43D1AB-7EDC-419E-B5E3-E0C90C610924}" dt="2024-03-26T12:18:41.513" v="243" actId="255"/>
        <pc:sldMkLst>
          <pc:docMk/>
          <pc:sldMk cId="3127211892" sldId="275"/>
        </pc:sldMkLst>
      </pc:sldChg>
      <pc:sldChg chg="modSp mod">
        <pc:chgData name="Bhagyashree Chandraiah [UNext]" userId="e22be92b-1258-42f5-bf07-16628b670ac1" providerId="ADAL" clId="{1E43D1AB-7EDC-419E-B5E3-E0C90C610924}" dt="2024-03-26T12:21:17.264" v="272" actId="14100"/>
        <pc:sldMkLst>
          <pc:docMk/>
          <pc:sldMk cId="2103385077" sldId="27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14810920" sldId="27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66196706" sldId="277"/>
        </pc:sldMkLst>
      </pc:sldChg>
      <pc:sldChg chg="modSp mod">
        <pc:chgData name="Bhagyashree Chandraiah [UNext]" userId="e22be92b-1258-42f5-bf07-16628b670ac1" providerId="ADAL" clId="{1E43D1AB-7EDC-419E-B5E3-E0C90C610924}" dt="2024-03-26T12:21:01.280" v="271" actId="14734"/>
        <pc:sldMkLst>
          <pc:docMk/>
          <pc:sldMk cId="3723856574" sldId="27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47853807" sldId="278"/>
        </pc:sldMkLst>
      </pc:sldChg>
      <pc:sldChg chg="modSp mod">
        <pc:chgData name="Bhagyashree Chandraiah [UNext]" userId="e22be92b-1258-42f5-bf07-16628b670ac1" providerId="ADAL" clId="{1E43D1AB-7EDC-419E-B5E3-E0C90C610924}" dt="2024-03-26T12:20:47.824" v="270" actId="14100"/>
        <pc:sldMkLst>
          <pc:docMk/>
          <pc:sldMk cId="4010811963" sldId="27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8937914" sldId="27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237705523" sldId="28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538377138" sldId="28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509686572" sldId="28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19329216" sldId="28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03579606" sldId="28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373969680" sldId="28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75331383" sldId="28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740275724" sldId="28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84929" sldId="28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92270033" sldId="28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891050369" sldId="29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5429444" sldId="29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801857627" sldId="29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3435911" sldId="29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9738560" sldId="29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23114342" sldId="29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301042029" sldId="29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09633405" sldId="29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597877589" sldId="29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37854561" sldId="29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6111656" sldId="30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19694976" sldId="30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71386778" sldId="30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42861231" sldId="30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97843644" sldId="30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29289612" sldId="30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8379390" sldId="30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768611131" sldId="30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10347778" sldId="30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05238793" sldId="30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87409069" sldId="31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345413555" sldId="31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15359159" sldId="31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848882462" sldId="31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146423276" sldId="31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537361155" sldId="31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268657800" sldId="31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2045504" sldId="31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06327554" sldId="31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160339501" sldId="31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312328153" sldId="32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58950247" sldId="32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92589977" sldId="32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41565806" sldId="32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53680452" sldId="32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440276239" sldId="32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68894400" sldId="32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031741471" sldId="32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44253112" sldId="32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93104986" sldId="32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187144850" sldId="33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70635564" sldId="33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903559343" sldId="33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683938528" sldId="33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02726820" sldId="33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66678289" sldId="33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123568117" sldId="33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75400529" sldId="33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63066013" sldId="33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094466386" sldId="33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779507264" sldId="34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701489928" sldId="34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488232413" sldId="34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44865139" sldId="343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900391750" sldId="344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65783028" sldId="345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953595060" sldId="346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590892" sldId="347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042846645" sldId="348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4051402985" sldId="349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158402140" sldId="350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3436902026" sldId="351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2758268330" sldId="352"/>
        </pc:sldMkLst>
      </pc:sldChg>
      <pc:sldChg chg="del">
        <pc:chgData name="Bhagyashree Chandraiah [UNext]" userId="e22be92b-1258-42f5-bf07-16628b670ac1" providerId="ADAL" clId="{1E43D1AB-7EDC-419E-B5E3-E0C90C610924}" dt="2024-03-26T07:36:27.850" v="1" actId="47"/>
        <pc:sldMkLst>
          <pc:docMk/>
          <pc:sldMk cId="1860574576" sldId="367"/>
        </pc:sldMkLst>
      </pc:sldChg>
    </pc:docChg>
  </pc:docChgLst>
  <pc:docChgLst>
    <pc:chgData name="Bhagyashree Chandraiah [UNext]" userId="e22be92b-1258-42f5-bf07-16628b670ac1" providerId="ADAL" clId="{3F6BFCB9-6DC4-4573-8DDF-32EF45955142}"/>
    <pc:docChg chg="custSel addSld delSld modSld">
      <pc:chgData name="Bhagyashree Chandraiah [UNext]" userId="e22be92b-1258-42f5-bf07-16628b670ac1" providerId="ADAL" clId="{3F6BFCB9-6DC4-4573-8DDF-32EF45955142}" dt="2025-03-20T16:43:07.472" v="78" actId="14100"/>
      <pc:docMkLst>
        <pc:docMk/>
      </pc:docMkLst>
      <pc:sldChg chg="modSp">
        <pc:chgData name="Bhagyashree Chandraiah [UNext]" userId="e22be92b-1258-42f5-bf07-16628b670ac1" providerId="ADAL" clId="{3F6BFCB9-6DC4-4573-8DDF-32EF45955142}" dt="2025-03-20T16:28:49.348" v="28" actId="20577"/>
        <pc:sldMkLst>
          <pc:docMk/>
          <pc:sldMk cId="3267775274" sldId="256"/>
        </pc:sldMkLst>
        <pc:spChg chg="mod">
          <ac:chgData name="Bhagyashree Chandraiah [UNext]" userId="e22be92b-1258-42f5-bf07-16628b670ac1" providerId="ADAL" clId="{3F6BFCB9-6DC4-4573-8DDF-32EF45955142}" dt="2025-03-20T16:28:49.348" v="28" actId="20577"/>
          <ac:spMkLst>
            <pc:docMk/>
            <pc:sldMk cId="3267775274" sldId="256"/>
            <ac:spMk id="6" creationId="{D83DDF4E-A712-248D-2A19-A2D6FCEEBA97}"/>
          </ac:spMkLst>
        </pc:spChg>
      </pc:sldChg>
      <pc:sldChg chg="addSp delSp modSp mod">
        <pc:chgData name="Bhagyashree Chandraiah [UNext]" userId="e22be92b-1258-42f5-bf07-16628b670ac1" providerId="ADAL" clId="{3F6BFCB9-6DC4-4573-8DDF-32EF45955142}" dt="2025-03-20T16:41:53.773" v="61" actId="14100"/>
        <pc:sldMkLst>
          <pc:docMk/>
          <pc:sldMk cId="3512608482" sldId="266"/>
        </pc:sldMkLst>
        <pc:picChg chg="del">
          <ac:chgData name="Bhagyashree Chandraiah [UNext]" userId="e22be92b-1258-42f5-bf07-16628b670ac1" providerId="ADAL" clId="{3F6BFCB9-6DC4-4573-8DDF-32EF45955142}" dt="2025-03-20T16:28:53.666" v="29" actId="478"/>
          <ac:picMkLst>
            <pc:docMk/>
            <pc:sldMk cId="3512608482" sldId="266"/>
            <ac:picMk id="3" creationId="{469FC56F-6560-975B-F213-A922230D3D23}"/>
          </ac:picMkLst>
        </pc:picChg>
        <pc:picChg chg="add mod">
          <ac:chgData name="Bhagyashree Chandraiah [UNext]" userId="e22be92b-1258-42f5-bf07-16628b670ac1" providerId="ADAL" clId="{3F6BFCB9-6DC4-4573-8DDF-32EF45955142}" dt="2025-03-20T16:41:53.773" v="61" actId="14100"/>
          <ac:picMkLst>
            <pc:docMk/>
            <pc:sldMk cId="3512608482" sldId="266"/>
            <ac:picMk id="4" creationId="{130E056A-C09D-E3B1-8D42-6C6DB3FBAE8C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4145528707" sldId="267"/>
        </pc:sldMkLst>
      </pc:sldChg>
      <pc:sldChg chg="add del">
        <pc:chgData name="Bhagyashree Chandraiah [UNext]" userId="e22be92b-1258-42f5-bf07-16628b670ac1" providerId="ADAL" clId="{3F6BFCB9-6DC4-4573-8DDF-32EF45955142}" dt="2025-03-20T16:41:59.086" v="62" actId="2696"/>
        <pc:sldMkLst>
          <pc:docMk/>
          <pc:sldMk cId="4170575737" sldId="267"/>
        </pc:sldMkLst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2169420161" sldId="268"/>
        </pc:sldMkLst>
      </pc:sldChg>
      <pc:sldChg chg="addSp modSp add mod">
        <pc:chgData name="Bhagyashree Chandraiah [UNext]" userId="e22be92b-1258-42f5-bf07-16628b670ac1" providerId="ADAL" clId="{3F6BFCB9-6DC4-4573-8DDF-32EF45955142}" dt="2025-03-20T16:42:05.840" v="64" actId="14100"/>
        <pc:sldMkLst>
          <pc:docMk/>
          <pc:sldMk cId="3117230201" sldId="268"/>
        </pc:sldMkLst>
        <pc:picChg chg="add mod">
          <ac:chgData name="Bhagyashree Chandraiah [UNext]" userId="e22be92b-1258-42f5-bf07-16628b670ac1" providerId="ADAL" clId="{3F6BFCB9-6DC4-4573-8DDF-32EF45955142}" dt="2025-03-20T16:42:05.840" v="64" actId="14100"/>
          <ac:picMkLst>
            <pc:docMk/>
            <pc:sldMk cId="3117230201" sldId="268"/>
            <ac:picMk id="3" creationId="{A6ACA6EA-3B2B-791A-D361-454B94CD32F4}"/>
          </ac:picMkLst>
        </pc:picChg>
      </pc:sldChg>
      <pc:sldChg chg="addSp modSp add mod">
        <pc:chgData name="Bhagyashree Chandraiah [UNext]" userId="e22be92b-1258-42f5-bf07-16628b670ac1" providerId="ADAL" clId="{3F6BFCB9-6DC4-4573-8DDF-32EF45955142}" dt="2025-03-20T16:42:16.248" v="66" actId="14100"/>
        <pc:sldMkLst>
          <pc:docMk/>
          <pc:sldMk cId="1233431320" sldId="269"/>
        </pc:sldMkLst>
        <pc:picChg chg="add mod">
          <ac:chgData name="Bhagyashree Chandraiah [UNext]" userId="e22be92b-1258-42f5-bf07-16628b670ac1" providerId="ADAL" clId="{3F6BFCB9-6DC4-4573-8DDF-32EF45955142}" dt="2025-03-20T16:42:16.248" v="66" actId="14100"/>
          <ac:picMkLst>
            <pc:docMk/>
            <pc:sldMk cId="1233431320" sldId="269"/>
            <ac:picMk id="3" creationId="{07C97E5A-9F51-370A-117C-25B39BDDAC4B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3718651442" sldId="269"/>
        </pc:sldMkLst>
      </pc:sldChg>
      <pc:sldChg chg="addSp modSp add mod">
        <pc:chgData name="Bhagyashree Chandraiah [UNext]" userId="e22be92b-1258-42f5-bf07-16628b670ac1" providerId="ADAL" clId="{3F6BFCB9-6DC4-4573-8DDF-32EF45955142}" dt="2025-03-20T16:42:23.545" v="68" actId="14100"/>
        <pc:sldMkLst>
          <pc:docMk/>
          <pc:sldMk cId="941869790" sldId="270"/>
        </pc:sldMkLst>
        <pc:picChg chg="add mod">
          <ac:chgData name="Bhagyashree Chandraiah [UNext]" userId="e22be92b-1258-42f5-bf07-16628b670ac1" providerId="ADAL" clId="{3F6BFCB9-6DC4-4573-8DDF-32EF45955142}" dt="2025-03-20T16:42:23.545" v="68" actId="14100"/>
          <ac:picMkLst>
            <pc:docMk/>
            <pc:sldMk cId="941869790" sldId="270"/>
            <ac:picMk id="3" creationId="{39187A49-B74E-DF79-1CA6-248676B4C5BA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3000047304" sldId="270"/>
        </pc:sldMkLst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1515494170" sldId="271"/>
        </pc:sldMkLst>
      </pc:sldChg>
      <pc:sldChg chg="addSp modSp add mod">
        <pc:chgData name="Bhagyashree Chandraiah [UNext]" userId="e22be92b-1258-42f5-bf07-16628b670ac1" providerId="ADAL" clId="{3F6BFCB9-6DC4-4573-8DDF-32EF45955142}" dt="2025-03-20T16:42:28.129" v="69" actId="14100"/>
        <pc:sldMkLst>
          <pc:docMk/>
          <pc:sldMk cId="2759448211" sldId="271"/>
        </pc:sldMkLst>
        <pc:picChg chg="add mod">
          <ac:chgData name="Bhagyashree Chandraiah [UNext]" userId="e22be92b-1258-42f5-bf07-16628b670ac1" providerId="ADAL" clId="{3F6BFCB9-6DC4-4573-8DDF-32EF45955142}" dt="2025-03-20T16:42:28.129" v="69" actId="14100"/>
          <ac:picMkLst>
            <pc:docMk/>
            <pc:sldMk cId="2759448211" sldId="271"/>
            <ac:picMk id="3" creationId="{03DEC3FD-0AB7-C684-605B-00F326FB735E}"/>
          </ac:picMkLst>
        </pc:picChg>
      </pc:sldChg>
      <pc:sldChg chg="addSp modSp add mod">
        <pc:chgData name="Bhagyashree Chandraiah [UNext]" userId="e22be92b-1258-42f5-bf07-16628b670ac1" providerId="ADAL" clId="{3F6BFCB9-6DC4-4573-8DDF-32EF45955142}" dt="2025-03-20T16:42:35.584" v="71" actId="14100"/>
        <pc:sldMkLst>
          <pc:docMk/>
          <pc:sldMk cId="128490345" sldId="272"/>
        </pc:sldMkLst>
        <pc:picChg chg="add mod">
          <ac:chgData name="Bhagyashree Chandraiah [UNext]" userId="e22be92b-1258-42f5-bf07-16628b670ac1" providerId="ADAL" clId="{3F6BFCB9-6DC4-4573-8DDF-32EF45955142}" dt="2025-03-20T16:42:35.584" v="71" actId="14100"/>
          <ac:picMkLst>
            <pc:docMk/>
            <pc:sldMk cId="128490345" sldId="272"/>
            <ac:picMk id="3" creationId="{DE2682E3-81A8-F284-E9F3-EEAB08B99741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1232018213" sldId="272"/>
        </pc:sldMkLst>
      </pc:sldChg>
      <pc:sldChg chg="del">
        <pc:chgData name="Bhagyashree Chandraiah [UNext]" userId="e22be92b-1258-42f5-bf07-16628b670ac1" providerId="ADAL" clId="{3F6BFCB9-6DC4-4573-8DDF-32EF45955142}" dt="2025-03-20T16:29:03.797" v="31" actId="47"/>
        <pc:sldMkLst>
          <pc:docMk/>
          <pc:sldMk cId="1236971160" sldId="273"/>
        </pc:sldMkLst>
      </pc:sldChg>
      <pc:sldChg chg="addSp add mod">
        <pc:chgData name="Bhagyashree Chandraiah [UNext]" userId="e22be92b-1258-42f5-bf07-16628b670ac1" providerId="ADAL" clId="{3F6BFCB9-6DC4-4573-8DDF-32EF45955142}" dt="2025-03-20T16:32:01.268" v="49" actId="22"/>
        <pc:sldMkLst>
          <pc:docMk/>
          <pc:sldMk cId="3953243125" sldId="273"/>
        </pc:sldMkLst>
        <pc:picChg chg="add">
          <ac:chgData name="Bhagyashree Chandraiah [UNext]" userId="e22be92b-1258-42f5-bf07-16628b670ac1" providerId="ADAL" clId="{3F6BFCB9-6DC4-4573-8DDF-32EF45955142}" dt="2025-03-20T16:32:01.268" v="49" actId="22"/>
          <ac:picMkLst>
            <pc:docMk/>
            <pc:sldMk cId="3953243125" sldId="273"/>
            <ac:picMk id="3" creationId="{9146D23F-F3CB-5E0E-2F9F-6B622B33915C}"/>
          </ac:picMkLst>
        </pc:picChg>
      </pc:sldChg>
      <pc:sldChg chg="addSp modSp add mod">
        <pc:chgData name="Bhagyashree Chandraiah [UNext]" userId="e22be92b-1258-42f5-bf07-16628b670ac1" providerId="ADAL" clId="{3F6BFCB9-6DC4-4573-8DDF-32EF45955142}" dt="2025-03-20T16:42:44.209" v="73" actId="14100"/>
        <pc:sldMkLst>
          <pc:docMk/>
          <pc:sldMk cId="1138254782" sldId="274"/>
        </pc:sldMkLst>
        <pc:picChg chg="add mod">
          <ac:chgData name="Bhagyashree Chandraiah [UNext]" userId="e22be92b-1258-42f5-bf07-16628b670ac1" providerId="ADAL" clId="{3F6BFCB9-6DC4-4573-8DDF-32EF45955142}" dt="2025-03-20T16:42:44.209" v="73" actId="14100"/>
          <ac:picMkLst>
            <pc:docMk/>
            <pc:sldMk cId="1138254782" sldId="274"/>
            <ac:picMk id="3" creationId="{3CAC8AD8-F7CC-ADE5-DE6E-1BA2AFEBA0B6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3.797" v="31" actId="47"/>
        <pc:sldMkLst>
          <pc:docMk/>
          <pc:sldMk cId="1485940566" sldId="274"/>
        </pc:sldMkLst>
      </pc:sldChg>
      <pc:sldChg chg="del">
        <pc:chgData name="Bhagyashree Chandraiah [UNext]" userId="e22be92b-1258-42f5-bf07-16628b670ac1" providerId="ADAL" clId="{3F6BFCB9-6DC4-4573-8DDF-32EF45955142}" dt="2025-03-20T16:29:03.797" v="31" actId="47"/>
        <pc:sldMkLst>
          <pc:docMk/>
          <pc:sldMk cId="1582541668" sldId="275"/>
        </pc:sldMkLst>
      </pc:sldChg>
      <pc:sldChg chg="addSp modSp add mod">
        <pc:chgData name="Bhagyashree Chandraiah [UNext]" userId="e22be92b-1258-42f5-bf07-16628b670ac1" providerId="ADAL" clId="{3F6BFCB9-6DC4-4573-8DDF-32EF45955142}" dt="2025-03-20T16:42:51.209" v="75" actId="14100"/>
        <pc:sldMkLst>
          <pc:docMk/>
          <pc:sldMk cId="3242969382" sldId="275"/>
        </pc:sldMkLst>
        <pc:picChg chg="add mod">
          <ac:chgData name="Bhagyashree Chandraiah [UNext]" userId="e22be92b-1258-42f5-bf07-16628b670ac1" providerId="ADAL" clId="{3F6BFCB9-6DC4-4573-8DDF-32EF45955142}" dt="2025-03-20T16:42:51.209" v="75" actId="14100"/>
          <ac:picMkLst>
            <pc:docMk/>
            <pc:sldMk cId="3242969382" sldId="275"/>
            <ac:picMk id="3" creationId="{3D791825-2C38-A679-35A5-5314877422D0}"/>
          </ac:picMkLst>
        </pc:picChg>
      </pc:sldChg>
      <pc:sldChg chg="add">
        <pc:chgData name="Bhagyashree Chandraiah [UNext]" userId="e22be92b-1258-42f5-bf07-16628b670ac1" providerId="ADAL" clId="{3F6BFCB9-6DC4-4573-8DDF-32EF45955142}" dt="2025-03-20T16:29:09.797" v="41"/>
        <pc:sldMkLst>
          <pc:docMk/>
          <pc:sldMk cId="918541069" sldId="276"/>
        </pc:sldMkLst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2841155938" sldId="276"/>
        </pc:sldMkLst>
      </pc:sldChg>
      <pc:sldChg chg="add">
        <pc:chgData name="Bhagyashree Chandraiah [UNext]" userId="e22be92b-1258-42f5-bf07-16628b670ac1" providerId="ADAL" clId="{3F6BFCB9-6DC4-4573-8DDF-32EF45955142}" dt="2025-03-20T16:29:10.015" v="42"/>
        <pc:sldMkLst>
          <pc:docMk/>
          <pc:sldMk cId="1023668536" sldId="277"/>
        </pc:sldMkLst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2917330367" sldId="277"/>
        </pc:sldMkLst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240158334" sldId="278"/>
        </pc:sldMkLst>
      </pc:sldChg>
      <pc:sldChg chg="addSp modSp add mod">
        <pc:chgData name="Bhagyashree Chandraiah [UNext]" userId="e22be92b-1258-42f5-bf07-16628b670ac1" providerId="ADAL" clId="{3F6BFCB9-6DC4-4573-8DDF-32EF45955142}" dt="2025-03-20T16:42:57.904" v="76" actId="14100"/>
        <pc:sldMkLst>
          <pc:docMk/>
          <pc:sldMk cId="644489148" sldId="278"/>
        </pc:sldMkLst>
        <pc:picChg chg="add mod">
          <ac:chgData name="Bhagyashree Chandraiah [UNext]" userId="e22be92b-1258-42f5-bf07-16628b670ac1" providerId="ADAL" clId="{3F6BFCB9-6DC4-4573-8DDF-32EF45955142}" dt="2025-03-20T16:42:57.904" v="76" actId="14100"/>
          <ac:picMkLst>
            <pc:docMk/>
            <pc:sldMk cId="644489148" sldId="278"/>
            <ac:picMk id="3" creationId="{A32F5AFA-6C95-2C2F-B08E-CB1622C2BDDD}"/>
          </ac:picMkLst>
        </pc:picChg>
      </pc:sldChg>
      <pc:sldChg chg="del">
        <pc:chgData name="Bhagyashree Chandraiah [UNext]" userId="e22be92b-1258-42f5-bf07-16628b670ac1" providerId="ADAL" clId="{3F6BFCB9-6DC4-4573-8DDF-32EF45955142}" dt="2025-03-20T16:29:00.260" v="30" actId="47"/>
        <pc:sldMkLst>
          <pc:docMk/>
          <pc:sldMk cId="190850933" sldId="279"/>
        </pc:sldMkLst>
      </pc:sldChg>
      <pc:sldChg chg="addSp modSp add mod">
        <pc:chgData name="Bhagyashree Chandraiah [UNext]" userId="e22be92b-1258-42f5-bf07-16628b670ac1" providerId="ADAL" clId="{3F6BFCB9-6DC4-4573-8DDF-32EF45955142}" dt="2025-03-20T16:43:02.689" v="77" actId="14100"/>
        <pc:sldMkLst>
          <pc:docMk/>
          <pc:sldMk cId="3733686518" sldId="279"/>
        </pc:sldMkLst>
        <pc:picChg chg="add mod">
          <ac:chgData name="Bhagyashree Chandraiah [UNext]" userId="e22be92b-1258-42f5-bf07-16628b670ac1" providerId="ADAL" clId="{3F6BFCB9-6DC4-4573-8DDF-32EF45955142}" dt="2025-03-20T16:43:02.689" v="77" actId="14100"/>
          <ac:picMkLst>
            <pc:docMk/>
            <pc:sldMk cId="3733686518" sldId="279"/>
            <ac:picMk id="3" creationId="{44F5AF65-742E-81EE-F730-6D985A4B85AA}"/>
          </ac:picMkLst>
        </pc:picChg>
      </pc:sldChg>
      <pc:sldChg chg="addSp modSp add mod">
        <pc:chgData name="Bhagyashree Chandraiah [UNext]" userId="e22be92b-1258-42f5-bf07-16628b670ac1" providerId="ADAL" clId="{3F6BFCB9-6DC4-4573-8DDF-32EF45955142}" dt="2025-03-20T16:43:07.472" v="78" actId="14100"/>
        <pc:sldMkLst>
          <pc:docMk/>
          <pc:sldMk cId="1495691955" sldId="280"/>
        </pc:sldMkLst>
        <pc:picChg chg="add mod">
          <ac:chgData name="Bhagyashree Chandraiah [UNext]" userId="e22be92b-1258-42f5-bf07-16628b670ac1" providerId="ADAL" clId="{3F6BFCB9-6DC4-4573-8DDF-32EF45955142}" dt="2025-03-20T16:43:07.472" v="78" actId="14100"/>
          <ac:picMkLst>
            <pc:docMk/>
            <pc:sldMk cId="1495691955" sldId="280"/>
            <ac:picMk id="3" creationId="{273102EC-CBD6-97FB-AB03-EE684548B437}"/>
          </ac:picMkLst>
        </pc:picChg>
      </pc:sldChg>
      <pc:sldChg chg="add">
        <pc:chgData name="Bhagyashree Chandraiah [UNext]" userId="e22be92b-1258-42f5-bf07-16628b670ac1" providerId="ADAL" clId="{3F6BFCB9-6DC4-4573-8DDF-32EF45955142}" dt="2025-03-20T16:32:29.910" v="54"/>
        <pc:sldMkLst>
          <pc:docMk/>
          <pc:sldMk cId="3481434040" sldId="281"/>
        </pc:sldMkLst>
      </pc:sldChg>
    </pc:docChg>
  </pc:docChgLst>
  <pc:docChgLst>
    <pc:chgData name="Manoj Kumar [UNext]" userId="S::manoj.kumar@u-next.com::182afb22-9b3d-4503-81c9-49c2fb567a1e" providerId="AD" clId="Web-{CE942E35-333B-67A8-1FD0-E26B0D4C8167}"/>
    <pc:docChg chg="addSld delSld modSld">
      <pc:chgData name="Manoj Kumar [UNext]" userId="S::manoj.kumar@u-next.com::182afb22-9b3d-4503-81c9-49c2fb567a1e" providerId="AD" clId="Web-{CE942E35-333B-67A8-1FD0-E26B0D4C8167}" dt="2024-03-26T11:47:00.676" v="743" actId="1076"/>
      <pc:docMkLst>
        <pc:docMk/>
      </pc:docMkLst>
      <pc:sldChg chg="addSp delSp modSp">
        <pc:chgData name="Manoj Kumar [UNext]" userId="S::manoj.kumar@u-next.com::182afb22-9b3d-4503-81c9-49c2fb567a1e" providerId="AD" clId="Web-{CE942E35-333B-67A8-1FD0-E26B0D4C8167}" dt="2024-03-26T11:36:48.339" v="437"/>
        <pc:sldMkLst>
          <pc:docMk/>
          <pc:sldMk cId="1839804600" sldId="265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09.048" v="37"/>
        <pc:sldMkLst>
          <pc:docMk/>
          <pc:sldMk cId="1676621370" sldId="267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6:36.495" v="399"/>
        <pc:sldMkLst>
          <pc:docMk/>
          <pc:sldMk cId="2049984772" sldId="267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09.704" v="38"/>
        <pc:sldMkLst>
          <pc:docMk/>
          <pc:sldMk cId="463077384" sldId="268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26:00.188" v="109"/>
        <pc:sldMkLst>
          <pc:docMk/>
          <pc:sldMk cId="939431344" sldId="268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6:11.385" v="334" actId="1076"/>
        <pc:sldMkLst>
          <pc:docMk/>
          <pc:sldMk cId="1407314712" sldId="269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0.157" v="39"/>
        <pc:sldMkLst>
          <pc:docMk/>
          <pc:sldMk cId="2976591073" sldId="269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6:23.082" v="685" actId="1076"/>
        <pc:sldMkLst>
          <pc:docMk/>
          <pc:sldMk cId="431551111" sldId="270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0.767" v="40"/>
        <pc:sldMkLst>
          <pc:docMk/>
          <pc:sldMk cId="1407294199" sldId="270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1.220" v="41"/>
        <pc:sldMkLst>
          <pc:docMk/>
          <pc:sldMk cId="1732740244" sldId="271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5:59.457" v="680" actId="1076"/>
        <pc:sldMkLst>
          <pc:docMk/>
          <pc:sldMk cId="4218981366" sldId="271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1.642" v="42"/>
        <pc:sldMkLst>
          <pc:docMk/>
          <pc:sldMk cId="1098411188" sldId="272"/>
        </pc:sldMkLst>
      </pc:sldChg>
      <pc:sldChg chg="add del replId">
        <pc:chgData name="Manoj Kumar [UNext]" userId="S::manoj.kumar@u-next.com::182afb22-9b3d-4503-81c9-49c2fb567a1e" providerId="AD" clId="Web-{CE942E35-333B-67A8-1FD0-E26B0D4C8167}" dt="2024-03-26T11:10:58.362" v="61"/>
        <pc:sldMkLst>
          <pc:docMk/>
          <pc:sldMk cId="2521785439" sldId="272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2.314" v="43"/>
        <pc:sldMkLst>
          <pc:docMk/>
          <pc:sldMk cId="1738788440" sldId="273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7:02.558" v="451" actId="1076"/>
        <pc:sldMkLst>
          <pc:docMk/>
          <pc:sldMk cId="1801388399" sldId="273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3.595" v="44"/>
        <pc:sldMkLst>
          <pc:docMk/>
          <pc:sldMk cId="3598346049" sldId="274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5:48.104" v="265" actId="1076"/>
        <pc:sldMkLst>
          <pc:docMk/>
          <pc:sldMk cId="3723999268" sldId="274"/>
        </pc:sldMkLst>
      </pc:sldChg>
      <pc:sldChg chg="del">
        <pc:chgData name="Manoj Kumar [UNext]" userId="S::manoj.kumar@u-next.com::182afb22-9b3d-4503-81c9-49c2fb567a1e" providerId="AD" clId="Web-{CE942E35-333B-67A8-1FD0-E26B0D4C8167}" dt="2024-03-26T11:09:14.673" v="45"/>
        <pc:sldMkLst>
          <pc:docMk/>
          <pc:sldMk cId="2924388742" sldId="275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28:16.534" v="137" actId="1076"/>
        <pc:sldMkLst>
          <pc:docMk/>
          <pc:sldMk cId="3127211892" sldId="275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38:17.418" v="514" actId="1076"/>
        <pc:sldMkLst>
          <pc:docMk/>
          <pc:sldMk cId="2103385077" sldId="276"/>
        </pc:sldMkLst>
      </pc:sldChg>
      <pc:sldChg chg="addSp modSp add replId">
        <pc:chgData name="Manoj Kumar [UNext]" userId="S::manoj.kumar@u-next.com::182afb22-9b3d-4503-81c9-49c2fb567a1e" providerId="AD" clId="Web-{CE942E35-333B-67A8-1FD0-E26B0D4C8167}" dt="2024-03-26T11:45:38.284" v="666" actId="1076"/>
        <pc:sldMkLst>
          <pc:docMk/>
          <pc:sldMk cId="3723856574" sldId="277"/>
        </pc:sldMkLst>
      </pc:sldChg>
      <pc:sldChg chg="addSp delSp modSp add replId">
        <pc:chgData name="Manoj Kumar [UNext]" userId="S::manoj.kumar@u-next.com::182afb22-9b3d-4503-81c9-49c2fb567a1e" providerId="AD" clId="Web-{CE942E35-333B-67A8-1FD0-E26B0D4C8167}" dt="2024-03-26T11:47:00.676" v="743" actId="1076"/>
        <pc:sldMkLst>
          <pc:docMk/>
          <pc:sldMk cId="4010811963" sldId="278"/>
        </pc:sldMkLst>
      </pc:sldChg>
    </pc:docChg>
  </pc:docChgLst>
  <pc:docChgLst>
    <pc:chgData name="Bhagyashree Chandraiah [UNext]" userId="e22be92b-1258-42f5-bf07-16628b670ac1" providerId="ADAL" clId="{FDB51972-BC48-4BF8-B03E-1BBEBF7F7138}"/>
    <pc:docChg chg="custSel addSld delSld modSld">
      <pc:chgData name="Bhagyashree Chandraiah [UNext]" userId="e22be92b-1258-42f5-bf07-16628b670ac1" providerId="ADAL" clId="{FDB51972-BC48-4BF8-B03E-1BBEBF7F7138}" dt="2025-03-14T10:21:20.062" v="103" actId="255"/>
      <pc:docMkLst>
        <pc:docMk/>
      </pc:docMkLst>
      <pc:sldChg chg="delSp modSp mod delAnim">
        <pc:chgData name="Bhagyashree Chandraiah [UNext]" userId="e22be92b-1258-42f5-bf07-16628b670ac1" providerId="ADAL" clId="{FDB51972-BC48-4BF8-B03E-1BBEBF7F7138}" dt="2025-03-13T15:31:18.137" v="66" actId="478"/>
        <pc:sldMkLst>
          <pc:docMk/>
          <pc:sldMk cId="3267775274" sldId="256"/>
        </pc:sldMkLst>
        <pc:spChg chg="mod">
          <ac:chgData name="Bhagyashree Chandraiah [UNext]" userId="e22be92b-1258-42f5-bf07-16628b670ac1" providerId="ADAL" clId="{FDB51972-BC48-4BF8-B03E-1BBEBF7F7138}" dt="2025-03-13T15:31:15.151" v="65" actId="20577"/>
          <ac:spMkLst>
            <pc:docMk/>
            <pc:sldMk cId="3267775274" sldId="256"/>
            <ac:spMk id="6" creationId="{D83DDF4E-A712-248D-2A19-A2D6FCEEBA97}"/>
          </ac:spMkLst>
        </pc:spChg>
      </pc:sldChg>
      <pc:sldChg chg="new del">
        <pc:chgData name="Bhagyashree Chandraiah [UNext]" userId="e22be92b-1258-42f5-bf07-16628b670ac1" providerId="ADAL" clId="{FDB51972-BC48-4BF8-B03E-1BBEBF7F7138}" dt="2025-03-13T10:17:39.719" v="13" actId="47"/>
        <pc:sldMkLst>
          <pc:docMk/>
          <pc:sldMk cId="1728558152" sldId="257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2983555250" sldId="258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1466605867" sldId="259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688024313" sldId="260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1649441552" sldId="261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3394110915" sldId="261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948285218" sldId="262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1206137466" sldId="262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2143917530" sldId="263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2996443805" sldId="263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501959685" sldId="264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3883499899" sldId="264"/>
        </pc:sldMkLst>
      </pc:sldChg>
      <pc:sldChg chg="add del">
        <pc:chgData name="Bhagyashree Chandraiah [UNext]" userId="e22be92b-1258-42f5-bf07-16628b670ac1" providerId="ADAL" clId="{FDB51972-BC48-4BF8-B03E-1BBEBF7F7138}" dt="2025-03-13T10:17:44.328" v="14" actId="47"/>
        <pc:sldMkLst>
          <pc:docMk/>
          <pc:sldMk cId="1082356636" sldId="265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1839804600" sldId="265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225156844" sldId="266"/>
        </pc:sldMkLst>
      </pc:sldChg>
      <pc:sldChg chg="addSp modSp new mod">
        <pc:chgData name="Bhagyashree Chandraiah [UNext]" userId="e22be92b-1258-42f5-bf07-16628b670ac1" providerId="ADAL" clId="{FDB51972-BC48-4BF8-B03E-1BBEBF7F7138}" dt="2025-03-14T09:46:35.912" v="102" actId="14100"/>
        <pc:sldMkLst>
          <pc:docMk/>
          <pc:sldMk cId="3512608482" sldId="266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2049984772" sldId="267"/>
        </pc:sldMkLst>
      </pc:sldChg>
      <pc:sldChg chg="addSp modSp new mod">
        <pc:chgData name="Bhagyashree Chandraiah [UNext]" userId="e22be92b-1258-42f5-bf07-16628b670ac1" providerId="ADAL" clId="{FDB51972-BC48-4BF8-B03E-1BBEBF7F7138}" dt="2025-03-13T10:32:54.101" v="43" actId="14100"/>
        <pc:sldMkLst>
          <pc:docMk/>
          <pc:sldMk cId="4145528707" sldId="267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939431344" sldId="268"/>
        </pc:sldMkLst>
      </pc:sldChg>
      <pc:sldChg chg="addSp modSp add mod">
        <pc:chgData name="Bhagyashree Chandraiah [UNext]" userId="e22be92b-1258-42f5-bf07-16628b670ac1" providerId="ADAL" clId="{FDB51972-BC48-4BF8-B03E-1BBEBF7F7138}" dt="2025-03-13T10:33:02.013" v="45" actId="14100"/>
        <pc:sldMkLst>
          <pc:docMk/>
          <pc:sldMk cId="2169420161" sldId="268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1407314712" sldId="269"/>
        </pc:sldMkLst>
      </pc:sldChg>
      <pc:sldChg chg="addSp modSp add mod">
        <pc:chgData name="Bhagyashree Chandraiah [UNext]" userId="e22be92b-1258-42f5-bf07-16628b670ac1" providerId="ADAL" clId="{FDB51972-BC48-4BF8-B03E-1BBEBF7F7138}" dt="2025-03-13T10:33:15.356" v="47" actId="14100"/>
        <pc:sldMkLst>
          <pc:docMk/>
          <pc:sldMk cId="3718651442" sldId="269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431551111" sldId="270"/>
        </pc:sldMkLst>
      </pc:sldChg>
      <pc:sldChg chg="addSp modSp add mod">
        <pc:chgData name="Bhagyashree Chandraiah [UNext]" userId="e22be92b-1258-42f5-bf07-16628b670ac1" providerId="ADAL" clId="{FDB51972-BC48-4BF8-B03E-1BBEBF7F7138}" dt="2025-03-13T10:33:20.884" v="48" actId="14100"/>
        <pc:sldMkLst>
          <pc:docMk/>
          <pc:sldMk cId="3000047304" sldId="270"/>
        </pc:sldMkLst>
      </pc:sldChg>
      <pc:sldChg chg="addSp modSp add mod">
        <pc:chgData name="Bhagyashree Chandraiah [UNext]" userId="e22be92b-1258-42f5-bf07-16628b670ac1" providerId="ADAL" clId="{FDB51972-BC48-4BF8-B03E-1BBEBF7F7138}" dt="2025-03-13T10:33:28.731" v="50" actId="14100"/>
        <pc:sldMkLst>
          <pc:docMk/>
          <pc:sldMk cId="1515494170" sldId="271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4218981366" sldId="271"/>
        </pc:sldMkLst>
      </pc:sldChg>
      <pc:sldChg chg="addSp modSp add mod">
        <pc:chgData name="Bhagyashree Chandraiah [UNext]" userId="e22be92b-1258-42f5-bf07-16628b670ac1" providerId="ADAL" clId="{FDB51972-BC48-4BF8-B03E-1BBEBF7F7138}" dt="2025-03-13T10:33:36.628" v="52" actId="14100"/>
        <pc:sldMkLst>
          <pc:docMk/>
          <pc:sldMk cId="1232018213" sldId="272"/>
        </pc:sldMkLst>
      </pc:sldChg>
      <pc:sldChg chg="addSp modSp add mod">
        <pc:chgData name="Bhagyashree Chandraiah [UNext]" userId="e22be92b-1258-42f5-bf07-16628b670ac1" providerId="ADAL" clId="{FDB51972-BC48-4BF8-B03E-1BBEBF7F7138}" dt="2025-03-13T10:33:46.202" v="53" actId="14100"/>
        <pc:sldMkLst>
          <pc:docMk/>
          <pc:sldMk cId="1236971160" sldId="273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1801388399" sldId="273"/>
        </pc:sldMkLst>
      </pc:sldChg>
      <pc:sldChg chg="addSp modSp new mod">
        <pc:chgData name="Bhagyashree Chandraiah [UNext]" userId="e22be92b-1258-42f5-bf07-16628b670ac1" providerId="ADAL" clId="{FDB51972-BC48-4BF8-B03E-1BBEBF7F7138}" dt="2025-03-13T10:33:51.059" v="54" actId="14100"/>
        <pc:sldMkLst>
          <pc:docMk/>
          <pc:sldMk cId="1485940566" sldId="274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3723999268" sldId="274"/>
        </pc:sldMkLst>
      </pc:sldChg>
      <pc:sldChg chg="addSp modSp add mod">
        <pc:chgData name="Bhagyashree Chandraiah [UNext]" userId="e22be92b-1258-42f5-bf07-16628b670ac1" providerId="ADAL" clId="{FDB51972-BC48-4BF8-B03E-1BBEBF7F7138}" dt="2025-03-13T10:33:59.090" v="56" actId="14100"/>
        <pc:sldMkLst>
          <pc:docMk/>
          <pc:sldMk cId="1582541668" sldId="275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3127211892" sldId="275"/>
        </pc:sldMkLst>
      </pc:sldChg>
      <pc:sldChg chg="add del">
        <pc:chgData name="Bhagyashree Chandraiah [UNext]" userId="e22be92b-1258-42f5-bf07-16628b670ac1" providerId="ADAL" clId="{FDB51972-BC48-4BF8-B03E-1BBEBF7F7138}" dt="2025-03-13T10:32:35.785" v="39" actId="47"/>
        <pc:sldMkLst>
          <pc:docMk/>
          <pc:sldMk cId="1352519961" sldId="276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2103385077" sldId="276"/>
        </pc:sldMkLst>
      </pc:sldChg>
      <pc:sldChg chg="addSp delSp modSp add mod">
        <pc:chgData name="Bhagyashree Chandraiah [UNext]" userId="e22be92b-1258-42f5-bf07-16628b670ac1" providerId="ADAL" clId="{FDB51972-BC48-4BF8-B03E-1BBEBF7F7138}" dt="2025-03-14T10:21:20.062" v="103" actId="255"/>
        <pc:sldMkLst>
          <pc:docMk/>
          <pc:sldMk cId="2841155938" sldId="276"/>
        </pc:sldMkLst>
      </pc:sldChg>
      <pc:sldChg chg="add del">
        <pc:chgData name="Bhagyashree Chandraiah [UNext]" userId="e22be92b-1258-42f5-bf07-16628b670ac1" providerId="ADAL" clId="{FDB51972-BC48-4BF8-B03E-1BBEBF7F7138}" dt="2025-03-13T10:32:37.056" v="40" actId="47"/>
        <pc:sldMkLst>
          <pc:docMk/>
          <pc:sldMk cId="2297237959" sldId="277"/>
        </pc:sldMkLst>
      </pc:sldChg>
      <pc:sldChg chg="addSp delSp modSp add mod">
        <pc:chgData name="Bhagyashree Chandraiah [UNext]" userId="e22be92b-1258-42f5-bf07-16628b670ac1" providerId="ADAL" clId="{FDB51972-BC48-4BF8-B03E-1BBEBF7F7138}" dt="2025-03-13T15:40:18.594" v="91"/>
        <pc:sldMkLst>
          <pc:docMk/>
          <pc:sldMk cId="2917330367" sldId="277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3723856574" sldId="277"/>
        </pc:sldMkLst>
      </pc:sldChg>
      <pc:sldChg chg="addSp modSp add mod">
        <pc:chgData name="Bhagyashree Chandraiah [UNext]" userId="e22be92b-1258-42f5-bf07-16628b670ac1" providerId="ADAL" clId="{FDB51972-BC48-4BF8-B03E-1BBEBF7F7138}" dt="2025-03-13T15:40:47.414" v="97"/>
        <pc:sldMkLst>
          <pc:docMk/>
          <pc:sldMk cId="240158334" sldId="278"/>
        </pc:sldMkLst>
      </pc:sldChg>
      <pc:sldChg chg="add del">
        <pc:chgData name="Bhagyashree Chandraiah [UNext]" userId="e22be92b-1258-42f5-bf07-16628b670ac1" providerId="ADAL" clId="{FDB51972-BC48-4BF8-B03E-1BBEBF7F7138}" dt="2025-03-13T15:39:30.680" v="81" actId="47"/>
        <pc:sldMkLst>
          <pc:docMk/>
          <pc:sldMk cId="422445901" sldId="278"/>
        </pc:sldMkLst>
      </pc:sldChg>
      <pc:sldChg chg="del">
        <pc:chgData name="Bhagyashree Chandraiah [UNext]" userId="e22be92b-1258-42f5-bf07-16628b670ac1" providerId="ADAL" clId="{FDB51972-BC48-4BF8-B03E-1BBEBF7F7138}" dt="2025-03-13T09:58:34.120" v="0" actId="47"/>
        <pc:sldMkLst>
          <pc:docMk/>
          <pc:sldMk cId="4010811963" sldId="278"/>
        </pc:sldMkLst>
      </pc:sldChg>
      <pc:sldChg chg="add del">
        <pc:chgData name="Bhagyashree Chandraiah [UNext]" userId="e22be92b-1258-42f5-bf07-16628b670ac1" providerId="ADAL" clId="{FDB51972-BC48-4BF8-B03E-1BBEBF7F7138}" dt="2025-03-13T10:32:39.070" v="41" actId="47"/>
        <pc:sldMkLst>
          <pc:docMk/>
          <pc:sldMk cId="4110919733" sldId="278"/>
        </pc:sldMkLst>
      </pc:sldChg>
      <pc:sldChg chg="addSp modSp add mod">
        <pc:chgData name="Bhagyashree Chandraiah [UNext]" userId="e22be92b-1258-42f5-bf07-16628b670ac1" providerId="ADAL" clId="{FDB51972-BC48-4BF8-B03E-1BBEBF7F7138}" dt="2025-03-13T15:41:32.286" v="101" actId="14100"/>
        <pc:sldMkLst>
          <pc:docMk/>
          <pc:sldMk cId="190850933" sldId="279"/>
        </pc:sldMkLst>
      </pc:sldChg>
    </pc:docChg>
  </pc:docChgLst>
  <pc:docChgLst>
    <pc:chgData name="Bhagyashree Chandraiah [UNext]" userId="e22be92b-1258-42f5-bf07-16628b670ac1" providerId="ADAL" clId="{823F0E89-D702-4D66-876C-DB25E475817D}"/>
    <pc:docChg chg="delSld">
      <pc:chgData name="Bhagyashree Chandraiah [UNext]" userId="e22be92b-1258-42f5-bf07-16628b670ac1" providerId="ADAL" clId="{823F0E89-D702-4D66-876C-DB25E475817D}" dt="2024-02-08T06:01:55.691" v="0" actId="47"/>
      <pc:docMkLst>
        <pc:docMk/>
      </pc:docMkLst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14645923" sldId="26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221835991" sldId="35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733014752" sldId="35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75377414" sldId="35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566528276" sldId="35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15850" sldId="35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62367583" sldId="35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008334463" sldId="35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18085847" sldId="36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1992156" sldId="36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370337303" sldId="36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01967634" sldId="36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565280091" sldId="36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827630582" sldId="36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243109761" sldId="36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5991137" sldId="36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938997706" sldId="36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628616428" sldId="37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301904681" sldId="37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645229075" sldId="37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916065808" sldId="37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78286580" sldId="37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116347009" sldId="37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770468223" sldId="37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65094334" sldId="37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24518198" sldId="37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784945246" sldId="37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135668058" sldId="38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741683602" sldId="38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07211695" sldId="38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001283792" sldId="38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702414482" sldId="38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685715229" sldId="38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270934523" sldId="386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903724609" sldId="387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543789317" sldId="388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3586698371" sldId="389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79488948" sldId="390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947636475" sldId="391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606990206" sldId="392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054910239" sldId="393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4227841231" sldId="394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2948414159" sldId="395"/>
        </pc:sldMkLst>
      </pc:sldChg>
      <pc:sldChg chg="del">
        <pc:chgData name="Bhagyashree Chandraiah [UNext]" userId="e22be92b-1258-42f5-bf07-16628b670ac1" providerId="ADAL" clId="{823F0E89-D702-4D66-876C-DB25E475817D}" dt="2024-02-08T06:01:55.691" v="0" actId="47"/>
        <pc:sldMkLst>
          <pc:docMk/>
          <pc:sldMk cId="1849372829" sldId="3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37210D-7A52-4E12-35B2-F24516DBA9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F82B7-593B-4B43-A114-6C8A82F5B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AD8B-F376-4B86-A3FB-A8BF3B50920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D990-DFC8-303A-1EE1-A671A3A653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2109F-B370-6501-C0B3-F05206000E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0ECA-85B7-47F9-8FC1-F9C71E7FC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743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458F-2FD2-4E32-9D58-4974E5AA9481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FE26A-4DFD-46A5-B129-89E336566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2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6.png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6;p12">
            <a:extLst>
              <a:ext uri="{FF2B5EF4-FFF2-40B4-BE49-F238E27FC236}">
                <a16:creationId xmlns:a16="http://schemas.microsoft.com/office/drawing/2014/main" id="{1FB2480B-2E0B-F64D-1019-2F76D29E948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;p12">
            <a:extLst>
              <a:ext uri="{FF2B5EF4-FFF2-40B4-BE49-F238E27FC236}">
                <a16:creationId xmlns:a16="http://schemas.microsoft.com/office/drawing/2014/main" id="{30F817B3-1219-4B3E-9E72-85633BFD2F9C}"/>
              </a:ext>
            </a:extLst>
          </p:cNvPr>
          <p:cNvSpPr/>
          <p:nvPr userDrawn="1"/>
        </p:nvSpPr>
        <p:spPr>
          <a:xfrm>
            <a:off x="0" y="0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6E5C65-A6A4-4D7E-A8A9-35240D7FED8F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989CBB-765E-4EAC-B063-AAB58080357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812B5A-2D38-475B-B1B8-8F6D2CA4576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92A50-18F6-4EEA-83B2-069939C6BC6F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6DEC96-2CE8-4723-9F39-019A25A779C8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3A7BBF4B-2537-4278-B22E-18CC8D4C20D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8E5ADF0D-35A5-413E-861E-1A24EE30F0C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86DCEB9-8159-47E0-A9A0-462BB20B41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34A5E9-75E7-49E4-9BFA-39C41C1F6815}"/>
              </a:ext>
            </a:extLst>
          </p:cNvPr>
          <p:cNvGrpSpPr/>
          <p:nvPr userDrawn="1"/>
        </p:nvGrpSpPr>
        <p:grpSpPr>
          <a:xfrm>
            <a:off x="0" y="5922632"/>
            <a:ext cx="12586603" cy="1004640"/>
            <a:chOff x="0" y="5922632"/>
            <a:chExt cx="12586603" cy="1004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40EE48-6312-4506-A13E-61545C93DC92}"/>
                </a:ext>
              </a:extLst>
            </p:cNvPr>
            <p:cNvSpPr/>
            <p:nvPr userDrawn="1"/>
          </p:nvSpPr>
          <p:spPr>
            <a:xfrm>
              <a:off x="0" y="5922632"/>
              <a:ext cx="12192000" cy="1004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B97EB12-083E-423D-849F-43AF5FD3B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97753" y="6233093"/>
              <a:ext cx="277586" cy="304023"/>
            </a:xfrm>
            <a:prstGeom prst="rect">
              <a:avLst/>
            </a:prstGeom>
          </p:spPr>
        </p:pic>
        <p:sp>
          <p:nvSpPr>
            <p:cNvPr id="25" name="Text Placeholder 2">
              <a:extLst>
                <a:ext uri="{FF2B5EF4-FFF2-40B4-BE49-F238E27FC236}">
                  <a16:creationId xmlns:a16="http://schemas.microsoft.com/office/drawing/2014/main" id="{5DD5ABD9-1251-4B35-A5D3-DABABEE1276D}"/>
                </a:ext>
              </a:extLst>
            </p:cNvPr>
            <p:cNvSpPr txBox="1">
              <a:spLocks/>
            </p:cNvSpPr>
            <p:nvPr/>
          </p:nvSpPr>
          <p:spPr>
            <a:xfrm>
              <a:off x="9554931" y="6226695"/>
              <a:ext cx="3031672" cy="39669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info@jigsawacademy.com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4C4CF89-1D39-4EB9-9830-F4167D636C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6736" y="6260749"/>
              <a:ext cx="277586" cy="277586"/>
            </a:xfrm>
            <a:prstGeom prst="rect">
              <a:avLst/>
            </a:prstGeom>
          </p:spPr>
        </p:pic>
        <p:sp>
          <p:nvSpPr>
            <p:cNvPr id="27" name="Text Placeholder 2">
              <a:extLst>
                <a:ext uri="{FF2B5EF4-FFF2-40B4-BE49-F238E27FC236}">
                  <a16:creationId xmlns:a16="http://schemas.microsoft.com/office/drawing/2014/main" id="{E859ACFF-C003-497E-BA71-996C2E93AF1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62152" y="6233093"/>
              <a:ext cx="1670950" cy="396697"/>
            </a:xfrm>
            <a:prstGeom prst="rect">
              <a:avLst/>
            </a:prstGeom>
            <a:noFill/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4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+91 90192 17000 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6DC966-6BFF-4BBF-9A91-36ACCD5EC82C}"/>
                </a:ext>
              </a:extLst>
            </p:cNvPr>
            <p:cNvSpPr/>
            <p:nvPr userDrawn="1"/>
          </p:nvSpPr>
          <p:spPr>
            <a:xfrm>
              <a:off x="196588" y="6255675"/>
              <a:ext cx="66763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US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No.308, 3rd Floor, 100ft Main Road, Indiranagar, Bangalore - 560038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5708C47-B1B6-4E9A-887B-00EF3184B7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61662" y="6255675"/>
              <a:ext cx="0" cy="281441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Google Shape;24;p14">
            <a:extLst>
              <a:ext uri="{FF2B5EF4-FFF2-40B4-BE49-F238E27FC236}">
                <a16:creationId xmlns:a16="http://schemas.microsoft.com/office/drawing/2014/main" id="{6756903A-37F9-D511-7FFB-570F7F6422BA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;p14">
            <a:extLst>
              <a:ext uri="{FF2B5EF4-FFF2-40B4-BE49-F238E27FC236}">
                <a16:creationId xmlns:a16="http://schemas.microsoft.com/office/drawing/2014/main" id="{DE1FDA36-108A-766A-1175-D67508E19F51}"/>
              </a:ext>
            </a:extLst>
          </p:cNvPr>
          <p:cNvSpPr txBox="1"/>
          <p:nvPr userDrawn="1"/>
        </p:nvSpPr>
        <p:spPr>
          <a:xfrm>
            <a:off x="4484662" y="3075057"/>
            <a:ext cx="322267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29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Google Shape;19;p13">
            <a:extLst>
              <a:ext uri="{FF2B5EF4-FFF2-40B4-BE49-F238E27FC236}">
                <a16:creationId xmlns:a16="http://schemas.microsoft.com/office/drawing/2014/main" id="{0507AE65-760E-767A-6C2B-4BDC4B59AB69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20;p13">
            <a:extLst>
              <a:ext uri="{FF2B5EF4-FFF2-40B4-BE49-F238E27FC236}">
                <a16:creationId xmlns:a16="http://schemas.microsoft.com/office/drawing/2014/main" id="{AA3C8CBE-4FA3-F98F-D45A-FDEC529C7B56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3D7C556-578D-4143-B19B-3221B4C9B0D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>
            <a:extLst>
              <a:ext uri="{FF2B5EF4-FFF2-40B4-BE49-F238E27FC236}">
                <a16:creationId xmlns:a16="http://schemas.microsoft.com/office/drawing/2014/main" id="{D3525830-62F5-6C25-068A-F5CEACDA9902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47;g12d6394f84a_0_49">
            <a:extLst>
              <a:ext uri="{FF2B5EF4-FFF2-40B4-BE49-F238E27FC236}">
                <a16:creationId xmlns:a16="http://schemas.microsoft.com/office/drawing/2014/main" id="{7EAA625E-9073-89F5-69BC-5F45C65F57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48;g12d6394f84a_0_49">
            <a:extLst>
              <a:ext uri="{FF2B5EF4-FFF2-40B4-BE49-F238E27FC236}">
                <a16:creationId xmlns:a16="http://schemas.microsoft.com/office/drawing/2014/main" id="{A4DF738C-26BF-852B-9B02-70053AE0E82F}"/>
              </a:ext>
            </a:extLst>
          </p:cNvPr>
          <p:cNvSpPr/>
          <p:nvPr userDrawn="1"/>
        </p:nvSpPr>
        <p:spPr>
          <a:xfrm>
            <a:off x="0" y="0"/>
            <a:ext cx="105663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8759699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9;p13">
            <a:extLst>
              <a:ext uri="{FF2B5EF4-FFF2-40B4-BE49-F238E27FC236}">
                <a16:creationId xmlns:a16="http://schemas.microsoft.com/office/drawing/2014/main" id="{96042571-AEE6-8E6C-D90D-B10DB243D0C4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20;p13">
            <a:extLst>
              <a:ext uri="{FF2B5EF4-FFF2-40B4-BE49-F238E27FC236}">
                <a16:creationId xmlns:a16="http://schemas.microsoft.com/office/drawing/2014/main" id="{37B9CA54-E58A-2F7E-C363-FF39C9B1AD96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F49E137-E642-AA3B-68CC-397E4B55A3E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Google Shape;21;p13">
            <a:extLst>
              <a:ext uri="{FF2B5EF4-FFF2-40B4-BE49-F238E27FC236}">
                <a16:creationId xmlns:a16="http://schemas.microsoft.com/office/drawing/2014/main" id="{208D80B0-19DE-45CA-CCD3-8FB04676FD6C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BA0A46-F1AE-4CD1-AFB6-5D24CD9618B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8D1BBD-9DBE-495C-9E85-28B1C69F9D8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0631B0-86EE-466A-9562-BC7EAE3F62E2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CC4189-7F80-4F09-B2BA-3015CEE5B436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9E353DA6-3C50-4EF5-97BF-1F59F8F5B5D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312FA2AE-E015-4CE8-86AF-0C8A72FCF2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18C95A-CBF6-488B-8B18-ED5893521CD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D097B-B6E0-4D03-A392-4F617E19DA42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6FB87B-A286-4E4E-A327-66B36279632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BAEF21-EF05-41E7-BCD3-26754FA79FDA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1F7E135-658B-4327-9F07-690E4353497C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E6A2ACEC-4723-420C-96DB-87BEB35B14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46BC42C9-BA53-424A-AEDD-B7CE754FBEB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2BBE479-28CD-4273-910F-F479C68DDA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2" name="Google Shape;19;p13">
            <a:extLst>
              <a:ext uri="{FF2B5EF4-FFF2-40B4-BE49-F238E27FC236}">
                <a16:creationId xmlns:a16="http://schemas.microsoft.com/office/drawing/2014/main" id="{2EF16FC3-E81C-1913-5C69-A14D8313103F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0;p13">
            <a:extLst>
              <a:ext uri="{FF2B5EF4-FFF2-40B4-BE49-F238E27FC236}">
                <a16:creationId xmlns:a16="http://schemas.microsoft.com/office/drawing/2014/main" id="{CDFC5A5A-2461-1837-FFFE-B20178D28AC0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rgbClr val="FF6600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FECCFBB7-8AC4-A1C6-9137-74E49811B13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1;p13">
            <a:extLst>
              <a:ext uri="{FF2B5EF4-FFF2-40B4-BE49-F238E27FC236}">
                <a16:creationId xmlns:a16="http://schemas.microsoft.com/office/drawing/2014/main" id="{3F8BDA26-3EDB-4318-39EA-204169E4C137}"/>
              </a:ext>
            </a:extLst>
          </p:cNvPr>
          <p:cNvSpPr txBox="1"/>
          <p:nvPr userDrawn="1"/>
        </p:nvSpPr>
        <p:spPr>
          <a:xfrm>
            <a:off x="3487387" y="271382"/>
            <a:ext cx="5217226" cy="34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 Fundamentals &amp; SQL Basics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973D124-A5E0-4759-9F37-B4C53B05A0C4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34B618-D678-4D20-9DF2-0CAE8F91F18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E451E-9C02-4A4E-A371-5BB958A84242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AF9681-A4EC-45CF-9159-E3EF9CB61B54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4C460989-0DFF-4AC1-B5FC-6531FD9FE39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D25480F6-9BF2-458C-AE3D-6C923C859F7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3B9D6B2-B538-4FBE-9A89-0EEF27B4B1B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373EAC-8C64-4C93-AF46-3F1CBDD77C93}"/>
              </a:ext>
            </a:extLst>
          </p:cNvPr>
          <p:cNvGrpSpPr/>
          <p:nvPr userDrawn="1"/>
        </p:nvGrpSpPr>
        <p:grpSpPr>
          <a:xfrm>
            <a:off x="398156" y="6310849"/>
            <a:ext cx="11282945" cy="418638"/>
            <a:chOff x="376730" y="6310849"/>
            <a:chExt cx="11282945" cy="41863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30DC3F-3BBB-4FD8-BECB-0908C0505D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7" y="6520168"/>
              <a:ext cx="5880272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079C37-176F-4B48-8EC7-C517F5663EEB}"/>
                </a:ext>
              </a:extLst>
            </p:cNvPr>
            <p:cNvSpPr txBox="1"/>
            <p:nvPr/>
          </p:nvSpPr>
          <p:spPr>
            <a:xfrm>
              <a:off x="376730" y="6389363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b="0" i="0" kern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© 2021 Jigsaw Academy Education Pvt Ltd.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7A8558-7D81-479E-AC3B-7303A9B84349}"/>
                </a:ext>
              </a:extLst>
            </p:cNvPr>
            <p:cNvGrpSpPr/>
            <p:nvPr userDrawn="1"/>
          </p:nvGrpSpPr>
          <p:grpSpPr>
            <a:xfrm>
              <a:off x="9247990" y="6310849"/>
              <a:ext cx="2411685" cy="418638"/>
              <a:chOff x="9401330" y="6267307"/>
              <a:chExt cx="2411685" cy="418638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45698C46-E210-481C-A247-AE07F7BE492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01330" y="6267307"/>
                <a:ext cx="1130323" cy="418638"/>
              </a:xfrm>
              <a:prstGeom prst="rect">
                <a:avLst/>
              </a:prstGeom>
            </p:spPr>
          </p:pic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7F8E0F99-77C8-487E-9950-C7A007E4A6E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753939" y="6269702"/>
                <a:ext cx="1059076" cy="330718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F51BBEF-422D-4175-B8C0-90759A7D9C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638269" y="6284232"/>
                <a:ext cx="0" cy="38478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2" r:id="rId3"/>
    <p:sldLayoutId id="2147483655" r:id="rId4"/>
    <p:sldLayoutId id="2147483650" r:id="rId5"/>
    <p:sldLayoutId id="2147483658" r:id="rId6"/>
    <p:sldLayoutId id="2147483651" r:id="rId7"/>
    <p:sldLayoutId id="2147483653" r:id="rId8"/>
    <p:sldLayoutId id="2147483654" r:id="rId9"/>
    <p:sldLayoutId id="2147483657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7;p1">
            <a:extLst>
              <a:ext uri="{FF2B5EF4-FFF2-40B4-BE49-F238E27FC236}">
                <a16:creationId xmlns:a16="http://schemas.microsoft.com/office/drawing/2014/main" id="{D83DDF4E-A712-248D-2A19-A2D6FCEEBA97}"/>
              </a:ext>
            </a:extLst>
          </p:cNvPr>
          <p:cNvSpPr txBox="1"/>
          <p:nvPr/>
        </p:nvSpPr>
        <p:spPr>
          <a:xfrm>
            <a:off x="3530550" y="2492375"/>
            <a:ext cx="5130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rgbClr val="F04D23"/>
                </a:solidFill>
                <a:latin typeface="Arial"/>
                <a:ea typeface="Arial"/>
                <a:cs typeface="Arial"/>
                <a:sym typeface="Arial"/>
              </a:rPr>
              <a:t>Spring Data JPA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65586-3ECF-30B1-7AE0-7A6BA759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91825-2C38-A679-35A5-53148774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43" y="331406"/>
            <a:ext cx="7892143" cy="55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38172-DBDA-3ADF-B554-2D58D764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F5AFA-6C95-2C2F-B08E-CB1622C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570978"/>
            <a:ext cx="8352686" cy="4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0C4E4-75B3-35E4-3521-04E08689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5AF65-742E-81EE-F730-6D985A4B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4" y="1741713"/>
            <a:ext cx="10744575" cy="33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4AC6F-CA57-60E9-1F75-879F9280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102EC-CBD6-97FB-AB03-EE684548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919136"/>
            <a:ext cx="7733533" cy="38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9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3115-64A1-72A0-C620-1CD0883B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43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5C503-6E58-3079-BDD1-AEFD7B01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5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2C6A-73A5-DC81-CD06-A1E4028DF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66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E056A-C09D-E3B1-8D42-6C6DB3FB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6" y="469274"/>
            <a:ext cx="8284028" cy="57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3844-764E-8EF0-AC0F-C4F897C1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CA6EA-3B2B-791A-D361-454B94CD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292569"/>
            <a:ext cx="7707085" cy="57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A3B0E-F459-2DA9-22D3-ECB521C6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7E5A-9F51-370A-117C-25B39BDD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487642"/>
            <a:ext cx="7522027" cy="54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4634-AB94-E86B-C5F9-D7CA6EEE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87A49-B74E-DF79-1CA6-248676B4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396638"/>
            <a:ext cx="7674429" cy="59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70B8F-02A5-07FC-D5E5-E7F4B061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EC3FD-0AB7-C684-605B-00F326FB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30" y="461410"/>
            <a:ext cx="6651296" cy="46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15495-A00F-80A7-117D-6722B976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682E3-81A8-F284-E9F3-EEAB08B9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5" y="616331"/>
            <a:ext cx="7609114" cy="53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2B80F-1C2F-C22A-195F-0DCBAEBD9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6D23F-F3CB-5E0E-2F9F-6B622B33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99" y="1695361"/>
            <a:ext cx="4883401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EC8F4-A4BD-EA7C-7917-8EEC9380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8AD8-F7CC-ADE5-DE6E-1BA2AFEB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246398"/>
            <a:ext cx="8447315" cy="55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547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OFFICE THEME" val="qA61lwQK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_Jigsaw.potx" id="{0B6B277D-0F5E-45F6-9006-2EB826547424}" vid="{248D8320-E789-4178-9748-A19BA3A7BF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23b4a0-ee19-4c5b-9b6b-7123b311dc1a">
      <Terms xmlns="http://schemas.microsoft.com/office/infopath/2007/PartnerControls"/>
    </lcf76f155ced4ddcb4097134ff3c332f>
    <TaxCatchAll xmlns="9bf45241-95ad-4766-a918-7345f26b848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614D015C45E5468E72F5A0D58C904B" ma:contentTypeVersion="18" ma:contentTypeDescription="Create a new document." ma:contentTypeScope="" ma:versionID="abab4bb93c432f377c8451e7e9f34c9a">
  <xsd:schema xmlns:xsd="http://www.w3.org/2001/XMLSchema" xmlns:xs="http://www.w3.org/2001/XMLSchema" xmlns:p="http://schemas.microsoft.com/office/2006/metadata/properties" xmlns:ns2="f623b4a0-ee19-4c5b-9b6b-7123b311dc1a" xmlns:ns3="9d29f424-d339-43b5-b84e-750cecc1e043" xmlns:ns4="9bf45241-95ad-4766-a918-7345f26b8483" targetNamespace="http://schemas.microsoft.com/office/2006/metadata/properties" ma:root="true" ma:fieldsID="0a8c93b644792ab08fbe979f18e9bc51" ns2:_="" ns3:_="" ns4:_="">
    <xsd:import namespace="f623b4a0-ee19-4c5b-9b6b-7123b311dc1a"/>
    <xsd:import namespace="9d29f424-d339-43b5-b84e-750cecc1e043"/>
    <xsd:import namespace="9bf45241-95ad-4766-a918-7345f26b84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3b4a0-ee19-4c5b-9b6b-7123b311d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ab18061-6c08-4ae2-9f37-9ebec08342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9f424-d339-43b5-b84e-750cecc1e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45241-95ad-4766-a918-7345f26b8483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bf45241-95ad-4766-a918-7345f26b8483}" ma:internalName="TaxCatchAll" ma:showField="CatchAllData" ma:web="9d29f424-d339-43b5-b84e-750cecc1e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C59B1F-6058-4A3A-8EDC-D95979EFB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6B01D-E0FE-4413-8F00-F6D0C10814EB}">
  <ds:schemaRefs>
    <ds:schemaRef ds:uri="59ee1b6f-b2c4-4887-82b4-01a655079886"/>
    <ds:schemaRef ds:uri="9bf45241-95ad-4766-a918-7345f26b8483"/>
    <ds:schemaRef ds:uri="f3dc2834-b318-4886-9e11-a8ee91e4302c"/>
    <ds:schemaRef ds:uri="f623b4a0-ee19-4c5b-9b6b-7123b311dc1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937DF0-6522-43B7-A3AB-A35B4BFD11F0}">
  <ds:schemaRefs>
    <ds:schemaRef ds:uri="9bf45241-95ad-4766-a918-7345f26b8483"/>
    <ds:schemaRef ds:uri="9d29f424-d339-43b5-b84e-750cecc1e043"/>
    <ds:schemaRef ds:uri="f623b4a0-ee19-4c5b-9b6b-7123b311dc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Presentation_Template_Jigsaw</Template>
  <TotalTime>103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B</dc:creator>
  <cp:lastModifiedBy>Bhagyashree Chandraiah [UNext]</cp:lastModifiedBy>
  <cp:revision>1</cp:revision>
  <dcterms:created xsi:type="dcterms:W3CDTF">2022-05-30T10:40:56Z</dcterms:created>
  <dcterms:modified xsi:type="dcterms:W3CDTF">2025-03-20T16:43:11Z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9DD94D55-4750-438A-8957-52A331812CC6</vt:lpwstr>
  </property>
  <property fmtid="{D5CDD505-2E9C-101B-9397-08002B2CF9AE}" pid="3" name="ArticulatePath">
    <vt:lpwstr>Presentation2</vt:lpwstr>
  </property>
  <property fmtid="{D5CDD505-2E9C-101B-9397-08002B2CF9AE}" pid="4" name="ContentTypeId">
    <vt:lpwstr>0x010100BA614D015C45E5468E72F5A0D58C904B</vt:lpwstr>
  </property>
</Properties>
</file>