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4"/>
  </p:notesMasterIdLst>
  <p:sldIdLst>
    <p:sldId id="258" r:id="rId5"/>
    <p:sldId id="441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</p:sldIdLst>
  <p:sldSz cx="12192000" cy="6858000"/>
  <p:notesSz cx="6858000" cy="9144000"/>
  <p:embeddedFontLst>
    <p:embeddedFont>
      <p:font typeface="Helvetica Neue" panose="020B0604020202020204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911">
          <p15:clr>
            <a:srgbClr val="A4A3A4"/>
          </p15:clr>
        </p15:guide>
        <p15:guide id="4" pos="16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4" roundtripDataSignature="AMtx7mjFJJYU3hWQjtmBDZZYuDfpMlhy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909A6-D7B0-49C0-B87A-1D7204756259}" v="7" dt="2025-03-19T06:49:5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856" y="52"/>
      </p:cViewPr>
      <p:guideLst>
        <p:guide orient="horz" pos="2160"/>
        <p:guide pos="3840"/>
        <p:guide orient="horz" pos="1911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117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12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116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11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114" Type="http://customschemas.google.com/relationships/presentationmetadata" Target="metadata"/><Relationship Id="rId11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118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gyashree Chandraiah [UNext]" userId="e22be92b-1258-42f5-bf07-16628b670ac1" providerId="ADAL" clId="{F43909A6-D7B0-49C0-B87A-1D7204756259}"/>
    <pc:docChg chg="custSel addSld delSld modSld">
      <pc:chgData name="Bhagyashree Chandraiah [UNext]" userId="e22be92b-1258-42f5-bf07-16628b670ac1" providerId="ADAL" clId="{F43909A6-D7B0-49C0-B87A-1D7204756259}" dt="2025-03-19T06:55:28.230" v="51" actId="14100"/>
      <pc:docMkLst>
        <pc:docMk/>
      </pc:docMkLst>
      <pc:sldChg chg="modSp mod">
        <pc:chgData name="Bhagyashree Chandraiah [UNext]" userId="e22be92b-1258-42f5-bf07-16628b670ac1" providerId="ADAL" clId="{F43909A6-D7B0-49C0-B87A-1D7204756259}" dt="2025-03-19T06:49:45.250" v="13" actId="20577"/>
        <pc:sldMkLst>
          <pc:docMk/>
          <pc:sldMk cId="862071696" sldId="258"/>
        </pc:sldMkLst>
        <pc:spChg chg="mod">
          <ac:chgData name="Bhagyashree Chandraiah [UNext]" userId="e22be92b-1258-42f5-bf07-16628b670ac1" providerId="ADAL" clId="{F43909A6-D7B0-49C0-B87A-1D7204756259}" dt="2025-03-19T06:49:45.250" v="13" actId="20577"/>
          <ac:spMkLst>
            <pc:docMk/>
            <pc:sldMk cId="862071696" sldId="258"/>
            <ac:spMk id="3" creationId="{18E592AE-4904-20AA-9F91-C70E6146B7A0}"/>
          </ac:spMkLst>
        </pc:spChg>
      </pc:sldChg>
      <pc:sldChg chg="addSp delSp modSp mod">
        <pc:chgData name="Bhagyashree Chandraiah [UNext]" userId="e22be92b-1258-42f5-bf07-16628b670ac1" providerId="ADAL" clId="{F43909A6-D7B0-49C0-B87A-1D7204756259}" dt="2025-03-19T06:54:11.947" v="35" actId="14100"/>
        <pc:sldMkLst>
          <pc:docMk/>
          <pc:sldMk cId="34644761" sldId="441"/>
        </pc:sldMkLst>
        <pc:spChg chg="add del mod">
          <ac:chgData name="Bhagyashree Chandraiah [UNext]" userId="e22be92b-1258-42f5-bf07-16628b670ac1" providerId="ADAL" clId="{F43909A6-D7B0-49C0-B87A-1D7204756259}" dt="2025-03-19T06:50:18.945" v="23" actId="22"/>
          <ac:spMkLst>
            <pc:docMk/>
            <pc:sldMk cId="34644761" sldId="441"/>
            <ac:spMk id="5" creationId="{27133A04-6451-6098-BDAC-DBFC7D74474C}"/>
          </ac:spMkLst>
        </pc:spChg>
        <pc:picChg chg="del">
          <ac:chgData name="Bhagyashree Chandraiah [UNext]" userId="e22be92b-1258-42f5-bf07-16628b670ac1" providerId="ADAL" clId="{F43909A6-D7B0-49C0-B87A-1D7204756259}" dt="2025-03-19T06:49:48.495" v="14" actId="478"/>
          <ac:picMkLst>
            <pc:docMk/>
            <pc:sldMk cId="34644761" sldId="441"/>
            <ac:picMk id="7" creationId="{961DC82B-1F1C-3186-6261-D8477B0686C4}"/>
          </ac:picMkLst>
        </pc:picChg>
        <pc:picChg chg="add mod ord">
          <ac:chgData name="Bhagyashree Chandraiah [UNext]" userId="e22be92b-1258-42f5-bf07-16628b670ac1" providerId="ADAL" clId="{F43909A6-D7B0-49C0-B87A-1D7204756259}" dt="2025-03-19T06:54:11.947" v="35" actId="14100"/>
          <ac:picMkLst>
            <pc:docMk/>
            <pc:sldMk cId="34644761" sldId="441"/>
            <ac:picMk id="9" creationId="{64829D48-3EB5-6738-6EC1-148AAA554F20}"/>
          </ac:picMkLst>
        </pc:picChg>
      </pc:sldChg>
      <pc:sldChg chg="del">
        <pc:chgData name="Bhagyashree Chandraiah [UNext]" userId="e22be92b-1258-42f5-bf07-16628b670ac1" providerId="ADAL" clId="{F43909A6-D7B0-49C0-B87A-1D7204756259}" dt="2025-03-19T06:49:50.172" v="15" actId="47"/>
        <pc:sldMkLst>
          <pc:docMk/>
          <pc:sldMk cId="1916768646" sldId="442"/>
        </pc:sldMkLst>
      </pc:sldChg>
      <pc:sldChg chg="addSp delSp modSp mod">
        <pc:chgData name="Bhagyashree Chandraiah [UNext]" userId="e22be92b-1258-42f5-bf07-16628b670ac1" providerId="ADAL" clId="{F43909A6-D7B0-49C0-B87A-1D7204756259}" dt="2025-03-19T06:55:06.037" v="46" actId="14100"/>
        <pc:sldMkLst>
          <pc:docMk/>
          <pc:sldMk cId="2998564766" sldId="443"/>
        </pc:sldMkLst>
        <pc:spChg chg="del">
          <ac:chgData name="Bhagyashree Chandraiah [UNext]" userId="e22be92b-1258-42f5-bf07-16628b670ac1" providerId="ADAL" clId="{F43909A6-D7B0-49C0-B87A-1D7204756259}" dt="2025-03-19T06:52:32.187" v="31" actId="22"/>
          <ac:spMkLst>
            <pc:docMk/>
            <pc:sldMk cId="2998564766" sldId="443"/>
            <ac:spMk id="2" creationId="{6EC364FA-6010-4297-55D1-7B7EF69B68E5}"/>
          </ac:spMkLst>
        </pc:spChg>
        <pc:picChg chg="add mod ord">
          <ac:chgData name="Bhagyashree Chandraiah [UNext]" userId="e22be92b-1258-42f5-bf07-16628b670ac1" providerId="ADAL" clId="{F43909A6-D7B0-49C0-B87A-1D7204756259}" dt="2025-03-19T06:55:06.037" v="46" actId="14100"/>
          <ac:picMkLst>
            <pc:docMk/>
            <pc:sldMk cId="2998564766" sldId="443"/>
            <ac:picMk id="7" creationId="{FE641CE8-A4A5-FED6-FACE-BCFFB1088C13}"/>
          </ac:picMkLst>
        </pc:picChg>
      </pc:sldChg>
      <pc:sldChg chg="addSp delSp modSp mod">
        <pc:chgData name="Bhagyashree Chandraiah [UNext]" userId="e22be92b-1258-42f5-bf07-16628b670ac1" providerId="ADAL" clId="{F43909A6-D7B0-49C0-B87A-1D7204756259}" dt="2025-03-19T06:55:13.685" v="48" actId="14100"/>
        <pc:sldMkLst>
          <pc:docMk/>
          <pc:sldMk cId="3454137319" sldId="444"/>
        </pc:sldMkLst>
        <pc:spChg chg="del">
          <ac:chgData name="Bhagyashree Chandraiah [UNext]" userId="e22be92b-1258-42f5-bf07-16628b670ac1" providerId="ADAL" clId="{F43909A6-D7B0-49C0-B87A-1D7204756259}" dt="2025-03-19T06:52:50.651" v="32" actId="22"/>
          <ac:spMkLst>
            <pc:docMk/>
            <pc:sldMk cId="3454137319" sldId="444"/>
            <ac:spMk id="2" creationId="{141CE528-1534-E4B5-50DD-092DC99CFFBC}"/>
          </ac:spMkLst>
        </pc:spChg>
        <pc:picChg chg="add mod ord">
          <ac:chgData name="Bhagyashree Chandraiah [UNext]" userId="e22be92b-1258-42f5-bf07-16628b670ac1" providerId="ADAL" clId="{F43909A6-D7B0-49C0-B87A-1D7204756259}" dt="2025-03-19T06:55:13.685" v="48" actId="14100"/>
          <ac:picMkLst>
            <pc:docMk/>
            <pc:sldMk cId="3454137319" sldId="444"/>
            <ac:picMk id="7" creationId="{2F6DA2BE-C198-2EAB-6B11-FFF7DE672331}"/>
          </ac:picMkLst>
        </pc:picChg>
      </pc:sldChg>
      <pc:sldChg chg="addSp delSp modSp mod">
        <pc:chgData name="Bhagyashree Chandraiah [UNext]" userId="e22be92b-1258-42f5-bf07-16628b670ac1" providerId="ADAL" clId="{F43909A6-D7B0-49C0-B87A-1D7204756259}" dt="2025-03-19T06:55:28.230" v="51" actId="14100"/>
        <pc:sldMkLst>
          <pc:docMk/>
          <pc:sldMk cId="3566026509" sldId="445"/>
        </pc:sldMkLst>
        <pc:spChg chg="del">
          <ac:chgData name="Bhagyashree Chandraiah [UNext]" userId="e22be92b-1258-42f5-bf07-16628b670ac1" providerId="ADAL" clId="{F43909A6-D7B0-49C0-B87A-1D7204756259}" dt="2025-03-19T06:53:23.716" v="33" actId="22"/>
          <ac:spMkLst>
            <pc:docMk/>
            <pc:sldMk cId="3566026509" sldId="445"/>
            <ac:spMk id="2" creationId="{B660EC68-9261-CDF0-DE57-7E02BE21A8FE}"/>
          </ac:spMkLst>
        </pc:spChg>
        <pc:picChg chg="add mod ord">
          <ac:chgData name="Bhagyashree Chandraiah [UNext]" userId="e22be92b-1258-42f5-bf07-16628b670ac1" providerId="ADAL" clId="{F43909A6-D7B0-49C0-B87A-1D7204756259}" dt="2025-03-19T06:55:28.230" v="51" actId="14100"/>
          <ac:picMkLst>
            <pc:docMk/>
            <pc:sldMk cId="3566026509" sldId="445"/>
            <ac:picMk id="7" creationId="{CF552221-787A-9688-CCD6-3DABCE38B0B1}"/>
          </ac:picMkLst>
        </pc:picChg>
      </pc:sldChg>
      <pc:sldChg chg="addSp delSp modSp add mod">
        <pc:chgData name="Bhagyashree Chandraiah [UNext]" userId="e22be92b-1258-42f5-bf07-16628b670ac1" providerId="ADAL" clId="{F43909A6-D7B0-49C0-B87A-1D7204756259}" dt="2025-03-19T06:54:19.102" v="37" actId="14100"/>
        <pc:sldMkLst>
          <pc:docMk/>
          <pc:sldMk cId="1076710856" sldId="453"/>
        </pc:sldMkLst>
        <pc:spChg chg="del">
          <ac:chgData name="Bhagyashree Chandraiah [UNext]" userId="e22be92b-1258-42f5-bf07-16628b670ac1" providerId="ADAL" clId="{F43909A6-D7B0-49C0-B87A-1D7204756259}" dt="2025-03-19T06:50:31.951" v="24" actId="22"/>
          <ac:spMkLst>
            <pc:docMk/>
            <pc:sldMk cId="1076710856" sldId="453"/>
            <ac:spMk id="5" creationId="{F8AB2698-9A64-CD30-656E-EB496AFBA454}"/>
          </ac:spMkLst>
        </pc:spChg>
        <pc:picChg chg="add mod ord">
          <ac:chgData name="Bhagyashree Chandraiah [UNext]" userId="e22be92b-1258-42f5-bf07-16628b670ac1" providerId="ADAL" clId="{F43909A6-D7B0-49C0-B87A-1D7204756259}" dt="2025-03-19T06:54:19.102" v="37" actId="14100"/>
          <ac:picMkLst>
            <pc:docMk/>
            <pc:sldMk cId="1076710856" sldId="453"/>
            <ac:picMk id="7" creationId="{AFCABE0E-E9A6-15DD-D281-79F3251711DF}"/>
          </ac:picMkLst>
        </pc:picChg>
      </pc:sldChg>
      <pc:sldChg chg="addSp delSp modSp add mod">
        <pc:chgData name="Bhagyashree Chandraiah [UNext]" userId="e22be92b-1258-42f5-bf07-16628b670ac1" providerId="ADAL" clId="{F43909A6-D7B0-49C0-B87A-1D7204756259}" dt="2025-03-19T06:54:26.774" v="39" actId="14100"/>
        <pc:sldMkLst>
          <pc:docMk/>
          <pc:sldMk cId="3151969025" sldId="454"/>
        </pc:sldMkLst>
        <pc:spChg chg="del">
          <ac:chgData name="Bhagyashree Chandraiah [UNext]" userId="e22be92b-1258-42f5-bf07-16628b670ac1" providerId="ADAL" clId="{F43909A6-D7B0-49C0-B87A-1D7204756259}" dt="2025-03-19T06:50:51.929" v="25" actId="22"/>
          <ac:spMkLst>
            <pc:docMk/>
            <pc:sldMk cId="3151969025" sldId="454"/>
            <ac:spMk id="5" creationId="{1E14F5FB-7ED4-7B3D-16BD-8130A4005181}"/>
          </ac:spMkLst>
        </pc:spChg>
        <pc:picChg chg="add mod ord">
          <ac:chgData name="Bhagyashree Chandraiah [UNext]" userId="e22be92b-1258-42f5-bf07-16628b670ac1" providerId="ADAL" clId="{F43909A6-D7B0-49C0-B87A-1D7204756259}" dt="2025-03-19T06:54:26.774" v="39" actId="14100"/>
          <ac:picMkLst>
            <pc:docMk/>
            <pc:sldMk cId="3151969025" sldId="454"/>
            <ac:picMk id="7" creationId="{DED77BAC-33B4-26D1-431E-D048FFE8A463}"/>
          </ac:picMkLst>
        </pc:picChg>
      </pc:sldChg>
      <pc:sldChg chg="addSp delSp modSp add mod">
        <pc:chgData name="Bhagyashree Chandraiah [UNext]" userId="e22be92b-1258-42f5-bf07-16628b670ac1" providerId="ADAL" clId="{F43909A6-D7B0-49C0-B87A-1D7204756259}" dt="2025-03-19T06:54:32.174" v="40" actId="14100"/>
        <pc:sldMkLst>
          <pc:docMk/>
          <pc:sldMk cId="3594361092" sldId="455"/>
        </pc:sldMkLst>
        <pc:spChg chg="del">
          <ac:chgData name="Bhagyashree Chandraiah [UNext]" userId="e22be92b-1258-42f5-bf07-16628b670ac1" providerId="ADAL" clId="{F43909A6-D7B0-49C0-B87A-1D7204756259}" dt="2025-03-19T06:51:06.268" v="26" actId="22"/>
          <ac:spMkLst>
            <pc:docMk/>
            <pc:sldMk cId="3594361092" sldId="455"/>
            <ac:spMk id="5" creationId="{1395DE3F-8A5B-AAE0-20CF-6A6E1A99CC5B}"/>
          </ac:spMkLst>
        </pc:spChg>
        <pc:picChg chg="add mod ord">
          <ac:chgData name="Bhagyashree Chandraiah [UNext]" userId="e22be92b-1258-42f5-bf07-16628b670ac1" providerId="ADAL" clId="{F43909A6-D7B0-49C0-B87A-1D7204756259}" dt="2025-03-19T06:54:32.174" v="40" actId="14100"/>
          <ac:picMkLst>
            <pc:docMk/>
            <pc:sldMk cId="3594361092" sldId="455"/>
            <ac:picMk id="7" creationId="{8F84EF7C-6995-7E22-D6A3-D2CCC0553AD2}"/>
          </ac:picMkLst>
        </pc:picChg>
      </pc:sldChg>
      <pc:sldChg chg="addSp delSp modSp add mod">
        <pc:chgData name="Bhagyashree Chandraiah [UNext]" userId="e22be92b-1258-42f5-bf07-16628b670ac1" providerId="ADAL" clId="{F43909A6-D7B0-49C0-B87A-1D7204756259}" dt="2025-03-19T06:54:38.582" v="41" actId="14100"/>
        <pc:sldMkLst>
          <pc:docMk/>
          <pc:sldMk cId="3619971777" sldId="456"/>
        </pc:sldMkLst>
        <pc:spChg chg="del">
          <ac:chgData name="Bhagyashree Chandraiah [UNext]" userId="e22be92b-1258-42f5-bf07-16628b670ac1" providerId="ADAL" clId="{F43909A6-D7B0-49C0-B87A-1D7204756259}" dt="2025-03-19T06:51:22.796" v="27" actId="22"/>
          <ac:spMkLst>
            <pc:docMk/>
            <pc:sldMk cId="3619971777" sldId="456"/>
            <ac:spMk id="5" creationId="{FE06D163-93F8-E480-77A0-BA2D72373421}"/>
          </ac:spMkLst>
        </pc:spChg>
        <pc:picChg chg="add mod ord">
          <ac:chgData name="Bhagyashree Chandraiah [UNext]" userId="e22be92b-1258-42f5-bf07-16628b670ac1" providerId="ADAL" clId="{F43909A6-D7B0-49C0-B87A-1D7204756259}" dt="2025-03-19T06:54:38.582" v="41" actId="14100"/>
          <ac:picMkLst>
            <pc:docMk/>
            <pc:sldMk cId="3619971777" sldId="456"/>
            <ac:picMk id="7" creationId="{AC0CD3B2-8116-E5FE-1B5B-1E41AB5B7CB6}"/>
          </ac:picMkLst>
        </pc:picChg>
      </pc:sldChg>
      <pc:sldChg chg="addSp delSp modSp add mod">
        <pc:chgData name="Bhagyashree Chandraiah [UNext]" userId="e22be92b-1258-42f5-bf07-16628b670ac1" providerId="ADAL" clId="{F43909A6-D7B0-49C0-B87A-1D7204756259}" dt="2025-03-19T06:54:46.557" v="43" actId="14100"/>
        <pc:sldMkLst>
          <pc:docMk/>
          <pc:sldMk cId="749289681" sldId="457"/>
        </pc:sldMkLst>
        <pc:spChg chg="del">
          <ac:chgData name="Bhagyashree Chandraiah [UNext]" userId="e22be92b-1258-42f5-bf07-16628b670ac1" providerId="ADAL" clId="{F43909A6-D7B0-49C0-B87A-1D7204756259}" dt="2025-03-19T06:51:50.491" v="28" actId="22"/>
          <ac:spMkLst>
            <pc:docMk/>
            <pc:sldMk cId="749289681" sldId="457"/>
            <ac:spMk id="5" creationId="{75155100-D8CB-BBAB-7E75-827E9F0DDD24}"/>
          </ac:spMkLst>
        </pc:spChg>
        <pc:picChg chg="add mod ord">
          <ac:chgData name="Bhagyashree Chandraiah [UNext]" userId="e22be92b-1258-42f5-bf07-16628b670ac1" providerId="ADAL" clId="{F43909A6-D7B0-49C0-B87A-1D7204756259}" dt="2025-03-19T06:54:46.557" v="43" actId="14100"/>
          <ac:picMkLst>
            <pc:docMk/>
            <pc:sldMk cId="749289681" sldId="457"/>
            <ac:picMk id="7" creationId="{DCEF8E3A-CAF8-56F6-518B-DF6BD13C39C0}"/>
          </ac:picMkLst>
        </pc:picChg>
      </pc:sldChg>
      <pc:sldChg chg="addSp delSp modSp add mod">
        <pc:chgData name="Bhagyashree Chandraiah [UNext]" userId="e22be92b-1258-42f5-bf07-16628b670ac1" providerId="ADAL" clId="{F43909A6-D7B0-49C0-B87A-1D7204756259}" dt="2025-03-19T06:54:51.008" v="44" actId="14100"/>
        <pc:sldMkLst>
          <pc:docMk/>
          <pc:sldMk cId="1744190605" sldId="458"/>
        </pc:sldMkLst>
        <pc:spChg chg="del">
          <ac:chgData name="Bhagyashree Chandraiah [UNext]" userId="e22be92b-1258-42f5-bf07-16628b670ac1" providerId="ADAL" clId="{F43909A6-D7B0-49C0-B87A-1D7204756259}" dt="2025-03-19T06:52:05.211" v="29" actId="22"/>
          <ac:spMkLst>
            <pc:docMk/>
            <pc:sldMk cId="1744190605" sldId="458"/>
            <ac:spMk id="5" creationId="{FC707E72-D038-CAB0-09B3-A3C1D3A88143}"/>
          </ac:spMkLst>
        </pc:spChg>
        <pc:picChg chg="add mod ord">
          <ac:chgData name="Bhagyashree Chandraiah [UNext]" userId="e22be92b-1258-42f5-bf07-16628b670ac1" providerId="ADAL" clId="{F43909A6-D7B0-49C0-B87A-1D7204756259}" dt="2025-03-19T06:54:51.008" v="44" actId="14100"/>
          <ac:picMkLst>
            <pc:docMk/>
            <pc:sldMk cId="1744190605" sldId="458"/>
            <ac:picMk id="7" creationId="{E456E54A-2EC5-71D0-18F1-2BDB9560DD65}"/>
          </ac:picMkLst>
        </pc:picChg>
      </pc:sldChg>
      <pc:sldChg chg="addSp delSp modSp add mod">
        <pc:chgData name="Bhagyashree Chandraiah [UNext]" userId="e22be92b-1258-42f5-bf07-16628b670ac1" providerId="ADAL" clId="{F43909A6-D7B0-49C0-B87A-1D7204756259}" dt="2025-03-19T06:54:55.181" v="45" actId="14100"/>
        <pc:sldMkLst>
          <pc:docMk/>
          <pc:sldMk cId="2631464724" sldId="459"/>
        </pc:sldMkLst>
        <pc:spChg chg="del">
          <ac:chgData name="Bhagyashree Chandraiah [UNext]" userId="e22be92b-1258-42f5-bf07-16628b670ac1" providerId="ADAL" clId="{F43909A6-D7B0-49C0-B87A-1D7204756259}" dt="2025-03-19T06:52:18.139" v="30" actId="22"/>
          <ac:spMkLst>
            <pc:docMk/>
            <pc:sldMk cId="2631464724" sldId="459"/>
            <ac:spMk id="5" creationId="{68ED47DA-F7C9-0109-933D-3052FA652231}"/>
          </ac:spMkLst>
        </pc:spChg>
        <pc:picChg chg="add mod ord">
          <ac:chgData name="Bhagyashree Chandraiah [UNext]" userId="e22be92b-1258-42f5-bf07-16628b670ac1" providerId="ADAL" clId="{F43909A6-D7B0-49C0-B87A-1D7204756259}" dt="2025-03-19T06:54:55.181" v="45" actId="14100"/>
          <ac:picMkLst>
            <pc:docMk/>
            <pc:sldMk cId="2631464724" sldId="459"/>
            <ac:picMk id="7" creationId="{E74583B6-9E6D-0B44-E22A-B3F09E6D29E2}"/>
          </ac:picMkLst>
        </pc:picChg>
      </pc:sldChg>
    </pc:docChg>
  </pc:docChgLst>
  <pc:docChgLst>
    <pc:chgData name="Bhagyashree Chandraiah [UNext]" userId="e22be92b-1258-42f5-bf07-16628b670ac1" providerId="ADAL" clId="{E75B48C1-E5D7-44D2-9659-33B8A446B28F}"/>
    <pc:docChg chg="custSel addSld delSld modSld">
      <pc:chgData name="Bhagyashree Chandraiah [UNext]" userId="e22be92b-1258-42f5-bf07-16628b670ac1" providerId="ADAL" clId="{E75B48C1-E5D7-44D2-9659-33B8A446B28F}" dt="2025-03-14T15:02:32.504" v="85" actId="14100"/>
      <pc:docMkLst>
        <pc:docMk/>
      </pc:docMkLst>
      <pc:sldChg chg="modSp mod">
        <pc:chgData name="Bhagyashree Chandraiah [UNext]" userId="e22be92b-1258-42f5-bf07-16628b670ac1" providerId="ADAL" clId="{E75B48C1-E5D7-44D2-9659-33B8A446B28F}" dt="2025-03-14T14:24:12.960" v="17" actId="20577"/>
        <pc:sldMkLst>
          <pc:docMk/>
          <pc:sldMk cId="862071696" sldId="258"/>
        </pc:sldMkLst>
        <pc:spChg chg="mod">
          <ac:chgData name="Bhagyashree Chandraiah [UNext]" userId="e22be92b-1258-42f5-bf07-16628b670ac1" providerId="ADAL" clId="{E75B48C1-E5D7-44D2-9659-33B8A446B28F}" dt="2025-03-14T14:24:05.294" v="7" actId="20577"/>
          <ac:spMkLst>
            <pc:docMk/>
            <pc:sldMk cId="862071696" sldId="258"/>
            <ac:spMk id="2" creationId="{95360988-66C4-97F8-0C2F-AEBB880B2777}"/>
          </ac:spMkLst>
        </pc:spChg>
        <pc:spChg chg="mod">
          <ac:chgData name="Bhagyashree Chandraiah [UNext]" userId="e22be92b-1258-42f5-bf07-16628b670ac1" providerId="ADAL" clId="{E75B48C1-E5D7-44D2-9659-33B8A446B28F}" dt="2025-03-14T14:24:12.960" v="17" actId="20577"/>
          <ac:spMkLst>
            <pc:docMk/>
            <pc:sldMk cId="862071696" sldId="258"/>
            <ac:spMk id="3" creationId="{18E592AE-4904-20AA-9F91-C70E6146B7A0}"/>
          </ac:spMkLst>
        </pc:spChg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3972633301" sldId="320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4260917413" sldId="321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1700377627" sldId="325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269966040" sldId="327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2567101963" sldId="328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3495050212" sldId="329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1597123959" sldId="330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3543900320" sldId="331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1292231864" sldId="332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3131243548" sldId="333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1884597809" sldId="334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1876319981" sldId="335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4259966219" sldId="336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2967663432" sldId="337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2865721678" sldId="338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2875796443" sldId="339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3691244594" sldId="340"/>
        </pc:sldMkLst>
      </pc:sldChg>
      <pc:sldChg chg="addSp delSp modSp mod delAnim modAnim">
        <pc:chgData name="Bhagyashree Chandraiah [UNext]" userId="e22be92b-1258-42f5-bf07-16628b670ac1" providerId="ADAL" clId="{E75B48C1-E5D7-44D2-9659-33B8A446B28F}" dt="2025-03-14T15:02:25.057" v="83" actId="14100"/>
        <pc:sldMkLst>
          <pc:docMk/>
          <pc:sldMk cId="34644761" sldId="441"/>
        </pc:sldMkLst>
      </pc:sldChg>
      <pc:sldChg chg="addSp delSp modSp add mod">
        <pc:chgData name="Bhagyashree Chandraiah [UNext]" userId="e22be92b-1258-42f5-bf07-16628b670ac1" providerId="ADAL" clId="{E75B48C1-E5D7-44D2-9659-33B8A446B28F}" dt="2025-03-14T15:02:32.504" v="85" actId="14100"/>
        <pc:sldMkLst>
          <pc:docMk/>
          <pc:sldMk cId="1916768646" sldId="442"/>
        </pc:sldMkLst>
      </pc:sldChg>
      <pc:sldChg chg="modSp add del mod modAnim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1960264083" sldId="442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909039231" sldId="443"/>
        </pc:sldMkLst>
      </pc:sldChg>
      <pc:sldChg chg="add">
        <pc:chgData name="Bhagyashree Chandraiah [UNext]" userId="e22be92b-1258-42f5-bf07-16628b670ac1" providerId="ADAL" clId="{E75B48C1-E5D7-44D2-9659-33B8A446B28F}" dt="2025-03-14T14:25:41.140" v="69"/>
        <pc:sldMkLst>
          <pc:docMk/>
          <pc:sldMk cId="2998564766" sldId="443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1616684339" sldId="444"/>
        </pc:sldMkLst>
      </pc:sldChg>
      <pc:sldChg chg="add">
        <pc:chgData name="Bhagyashree Chandraiah [UNext]" userId="e22be92b-1258-42f5-bf07-16628b670ac1" providerId="ADAL" clId="{E75B48C1-E5D7-44D2-9659-33B8A446B28F}" dt="2025-03-14T14:25:41.318" v="70"/>
        <pc:sldMkLst>
          <pc:docMk/>
          <pc:sldMk cId="3454137319" sldId="444"/>
        </pc:sldMkLst>
      </pc:sldChg>
      <pc:sldChg chg="add">
        <pc:chgData name="Bhagyashree Chandraiah [UNext]" userId="e22be92b-1258-42f5-bf07-16628b670ac1" providerId="ADAL" clId="{E75B48C1-E5D7-44D2-9659-33B8A446B28F}" dt="2025-03-14T14:25:41.521" v="71"/>
        <pc:sldMkLst>
          <pc:docMk/>
          <pc:sldMk cId="3566026509" sldId="445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3730507187" sldId="445"/>
        </pc:sldMkLst>
      </pc:sldChg>
      <pc:sldChg chg="add">
        <pc:chgData name="Bhagyashree Chandraiah [UNext]" userId="e22be92b-1258-42f5-bf07-16628b670ac1" providerId="ADAL" clId="{E75B48C1-E5D7-44D2-9659-33B8A446B28F}" dt="2025-03-14T14:25:41.715" v="72"/>
        <pc:sldMkLst>
          <pc:docMk/>
          <pc:sldMk cId="1644438144" sldId="446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2594173480" sldId="446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2699255747" sldId="447"/>
        </pc:sldMkLst>
      </pc:sldChg>
      <pc:sldChg chg="add">
        <pc:chgData name="Bhagyashree Chandraiah [UNext]" userId="e22be92b-1258-42f5-bf07-16628b670ac1" providerId="ADAL" clId="{E75B48C1-E5D7-44D2-9659-33B8A446B28F}" dt="2025-03-14T14:25:41.906" v="73"/>
        <pc:sldMkLst>
          <pc:docMk/>
          <pc:sldMk cId="2960098688" sldId="447"/>
        </pc:sldMkLst>
      </pc:sldChg>
      <pc:sldChg chg="add">
        <pc:chgData name="Bhagyashree Chandraiah [UNext]" userId="e22be92b-1258-42f5-bf07-16628b670ac1" providerId="ADAL" clId="{E75B48C1-E5D7-44D2-9659-33B8A446B28F}" dt="2025-03-14T14:25:42.144" v="74"/>
        <pc:sldMkLst>
          <pc:docMk/>
          <pc:sldMk cId="2060119756" sldId="448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2578976327" sldId="448"/>
        </pc:sldMkLst>
      </pc:sldChg>
      <pc:sldChg chg="add">
        <pc:chgData name="Bhagyashree Chandraiah [UNext]" userId="e22be92b-1258-42f5-bf07-16628b670ac1" providerId="ADAL" clId="{E75B48C1-E5D7-44D2-9659-33B8A446B28F}" dt="2025-03-14T14:25:42.265" v="75"/>
        <pc:sldMkLst>
          <pc:docMk/>
          <pc:sldMk cId="3094924503" sldId="449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3459798600" sldId="449"/>
        </pc:sldMkLst>
      </pc:sldChg>
      <pc:sldChg chg="add">
        <pc:chgData name="Bhagyashree Chandraiah [UNext]" userId="e22be92b-1258-42f5-bf07-16628b670ac1" providerId="ADAL" clId="{E75B48C1-E5D7-44D2-9659-33B8A446B28F}" dt="2025-03-14T14:25:43.774" v="76"/>
        <pc:sldMkLst>
          <pc:docMk/>
          <pc:sldMk cId="350127435" sldId="450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1440046812" sldId="450"/>
        </pc:sldMkLst>
      </pc:sldChg>
      <pc:sldChg chg="add">
        <pc:chgData name="Bhagyashree Chandraiah [UNext]" userId="e22be92b-1258-42f5-bf07-16628b670ac1" providerId="ADAL" clId="{E75B48C1-E5D7-44D2-9659-33B8A446B28F}" dt="2025-03-14T14:25:44.003" v="77"/>
        <pc:sldMkLst>
          <pc:docMk/>
          <pc:sldMk cId="1295576550" sldId="451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3038431247" sldId="451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1417557395" sldId="452"/>
        </pc:sldMkLst>
      </pc:sldChg>
      <pc:sldChg chg="add">
        <pc:chgData name="Bhagyashree Chandraiah [UNext]" userId="e22be92b-1258-42f5-bf07-16628b670ac1" providerId="ADAL" clId="{E75B48C1-E5D7-44D2-9659-33B8A446B28F}" dt="2025-03-14T14:25:44.172" v="78"/>
        <pc:sldMkLst>
          <pc:docMk/>
          <pc:sldMk cId="2177522608" sldId="452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571415972" sldId="453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1125916992" sldId="454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2878425575" sldId="455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1682310343" sldId="456"/>
        </pc:sldMkLst>
      </pc:sldChg>
      <pc:sldChg chg="add del">
        <pc:chgData name="Bhagyashree Chandraiah [UNext]" userId="e22be92b-1258-42f5-bf07-16628b670ac1" providerId="ADAL" clId="{E75B48C1-E5D7-44D2-9659-33B8A446B28F}" dt="2025-03-14T14:25:37.498" v="67" actId="47"/>
        <pc:sldMkLst>
          <pc:docMk/>
          <pc:sldMk cId="2123519347" sldId="457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3303368054" sldId="1005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1874413942" sldId="1006"/>
        </pc:sldMkLst>
      </pc:sldChg>
      <pc:sldChg chg="del">
        <pc:chgData name="Bhagyashree Chandraiah [UNext]" userId="e22be92b-1258-42f5-bf07-16628b670ac1" providerId="ADAL" clId="{E75B48C1-E5D7-44D2-9659-33B8A446B28F}" dt="2025-03-14T14:24:39.066" v="41" actId="47"/>
        <pc:sldMkLst>
          <pc:docMk/>
          <pc:sldMk cId="3373827155" sldId="1007"/>
        </pc:sldMkLst>
      </pc:sldChg>
      <pc:sldMasterChg chg="delSldLayout">
        <pc:chgData name="Bhagyashree Chandraiah [UNext]" userId="e22be92b-1258-42f5-bf07-16628b670ac1" providerId="ADAL" clId="{E75B48C1-E5D7-44D2-9659-33B8A446B28F}" dt="2025-03-14T14:24:39.066" v="41" actId="47"/>
        <pc:sldMasterMkLst>
          <pc:docMk/>
          <pc:sldMasterMk cId="0" sldId="2147483648"/>
        </pc:sldMasterMkLst>
        <pc:sldLayoutChg chg="del">
          <pc:chgData name="Bhagyashree Chandraiah [UNext]" userId="e22be92b-1258-42f5-bf07-16628b670ac1" providerId="ADAL" clId="{E75B48C1-E5D7-44D2-9659-33B8A446B28F}" dt="2025-03-14T14:24:39.066" v="41" actId="47"/>
          <pc:sldLayoutMkLst>
            <pc:docMk/>
            <pc:sldMasterMk cId="0" sldId="2147483648"/>
            <pc:sldLayoutMk cId="3103891731" sldId="2147483683"/>
          </pc:sldLayoutMkLst>
        </pc:sldLayoutChg>
        <pc:sldLayoutChg chg="del">
          <pc:chgData name="Bhagyashree Chandraiah [UNext]" userId="e22be92b-1258-42f5-bf07-16628b670ac1" providerId="ADAL" clId="{E75B48C1-E5D7-44D2-9659-33B8A446B28F}" dt="2025-03-14T14:24:39.066" v="41" actId="47"/>
          <pc:sldLayoutMkLst>
            <pc:docMk/>
            <pc:sldMasterMk cId="0" sldId="2147483648"/>
            <pc:sldLayoutMk cId="2675995044" sldId="2147483688"/>
          </pc:sldLayoutMkLst>
        </pc:sldLayoutChg>
        <pc:sldLayoutChg chg="del">
          <pc:chgData name="Bhagyashree Chandraiah [UNext]" userId="e22be92b-1258-42f5-bf07-16628b670ac1" providerId="ADAL" clId="{E75B48C1-E5D7-44D2-9659-33B8A446B28F}" dt="2025-03-14T14:24:39.066" v="41" actId="47"/>
          <pc:sldLayoutMkLst>
            <pc:docMk/>
            <pc:sldMasterMk cId="0" sldId="2147483648"/>
            <pc:sldLayoutMk cId="295005727" sldId="2147483689"/>
          </pc:sldLayoutMkLst>
        </pc:sldLayoutChg>
        <pc:sldLayoutChg chg="del">
          <pc:chgData name="Bhagyashree Chandraiah [UNext]" userId="e22be92b-1258-42f5-bf07-16628b670ac1" providerId="ADAL" clId="{E75B48C1-E5D7-44D2-9659-33B8A446B28F}" dt="2025-03-14T14:24:39.066" v="41" actId="47"/>
          <pc:sldLayoutMkLst>
            <pc:docMk/>
            <pc:sldMasterMk cId="0" sldId="2147483648"/>
            <pc:sldLayoutMk cId="592590584" sldId="214748369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rgbClr val="FAFAFA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outdoor, night&#10;&#10;Description automatically generated">
            <a:extLst>
              <a:ext uri="{FF2B5EF4-FFF2-40B4-BE49-F238E27FC236}">
                <a16:creationId xmlns:a16="http://schemas.microsoft.com/office/drawing/2014/main" id="{09176C18-9423-07B0-30BA-FB76403586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Google Shape;17;p12"/>
          <p:cNvSpPr/>
          <p:nvPr/>
        </p:nvSpPr>
        <p:spPr>
          <a:xfrm>
            <a:off x="0" y="179371"/>
            <a:ext cx="10566400" cy="6858000"/>
          </a:xfrm>
          <a:prstGeom prst="rect">
            <a:avLst/>
          </a:prstGeom>
          <a:gradFill>
            <a:gsLst>
              <a:gs pos="0">
                <a:srgbClr val="000000">
                  <a:alpha val="53333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CE1D9070-90E5-3FC1-6C4F-1B8E1FF15E8C}"/>
              </a:ext>
            </a:extLst>
          </p:cNvPr>
          <p:cNvSpPr/>
          <p:nvPr userDrawn="1"/>
        </p:nvSpPr>
        <p:spPr>
          <a:xfrm>
            <a:off x="3863240" y="3131287"/>
            <a:ext cx="4465515" cy="954169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8A48D-B3D0-BB66-7436-2FEB1D789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4961" y="2356388"/>
            <a:ext cx="3902075" cy="733757"/>
          </a:xfrm>
        </p:spPr>
        <p:txBody>
          <a:bodyPr>
            <a:normAutofit/>
          </a:bodyPr>
          <a:lstStyle>
            <a:lvl1pPr marL="50800" indent="0">
              <a:buNone/>
              <a:defRPr sz="3200" b="1">
                <a:solidFill>
                  <a:schemeClr val="accent1"/>
                </a:solidFill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EF9784-4832-2C0C-6446-9CB3C4EAC7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06223" y="3269516"/>
            <a:ext cx="3825875" cy="517509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pic>
        <p:nvPicPr>
          <p:cNvPr id="12" name="Google Shape;22;p13">
            <a:extLst>
              <a:ext uri="{FF2B5EF4-FFF2-40B4-BE49-F238E27FC236}">
                <a16:creationId xmlns:a16="http://schemas.microsoft.com/office/drawing/2014/main" id="{FE4B81F1-8510-F350-EB24-B4C3FF2089D3}"/>
              </a:ext>
            </a:extLst>
          </p:cNvPr>
          <p:cNvPicPr preferRelativeResize="0"/>
          <p:nvPr userDrawn="1"/>
        </p:nvPicPr>
        <p:blipFill>
          <a:blip r:embed="rId4"/>
          <a:srcRect/>
          <a:stretch/>
        </p:blipFill>
        <p:spPr>
          <a:xfrm>
            <a:off x="10511920" y="129181"/>
            <a:ext cx="1546002" cy="48839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0AFF-2CE0-133C-CA24-C2FCEFEE9E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3593A-4BDE-BA16-1703-2EE950ECF1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89C44-A543-D0DE-03B5-1700FA201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Google Shape;19;p13">
            <a:extLst>
              <a:ext uri="{FF2B5EF4-FFF2-40B4-BE49-F238E27FC236}">
                <a16:creationId xmlns:a16="http://schemas.microsoft.com/office/drawing/2014/main" id="{8AC8BCEF-07CA-BDAC-FF45-9D5F43FF61FB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20;p13">
            <a:extLst>
              <a:ext uri="{FF2B5EF4-FFF2-40B4-BE49-F238E27FC236}">
                <a16:creationId xmlns:a16="http://schemas.microsoft.com/office/drawing/2014/main" id="{653E5907-8C24-CCC8-32CC-8980AC41BFC7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41E1EFD3-D54E-BD7A-48D1-4BD297842A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523D76-7681-21BD-A8A6-9ECC8493F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8829" y="157230"/>
            <a:ext cx="3434204" cy="496888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038C8F5-A7BE-F99A-86C6-7CE874024F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7125" y="2478672"/>
            <a:ext cx="7026275" cy="3422066"/>
          </a:xfrm>
        </p:spPr>
        <p:txBody>
          <a:bodyPr>
            <a:normAutofit/>
          </a:bodyPr>
          <a:lstStyle>
            <a:lvl1pPr marL="336550" indent="-285750">
              <a:buFont typeface="Wingdings" panose="05000000000000000000" pitchFamily="2" charset="2"/>
              <a:buChar char="§"/>
              <a:defRPr sz="1800">
                <a:latin typeface="Helvetica Neue" panose="020B0604020202020204" charset="0"/>
              </a:defRPr>
            </a:lvl1pPr>
            <a:lvl2pPr marL="533400" indent="0">
              <a:buNone/>
              <a:defRPr sz="1800">
                <a:latin typeface="Helvetica Neue" panose="020B0604020202020204" charset="0"/>
              </a:defRPr>
            </a:lvl2pPr>
            <a:lvl3pPr marL="1016000" indent="0">
              <a:buNone/>
              <a:defRPr sz="1800">
                <a:latin typeface="Helvetica Neue" panose="020B0604020202020204" charset="0"/>
              </a:defRPr>
            </a:lvl3pPr>
            <a:lvl4pPr marL="1485900" indent="0">
              <a:buNone/>
              <a:defRPr sz="1800">
                <a:latin typeface="Helvetica Neue" panose="020B0604020202020204" charset="0"/>
              </a:defRPr>
            </a:lvl4pPr>
            <a:lvl5pPr marL="1943100" indent="0">
              <a:buNone/>
              <a:defRPr sz="1800">
                <a:latin typeface="Helvetica Neue" panose="020B060402020202020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26" name="Picture 2" descr="Target">
            <a:extLst>
              <a:ext uri="{FF2B5EF4-FFF2-40B4-BE49-F238E27FC236}">
                <a16:creationId xmlns:a16="http://schemas.microsoft.com/office/drawing/2014/main" id="{EB9EE081-42D0-EAAF-38CB-E5777020B0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275" y="4189705"/>
            <a:ext cx="2039444" cy="203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0AFF-2CE0-133C-CA24-C2FCEFEE9E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3593A-4BDE-BA16-1703-2EE950ECF1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89C44-A543-D0DE-03B5-1700FA201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Google Shape;19;p13">
            <a:extLst>
              <a:ext uri="{FF2B5EF4-FFF2-40B4-BE49-F238E27FC236}">
                <a16:creationId xmlns:a16="http://schemas.microsoft.com/office/drawing/2014/main" id="{8AC8BCEF-07CA-BDAC-FF45-9D5F43FF61FB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20;p13">
            <a:extLst>
              <a:ext uri="{FF2B5EF4-FFF2-40B4-BE49-F238E27FC236}">
                <a16:creationId xmlns:a16="http://schemas.microsoft.com/office/drawing/2014/main" id="{653E5907-8C24-CCC8-32CC-8980AC41BFC7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41E1EFD3-D54E-BD7A-48D1-4BD297842A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523D76-7681-21BD-A8A6-9ECC8493F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8829" y="157230"/>
            <a:ext cx="3434204" cy="496888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22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preserve="1" userDrawn="1">
  <p:cSld name="Content slide 2">
    <p:bg>
      <p:bgPr>
        <a:solidFill>
          <a:srgbClr val="F5F5F5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3"/>
          <p:cNvCxnSpPr/>
          <p:nvPr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13"/>
          <p:cNvSpPr/>
          <p:nvPr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13" descr="Logo&#10;&#10;Description automatically generated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909BA-2AAC-96C7-AAA4-7DE85BD424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48829" y="157230"/>
            <a:ext cx="3434204" cy="496888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7F1D104A-C8A1-CAE8-D5F5-4BF74D2E79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0089A94D-497B-A9CC-46FC-F70E783301F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B601EBC3-A50C-FF59-C8DA-F82F52E9AE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2">
            <a:extLst>
              <a:ext uri="{FF2B5EF4-FFF2-40B4-BE49-F238E27FC236}">
                <a16:creationId xmlns:a16="http://schemas.microsoft.com/office/drawing/2014/main" id="{C1FB7E77-8F4D-D6EC-B759-B3343D88AE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ED74C882-AE77-CC66-BE45-56EAAF3DD8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EE24C19-18B7-5038-F331-5CA8F88E0F6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4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8CA3FA5-3991-D1F2-385C-6869476F07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8D50D07-0FDF-8F38-C872-80AF78AF71B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0F06D8F-5EA6-0F85-B620-B9CE573D049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C2A6A9F-94F5-BDF9-4D02-9C14EB1620E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F20A7A-3099-2632-C54F-D2B6640150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136964CF-DD03-A4F5-944F-6F13A6258CB3}"/>
              </a:ext>
            </a:extLst>
          </p:cNvPr>
          <p:cNvSpPr>
            <a:spLocks noGrp="1"/>
          </p:cNvSpPr>
          <p:nvPr>
            <p:ph type="dt" idx="3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97D2DD9D-D70F-1FCB-9C2A-A711AB35BB0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5575CCED-D4A7-193F-97DC-A691D822DC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12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C0AFF-2CE0-133C-CA24-C2FCEFEE9E6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3593A-4BDE-BA16-1703-2EE950ECF1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89C44-A543-D0DE-03B5-1700FA201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Google Shape;19;p13">
            <a:extLst>
              <a:ext uri="{FF2B5EF4-FFF2-40B4-BE49-F238E27FC236}">
                <a16:creationId xmlns:a16="http://schemas.microsoft.com/office/drawing/2014/main" id="{8AC8BCEF-07CA-BDAC-FF45-9D5F43FF61FB}"/>
              </a:ext>
            </a:extLst>
          </p:cNvPr>
          <p:cNvCxnSpPr/>
          <p:nvPr userDrawn="1"/>
        </p:nvCxnSpPr>
        <p:spPr>
          <a:xfrm>
            <a:off x="200819" y="737963"/>
            <a:ext cx="1179036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20;p13">
            <a:extLst>
              <a:ext uri="{FF2B5EF4-FFF2-40B4-BE49-F238E27FC236}">
                <a16:creationId xmlns:a16="http://schemas.microsoft.com/office/drawing/2014/main" id="{653E5907-8C24-CCC8-32CC-8980AC41BFC7}"/>
              </a:ext>
            </a:extLst>
          </p:cNvPr>
          <p:cNvSpPr/>
          <p:nvPr userDrawn="1"/>
        </p:nvSpPr>
        <p:spPr>
          <a:xfrm>
            <a:off x="4255770" y="689287"/>
            <a:ext cx="3680460" cy="45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41E1EFD3-D54E-BD7A-48D1-4BD297842A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575718" y="79134"/>
            <a:ext cx="1546002" cy="5884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B523D76-7681-21BD-A8A6-9ECC8493F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8829" y="157230"/>
            <a:ext cx="3434204" cy="496888"/>
          </a:xfrm>
        </p:spPr>
        <p:txBody>
          <a:bodyPr/>
          <a:lstStyle>
            <a:lvl1pPr marL="50800" indent="0">
              <a:buNone/>
              <a:defRPr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Click to edit Master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3282A6-00E3-572F-8907-648BD76815F9}"/>
              </a:ext>
            </a:extLst>
          </p:cNvPr>
          <p:cNvSpPr/>
          <p:nvPr userDrawn="1"/>
        </p:nvSpPr>
        <p:spPr>
          <a:xfrm>
            <a:off x="2197024" y="1661664"/>
            <a:ext cx="2662055" cy="476726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chemeClr val="bg1"/>
                </a:solidFill>
                <a:latin typeface="Helvetica Neue" panose="020B0604020202020204" charset="0"/>
              </a:rPr>
              <a:t>Summary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C2C6A5-E1FF-D28C-18B9-4A3A2C9892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875" y="1078246"/>
            <a:ext cx="807101" cy="106014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038C8F5-A7BE-F99A-86C6-7CE874024F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7125" y="2478672"/>
            <a:ext cx="7026275" cy="3422066"/>
          </a:xfrm>
        </p:spPr>
        <p:txBody>
          <a:bodyPr>
            <a:normAutofit/>
          </a:bodyPr>
          <a:lstStyle>
            <a:lvl1pPr marL="336550" indent="-285750">
              <a:buFont typeface="Wingdings" panose="05000000000000000000" pitchFamily="2" charset="2"/>
              <a:buChar char="§"/>
              <a:defRPr sz="1800">
                <a:latin typeface="Helvetica Neue" panose="020B0604020202020204" charset="0"/>
              </a:defRPr>
            </a:lvl1pPr>
            <a:lvl2pPr marL="533400" indent="0">
              <a:buNone/>
              <a:defRPr sz="1800">
                <a:latin typeface="Helvetica Neue" panose="020B0604020202020204" charset="0"/>
              </a:defRPr>
            </a:lvl2pPr>
            <a:lvl3pPr marL="1016000" indent="0">
              <a:buNone/>
              <a:defRPr sz="1800">
                <a:latin typeface="Helvetica Neue" panose="020B0604020202020204" charset="0"/>
              </a:defRPr>
            </a:lvl3pPr>
            <a:lvl4pPr marL="1485900" indent="0">
              <a:buNone/>
              <a:defRPr sz="1800">
                <a:latin typeface="Helvetica Neue" panose="020B0604020202020204" charset="0"/>
              </a:defRPr>
            </a:lvl4pPr>
            <a:lvl5pPr marL="1943100" indent="0">
              <a:buNone/>
              <a:defRPr sz="1800">
                <a:latin typeface="Helvetica Neue" panose="020B060402020202020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31080B9-44A4-FDE2-1D78-0947B32095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514" y="3273600"/>
            <a:ext cx="2204508" cy="203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9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utdoor, night&#10;&#10;Description automatically generated">
            <a:extLst>
              <a:ext uri="{FF2B5EF4-FFF2-40B4-BE49-F238E27FC236}">
                <a16:creationId xmlns:a16="http://schemas.microsoft.com/office/drawing/2014/main" id="{C994F35D-B669-B69B-9FA3-B6067E2E6A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Google Shape;17;p12">
            <a:extLst>
              <a:ext uri="{FF2B5EF4-FFF2-40B4-BE49-F238E27FC236}">
                <a16:creationId xmlns:a16="http://schemas.microsoft.com/office/drawing/2014/main" id="{84874388-B9A7-AE85-E723-B7C85917C10D}"/>
              </a:ext>
            </a:extLst>
          </p:cNvPr>
          <p:cNvSpPr/>
          <p:nvPr userDrawn="1"/>
        </p:nvSpPr>
        <p:spPr>
          <a:xfrm>
            <a:off x="0" y="179371"/>
            <a:ext cx="10566400" cy="6858000"/>
          </a:xfrm>
          <a:prstGeom prst="rect">
            <a:avLst/>
          </a:prstGeom>
          <a:gradFill>
            <a:gsLst>
              <a:gs pos="0">
                <a:srgbClr val="000000">
                  <a:alpha val="53333"/>
                </a:srgbClr>
              </a:gs>
              <a:gs pos="100000">
                <a:srgbClr val="000000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16BB0F5-0FA3-21A5-0128-7D70275C03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636" y="2938446"/>
            <a:ext cx="2924728" cy="669925"/>
          </a:xfrm>
        </p:spPr>
        <p:txBody>
          <a:bodyPr>
            <a:normAutofit/>
          </a:bodyPr>
          <a:lstStyle>
            <a:lvl1pPr marL="50800" indent="0">
              <a:buNone/>
              <a:defRPr sz="3600" b="1">
                <a:solidFill>
                  <a:schemeClr val="accent1"/>
                </a:solidFill>
                <a:latin typeface="Helvetica Neue" panose="020B0604020202020204" charset="0"/>
              </a:defRPr>
            </a:lvl1pPr>
          </a:lstStyle>
          <a:p>
            <a:pPr lvl="0"/>
            <a:r>
              <a:rPr lang="en-US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92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354" y="1742500"/>
            <a:ext cx="10622576" cy="4572241"/>
          </a:xfrm>
          <a:prstGeom prst="rect">
            <a:avLst/>
          </a:prstGeom>
        </p:spPr>
        <p:txBody>
          <a:bodyPr/>
          <a:lstStyle>
            <a:lvl1pPr marL="457041" indent="-457041">
              <a:spcBef>
                <a:spcPts val="500"/>
              </a:spcBef>
              <a:buFont typeface="Wingdings" panose="05000000000000000000" pitchFamily="2" charset="2"/>
              <a:buChar char="Ø"/>
              <a:defRPr sz="2399">
                <a:latin typeface="Helvetica LT Std Cond Light" panose="020B0406020202030204" pitchFamily="34" charset="0"/>
              </a:defRPr>
            </a:lvl1pPr>
            <a:lvl2pPr>
              <a:defRPr sz="2199">
                <a:latin typeface="Helvetica LT Std Cond Light" panose="020B0406020202030204" pitchFamily="34" charset="0"/>
              </a:defRPr>
            </a:lvl2pPr>
            <a:lvl3pPr marL="1142603" indent="-228521">
              <a:buFont typeface="Wingdings" panose="05000000000000000000" pitchFamily="2" charset="2"/>
              <a:buChar char="§"/>
              <a:defRPr sz="1999">
                <a:latin typeface="Helvetica LT Std Cond Light" panose="020B0406020202030204" pitchFamily="34" charset="0"/>
              </a:defRPr>
            </a:lvl3pPr>
            <a:lvl4pPr marL="1599644" indent="-228521">
              <a:buFont typeface="Wingdings" panose="05000000000000000000" pitchFamily="2" charset="2"/>
              <a:buChar char="§"/>
              <a:defRPr sz="1799">
                <a:latin typeface="Helvetica LT Std Cond Light" panose="020B0406020202030204" pitchFamily="34" charset="0"/>
              </a:defRPr>
            </a:lvl4pPr>
            <a:lvl5pPr marL="2056685" indent="-228521">
              <a:buFont typeface="Wingdings" panose="05000000000000000000" pitchFamily="2" charset="2"/>
              <a:buChar char="§"/>
              <a:defRPr sz="1599">
                <a:latin typeface="Helvetica LT Std Cond Light" panose="020B0406020202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49622" y="921641"/>
            <a:ext cx="8039005" cy="369812"/>
          </a:xfrm>
          <a:prstGeom prst="rect">
            <a:avLst/>
          </a:prstGeom>
        </p:spPr>
        <p:txBody>
          <a:bodyPr/>
          <a:lstStyle>
            <a:lvl1pPr>
              <a:defRPr sz="2399" b="1">
                <a:solidFill>
                  <a:srgbClr val="02918B"/>
                </a:solidFill>
                <a:latin typeface="Helvetica LT Std Cond" panose="020B0506020202030204" pitchFamily="34" charset="0"/>
              </a:defRPr>
            </a:lvl1pPr>
          </a:lstStyle>
          <a:p>
            <a:r>
              <a:rPr lang="en-US" dirty="0"/>
              <a:t>SLIDE TITLE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794787" y="6454591"/>
            <a:ext cx="602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0185F77-B28D-4181-BD8D-423D01B3D466}" type="slidenum">
              <a:rPr lang="en-IN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IN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54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orient="horz" pos="11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custDataLst>
      <p:tags r:id="rId9"/>
    </p:custDataLst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4" r:id="rId4"/>
    <p:sldLayoutId id="2147483671" r:id="rId5"/>
    <p:sldLayoutId id="2147483665" r:id="rId6"/>
    <p:sldLayoutId id="214748367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360988-66C4-97F8-0C2F-AEBB880B2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3344" y="2236745"/>
            <a:ext cx="5537771" cy="733757"/>
          </a:xfrm>
        </p:spPr>
        <p:txBody>
          <a:bodyPr>
            <a:normAutofit/>
          </a:bodyPr>
          <a:lstStyle/>
          <a:p>
            <a:r>
              <a:rPr lang="en-IN" dirty="0"/>
              <a:t>           Junit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592AE-4904-20AA-9F91-C70E6146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83631" y="3269517"/>
            <a:ext cx="4777484" cy="614114"/>
          </a:xfrm>
        </p:spPr>
        <p:txBody>
          <a:bodyPr>
            <a:normAutofit/>
          </a:bodyPr>
          <a:lstStyle/>
          <a:p>
            <a:r>
              <a:rPr lang="en-IN" dirty="0"/>
              <a:t>Introduction to Spring MVC</a:t>
            </a:r>
          </a:p>
        </p:txBody>
      </p:sp>
    </p:spTree>
    <p:extLst>
      <p:ext uri="{BB962C8B-B14F-4D97-AF65-F5344CB8AC3E}">
        <p14:creationId xmlns:p14="http://schemas.microsoft.com/office/powerpoint/2010/main" val="86207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67DC4-0814-598D-6BD7-13F3B177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E641CE8-A4A5-FED6-FACE-BCFFB1088C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7801" y="913447"/>
            <a:ext cx="6917656" cy="38713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E4591E-0E3B-5698-7426-C8EBCFDB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E0AB99B2-7262-2183-1C24-CFD83D1460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D0D207-BC2F-EB9A-F859-B4EB5B78EA3A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3EE257-FDF4-D0F1-B4C9-F5FBEA346CA5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64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2D62-838E-2DB3-F220-80104501D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6DA2BE-C198-2EAB-6B11-FFF7DE6723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33669" y="831452"/>
            <a:ext cx="9073074" cy="51132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B5EBEA-D334-DFD3-DB9C-0B5FC65F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E16381-003A-004D-2D6B-9C6D9E65A6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62D56A-D988-87BD-CEFE-615B3D9C80D0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9F4867-121F-E66B-BDE5-AB62D989C336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3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52588-8D65-5237-ED75-2F397427C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552221-787A-9688-CCD6-3DABCE38B0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744" y="860379"/>
            <a:ext cx="9046028" cy="496485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FD52E2-4A8C-B4D6-8C7F-A44659C9F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961E279D-E90C-B408-D866-4479842D2E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43307C-4503-2CE0-890C-42FCA1FCF10C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FD257-9D73-38A3-6655-74887048DB31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02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5B63E-BFB4-F90B-9471-4A4BF2E2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69D83F-0F1F-DA34-3656-84F3B5BF6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D523C3-21C7-9DB2-B62B-6775F34A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E4625E93-FC84-BE41-118C-4EFC1BB313C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694B89-935C-80AE-7C4B-57D473554F4E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7C669F-C4EA-C3F7-20B6-03B5B77911A8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43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D32AB-E2C7-7843-BE1F-08D65CB54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99130B-E56D-A582-C85E-BF71EDDBE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165F4C-7E1A-FB73-CB87-35236168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4DE08B6C-07FC-7480-2946-A430B9C882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D0CD11-9BD2-2867-B1C2-F75ED9E9E201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04B608-33BB-9785-9C3C-0316696F71EB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09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77E54-8B4C-59A1-77A0-501A0B4C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3F4AF9-AAAE-BCE8-867D-B71873840E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7C4D7B-88F1-E42A-3632-CE953F81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203AFC6D-2969-B4E8-C8C4-A5021EE802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47DFC3-1F61-1D10-8155-0142F05CB8C1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7068DE-6010-2546-AD75-AFFA1AC576F9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1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C06A1-9159-A5FA-B4D2-55746EB47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8A115D-16AE-41CA-5408-50C636081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D743D4-1C68-F8D4-FAB9-3269C452B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58724213-E6A0-844C-0E28-4BBAED1387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1D6E9-19DA-BADC-D098-84143E1CA053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63EC91-1FA0-6344-DE01-5E902220D25A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2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5E443-8739-DF1A-FAA6-2A45BB730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EB4492-5A44-3B9D-2912-770BF206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72FF08-BF29-7CEF-9942-909E439B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4631CE07-DD5F-2EDB-B8EE-7C75624E47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EEC82A-72F9-C044-CB4E-10094F30676C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925B4C-7D29-0986-CDC7-6F404769C8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778F6-6B18-F51A-271F-0F29BE060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832DC0-CA20-9AA4-6411-525F84526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E95E80-D0D3-CD11-3431-FEE9A243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05114D12-34FC-59BB-F522-CED29B21B7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AE214B-19AA-E90F-DA58-4D2AE16E358B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1CA859-33E2-8FAA-B77B-92C7BC9DDBAC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7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404E5-FCA9-A7E5-E6E6-50F5B5070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D7A158-6D6C-0047-44E5-49B586B7A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1095" y="1142879"/>
            <a:ext cx="10622576" cy="457224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3AD976-5E65-7063-ABE2-EE5ED928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3C34A2A7-0D90-9675-A6B2-3C67CFE249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F6663C-F2C5-89FF-8120-CED204DDDB64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94626CA-F6AB-3737-918E-0592E370B518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2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15E4D57-49E4-4B0A-9EDF-F4B65FDBDB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9BE26-7C15-42B6-8493-2713590F7CD8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67423-A592-499F-A20B-8A8E23236C50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829D48-3EB5-6738-6EC1-148AAA554F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69572" y="1693458"/>
            <a:ext cx="9187542" cy="4910377"/>
          </a:xfrm>
        </p:spPr>
      </p:pic>
    </p:spTree>
    <p:extLst>
      <p:ext uri="{BB962C8B-B14F-4D97-AF65-F5344CB8AC3E}">
        <p14:creationId xmlns:p14="http://schemas.microsoft.com/office/powerpoint/2010/main" val="3464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A7609-0C30-B88A-7554-96DFC5299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43C2A4-0F42-5BA2-AD92-D7F1C455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D8CE517A-F93E-8591-F27B-C22B5BB927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8F83440-2A18-4FD6-9CA7-F533A8F9D2FF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10C5BA-11D1-6CF1-177A-5003010411D4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CABE0E-E9A6-15DD-D281-79F3251711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6045" y="1407756"/>
            <a:ext cx="8940487" cy="4818651"/>
          </a:xfrm>
        </p:spPr>
      </p:pic>
    </p:spTree>
    <p:extLst>
      <p:ext uri="{BB962C8B-B14F-4D97-AF65-F5344CB8AC3E}">
        <p14:creationId xmlns:p14="http://schemas.microsoft.com/office/powerpoint/2010/main" val="107671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9460-B909-64EB-2CAB-E533B0064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CC9B31-F324-0868-FAEC-DA21CB63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29F35F72-36F6-540E-B155-4750E012DA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0AB93A-7B1E-4B6F-41C9-778EFA79E161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958777-9578-13E3-B7FA-61FB390FF4A8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D77BAC-33B4-26D1-431E-D048FFE8A4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6045" y="1502881"/>
            <a:ext cx="9354498" cy="4858829"/>
          </a:xfrm>
        </p:spPr>
      </p:pic>
    </p:spTree>
    <p:extLst>
      <p:ext uri="{BB962C8B-B14F-4D97-AF65-F5344CB8AC3E}">
        <p14:creationId xmlns:p14="http://schemas.microsoft.com/office/powerpoint/2010/main" val="31519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B965C-BD68-7D52-E57A-73883CCC2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B0E428-8971-2735-8490-800C18AA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774E5980-BBDA-CDA6-4CBB-903F33650D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7B5682-D1D8-50A6-40CC-970611E51743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AA1965-3E59-ACE3-3D28-8A227269BFA4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84EF7C-6995-7E22-D6A3-D2CCC0553A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70858" y="1127896"/>
            <a:ext cx="7372360" cy="4304601"/>
          </a:xfrm>
        </p:spPr>
      </p:pic>
    </p:spTree>
    <p:extLst>
      <p:ext uri="{BB962C8B-B14F-4D97-AF65-F5344CB8AC3E}">
        <p14:creationId xmlns:p14="http://schemas.microsoft.com/office/powerpoint/2010/main" val="359436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CF3B7-E7B6-0CC2-B10C-9EDF79368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DD66DB-22FF-A690-FA80-D8BB53E1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5165045C-6659-7AA1-E13A-80C7407567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610D45-0652-EF62-7E55-26D1A88CE16B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73BA1A-338D-63A1-1A49-1247461A360B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C0CD3B2-8116-E5FE-1B5B-1E41AB5B7C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2743" y="1497564"/>
            <a:ext cx="7028102" cy="3887305"/>
          </a:xfrm>
        </p:spPr>
      </p:pic>
    </p:spTree>
    <p:extLst>
      <p:ext uri="{BB962C8B-B14F-4D97-AF65-F5344CB8AC3E}">
        <p14:creationId xmlns:p14="http://schemas.microsoft.com/office/powerpoint/2010/main" val="361997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7DE62-5675-61A7-B502-B56F5BFD1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0EEF85-0574-20C9-2A5E-7B5E026C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D96354D3-5098-EC00-0A04-3976DDBA90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F5422F-7636-ACE0-A283-36893EB3A10B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F5C36C-EFB2-A41B-3403-A208B3816106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EF8E3A-CAF8-56F6-518B-DF6BD13C39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6045" y="1307558"/>
            <a:ext cx="9604869" cy="5374610"/>
          </a:xfrm>
        </p:spPr>
      </p:pic>
    </p:spTree>
    <p:extLst>
      <p:ext uri="{BB962C8B-B14F-4D97-AF65-F5344CB8AC3E}">
        <p14:creationId xmlns:p14="http://schemas.microsoft.com/office/powerpoint/2010/main" val="74928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01905-E364-5A44-B7C5-417220472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16A756-CC64-3BCF-9D32-9945C8EB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62EF5D79-D7F3-86EB-0770-408B43AF20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150E6D-C3C5-0C35-1D3B-9EC9DAC870A4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ED27DA-50B5-8AF3-DDFE-D7DC3FBFB3F8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56E54A-2EC5-71D0-18F1-2BDB9560DD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76045" y="1318745"/>
            <a:ext cx="7330676" cy="4085176"/>
          </a:xfrm>
        </p:spPr>
      </p:pic>
    </p:spTree>
    <p:extLst>
      <p:ext uri="{BB962C8B-B14F-4D97-AF65-F5344CB8AC3E}">
        <p14:creationId xmlns:p14="http://schemas.microsoft.com/office/powerpoint/2010/main" val="174419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514B4-CB5C-763C-4023-89758C94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4C206D-527F-D09F-9B2B-B80224116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748" y="491887"/>
            <a:ext cx="5722706" cy="43278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Learning   Objectives</a:t>
            </a:r>
          </a:p>
        </p:txBody>
      </p:sp>
      <p:pic>
        <p:nvPicPr>
          <p:cNvPr id="4" name="Google Shape;22;p13" descr="Logo&#10;&#10;Description automatically generated">
            <a:extLst>
              <a:ext uri="{FF2B5EF4-FFF2-40B4-BE49-F238E27FC236}">
                <a16:creationId xmlns:a16="http://schemas.microsoft.com/office/drawing/2014/main" id="{C2ADDE25-F274-E610-C811-1D1692C2B4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16533" y="284813"/>
            <a:ext cx="1546002" cy="5884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907500-EAA1-3E59-7D47-859B58F07402}"/>
              </a:ext>
            </a:extLst>
          </p:cNvPr>
          <p:cNvCxnSpPr>
            <a:cxnSpLocks/>
          </p:cNvCxnSpPr>
          <p:nvPr/>
        </p:nvCxnSpPr>
        <p:spPr>
          <a:xfrm>
            <a:off x="976045" y="924674"/>
            <a:ext cx="854809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4D195A-26D0-4407-6C3B-3F1D3789A835}"/>
              </a:ext>
            </a:extLst>
          </p:cNvPr>
          <p:cNvCxnSpPr/>
          <p:nvPr/>
        </p:nvCxnSpPr>
        <p:spPr>
          <a:xfrm>
            <a:off x="2876764" y="924674"/>
            <a:ext cx="46747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74583B6-9E6D-0B44-E22A-B3F09E6D29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75657" y="1601177"/>
            <a:ext cx="7134239" cy="3713839"/>
          </a:xfrm>
        </p:spPr>
      </p:pic>
    </p:spTree>
    <p:extLst>
      <p:ext uri="{BB962C8B-B14F-4D97-AF65-F5344CB8AC3E}">
        <p14:creationId xmlns:p14="http://schemas.microsoft.com/office/powerpoint/2010/main" val="26314647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8"/>
  <p:tag name="ARTICULATE_DESIGN_ID_OFFICE THEME" val="oatQ6DgN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ITeS">
      <a:dk1>
        <a:srgbClr val="000000"/>
      </a:dk1>
      <a:lt1>
        <a:srgbClr val="FFFFFF"/>
      </a:lt1>
      <a:dk2>
        <a:srgbClr val="343434"/>
      </a:dk2>
      <a:lt2>
        <a:srgbClr val="E7E6E6"/>
      </a:lt2>
      <a:accent1>
        <a:srgbClr val="FF6600"/>
      </a:accent1>
      <a:accent2>
        <a:srgbClr val="EAE7CE"/>
      </a:accent2>
      <a:accent3>
        <a:srgbClr val="177E89"/>
      </a:accent3>
      <a:accent4>
        <a:srgbClr val="084C61"/>
      </a:accent4>
      <a:accent5>
        <a:srgbClr val="343434"/>
      </a:accent5>
      <a:accent6>
        <a:srgbClr val="F9DB8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7694F71E56C541A43BF970E250677C" ma:contentTypeVersion="12" ma:contentTypeDescription="Create a new document." ma:contentTypeScope="" ma:versionID="b2f574aefa434eea17db15e3712f56fe">
  <xsd:schema xmlns:xsd="http://www.w3.org/2001/XMLSchema" xmlns:xs="http://www.w3.org/2001/XMLSchema" xmlns:p="http://schemas.microsoft.com/office/2006/metadata/properties" xmlns:ns3="4ad74db8-512b-4599-9bc9-0db39c14cce2" xmlns:ns4="2feea96b-efa7-460c-88ad-1e6981c932c0" targetNamespace="http://schemas.microsoft.com/office/2006/metadata/properties" ma:root="true" ma:fieldsID="b8d19078396ac8507b119f099ec8380d" ns3:_="" ns4:_="">
    <xsd:import namespace="4ad74db8-512b-4599-9bc9-0db39c14cce2"/>
    <xsd:import namespace="2feea96b-efa7-460c-88ad-1e6981c932c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d74db8-512b-4599-9bc9-0db39c14cc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ea96b-efa7-460c-88ad-1e6981c932c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ad74db8-512b-4599-9bc9-0db39c14cc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AB6BA9-F621-455F-884E-B5914114E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d74db8-512b-4599-9bc9-0db39c14cce2"/>
    <ds:schemaRef ds:uri="2feea96b-efa7-460c-88ad-1e6981c932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A26342B-CBD2-4EBA-AFE6-3983B7CB3BF5}">
  <ds:schemaRefs>
    <ds:schemaRef ds:uri="2feea96b-efa7-460c-88ad-1e6981c932c0"/>
    <ds:schemaRef ds:uri="http://purl.org/dc/terms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ad74db8-512b-4599-9bc9-0db39c14cce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31C97BA-FBC6-4D2C-A821-148B3FC62C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2654</TotalTime>
  <Words>43</Words>
  <Application>Microsoft Office PowerPoint</Application>
  <PresentationFormat>Widescreen</PresentationFormat>
  <Paragraphs>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Helvetica Neue</vt:lpstr>
      <vt:lpstr>Calibri</vt:lpstr>
      <vt:lpstr>Helvetica LT Std Cond</vt:lpstr>
      <vt:lpstr>Helvetica LT Std Cond Light</vt:lpstr>
      <vt:lpstr>Wingdings</vt:lpstr>
      <vt:lpstr>Office Theme</vt:lpstr>
      <vt:lpstr>PowerPoint Presentation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  <vt:lpstr>Learning  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Srishti Singhal [UNext]</dc:creator>
  <cp:lastModifiedBy>Bhagyashree Chandraiah [UNext]</cp:lastModifiedBy>
  <cp:revision>32</cp:revision>
  <dcterms:created xsi:type="dcterms:W3CDTF">2022-02-08T08:19:58Z</dcterms:created>
  <dcterms:modified xsi:type="dcterms:W3CDTF">2025-03-19T06:55:31Z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0x0101002A7694F71E56C541A43BF970E250677C</vt:lpwstr>
  </property>
  <property fmtid="{D5CDD505-2E9C-101B-9397-08002B2CF9AE}" pid="3" name="ArticulateGUID">
    <vt:lpwstr>32C36C69-533E-4675-9511-CF31A555DE5B</vt:lpwstr>
  </property>
  <property fmtid="{D5CDD505-2E9C-101B-9397-08002B2CF9AE}" pid="4" name="ArticulatePath">
    <vt:lpwstr>https://unextlearning-my.sharepoint.com/personal/venkat_amudhan_u-next_com/Documents/_Certf/Jigsaw UNext Revamp/Template/AWS Lambda and X-Ray</vt:lpwstr>
  </property>
</Properties>
</file>