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47"/>
  </p:notesMasterIdLst>
  <p:sldIdLst>
    <p:sldId id="258" r:id="rId5"/>
    <p:sldId id="441" r:id="rId6"/>
    <p:sldId id="901" r:id="rId7"/>
    <p:sldId id="905" r:id="rId8"/>
    <p:sldId id="904" r:id="rId9"/>
    <p:sldId id="897" r:id="rId10"/>
    <p:sldId id="899" r:id="rId11"/>
    <p:sldId id="900" r:id="rId12"/>
    <p:sldId id="923" r:id="rId13"/>
    <p:sldId id="950" r:id="rId14"/>
    <p:sldId id="924" r:id="rId15"/>
    <p:sldId id="925" r:id="rId16"/>
    <p:sldId id="902" r:id="rId17"/>
    <p:sldId id="907" r:id="rId18"/>
    <p:sldId id="909" r:id="rId19"/>
    <p:sldId id="906" r:id="rId20"/>
    <p:sldId id="911" r:id="rId21"/>
    <p:sldId id="912" r:id="rId22"/>
    <p:sldId id="913" r:id="rId23"/>
    <p:sldId id="916" r:id="rId24"/>
    <p:sldId id="915" r:id="rId25"/>
    <p:sldId id="918" r:id="rId26"/>
    <p:sldId id="919" r:id="rId27"/>
    <p:sldId id="920" r:id="rId28"/>
    <p:sldId id="926" r:id="rId29"/>
    <p:sldId id="944" r:id="rId30"/>
    <p:sldId id="945" r:id="rId31"/>
    <p:sldId id="946" r:id="rId32"/>
    <p:sldId id="921" r:id="rId33"/>
    <p:sldId id="922" r:id="rId34"/>
    <p:sldId id="927" r:id="rId35"/>
    <p:sldId id="281" r:id="rId36"/>
    <p:sldId id="937" r:id="rId37"/>
    <p:sldId id="938" r:id="rId38"/>
    <p:sldId id="940" r:id="rId39"/>
    <p:sldId id="951" r:id="rId40"/>
    <p:sldId id="948" r:id="rId41"/>
    <p:sldId id="941" r:id="rId42"/>
    <p:sldId id="949" r:id="rId43"/>
    <p:sldId id="942" r:id="rId44"/>
    <p:sldId id="943" r:id="rId45"/>
    <p:sldId id="894" r:id="rId46"/>
  </p:sldIdLst>
  <p:sldSz cx="12192000" cy="6858000"/>
  <p:notesSz cx="6858000" cy="9144000"/>
  <p:embeddedFontLst>
    <p:embeddedFont>
      <p:font typeface="Consolas" panose="020B0609020204030204" pitchFamily="49" charset="0"/>
      <p:regular r:id="rId48"/>
      <p:bold r:id="rId49"/>
      <p:italic r:id="rId50"/>
      <p:boldItalic r:id="rId51"/>
    </p:embeddedFont>
    <p:embeddedFont>
      <p:font typeface="Helvetica Neue" panose="020B0604020202020204" charset="0"/>
      <p:regular r:id="rId52"/>
      <p:bold r:id="rId53"/>
      <p:italic r:id="rId54"/>
      <p:boldItalic r:id="rId55"/>
    </p:embeddedFont>
  </p:embeddedFontLst>
  <p:custDataLst>
    <p:tags r:id="rId5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1911">
          <p15:clr>
            <a:srgbClr val="A4A3A4"/>
          </p15:clr>
        </p15:guide>
        <p15:guide id="4" pos="166">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4" roundtripDataSignature="AMtx7mjFJJYU3hWQjtmBDZZYuDfpMlhy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066B13-2E11-4FDD-A232-6A3BC9106C5D}" v="1" dt="2024-04-05T07:18:07.8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autoAdjust="0"/>
    <p:restoredTop sz="93784" autoAdjust="0"/>
  </p:normalViewPr>
  <p:slideViewPr>
    <p:cSldViewPr snapToGrid="0">
      <p:cViewPr varScale="1">
        <p:scale>
          <a:sx n="63" d="100"/>
          <a:sy n="63" d="100"/>
        </p:scale>
        <p:origin x="708" y="56"/>
      </p:cViewPr>
      <p:guideLst>
        <p:guide orient="horz" pos="2160"/>
        <p:guide pos="3840"/>
        <p:guide orient="horz" pos="1911"/>
        <p:guide pos="166"/>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117"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12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6.fntdata"/><Relationship Id="rId115"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1.fntdata"/><Relationship Id="rId56" Type="http://schemas.openxmlformats.org/officeDocument/2006/relationships/tags" Target="tags/tag1.xml"/><Relationship Id="rId118"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4.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11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2.fntdata"/><Relationship Id="rId114" Type="http://customschemas.google.com/relationships/presentationmetadata" Target="metadata"/><Relationship Id="rId119"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wetha Gowdru [UNext]" userId="4558884d-6c63-46dc-b800-46e6eaf98ce9" providerId="ADAL" clId="{2394E709-3CF4-463F-98FF-A7B9426374AB}"/>
    <pc:docChg chg="undo custSel addSld delSld modSld sldOrd">
      <pc:chgData name="Shwetha Gowdru [UNext]" userId="4558884d-6c63-46dc-b800-46e6eaf98ce9" providerId="ADAL" clId="{2394E709-3CF4-463F-98FF-A7B9426374AB}" dt="2023-05-12T04:19:49.160" v="4103" actId="255"/>
      <pc:docMkLst>
        <pc:docMk/>
      </pc:docMkLst>
      <pc:sldChg chg="modSp">
        <pc:chgData name="Shwetha Gowdru [UNext]" userId="4558884d-6c63-46dc-b800-46e6eaf98ce9" providerId="ADAL" clId="{2394E709-3CF4-463F-98FF-A7B9426374AB}" dt="2023-05-11T04:08:38.120" v="1615" actId="1076"/>
        <pc:sldMkLst>
          <pc:docMk/>
          <pc:sldMk cId="862071696" sldId="258"/>
        </pc:sldMkLst>
        <pc:spChg chg="mod">
          <ac:chgData name="Shwetha Gowdru [UNext]" userId="4558884d-6c63-46dc-b800-46e6eaf98ce9" providerId="ADAL" clId="{2394E709-3CF4-463F-98FF-A7B9426374AB}" dt="2023-05-11T04:08:38.120" v="1615" actId="1076"/>
          <ac:spMkLst>
            <pc:docMk/>
            <pc:sldMk cId="862071696" sldId="258"/>
            <ac:spMk id="2" creationId="{95360988-66C4-97F8-0C2F-AEBB880B2777}"/>
          </ac:spMkLst>
        </pc:spChg>
        <pc:spChg chg="mod">
          <ac:chgData name="Shwetha Gowdru [UNext]" userId="4558884d-6c63-46dc-b800-46e6eaf98ce9" providerId="ADAL" clId="{2394E709-3CF4-463F-98FF-A7B9426374AB}" dt="2023-05-11T04:08:33.318" v="1614" actId="27636"/>
          <ac:spMkLst>
            <pc:docMk/>
            <pc:sldMk cId="862071696" sldId="258"/>
            <ac:spMk id="3" creationId="{18E592AE-4904-20AA-9F91-C70E6146B7A0}"/>
          </ac:spMkLst>
        </pc:spChg>
      </pc:sldChg>
      <pc:sldChg chg="addSp modSp add">
        <pc:chgData name="Shwetha Gowdru [UNext]" userId="4558884d-6c63-46dc-b800-46e6eaf98ce9" providerId="ADAL" clId="{2394E709-3CF4-463F-98FF-A7B9426374AB}" dt="2023-05-12T04:02:32.765" v="3443" actId="1076"/>
        <pc:sldMkLst>
          <pc:docMk/>
          <pc:sldMk cId="3733618162" sldId="281"/>
        </pc:sldMkLst>
        <pc:spChg chg="mod">
          <ac:chgData name="Shwetha Gowdru [UNext]" userId="4558884d-6c63-46dc-b800-46e6eaf98ce9" providerId="ADAL" clId="{2394E709-3CF4-463F-98FF-A7B9426374AB}" dt="2023-05-11T09:50:07.704" v="3049" actId="113"/>
          <ac:spMkLst>
            <pc:docMk/>
            <pc:sldMk cId="3733618162" sldId="281"/>
            <ac:spMk id="2" creationId="{00000000-0000-0000-0000-000000000000}"/>
          </ac:spMkLst>
        </pc:spChg>
        <pc:spChg chg="mod">
          <ac:chgData name="Shwetha Gowdru [UNext]" userId="4558884d-6c63-46dc-b800-46e6eaf98ce9" providerId="ADAL" clId="{2394E709-3CF4-463F-98FF-A7B9426374AB}" dt="2023-05-11T09:52:25.844" v="3075" actId="27636"/>
          <ac:spMkLst>
            <pc:docMk/>
            <pc:sldMk cId="3733618162" sldId="281"/>
            <ac:spMk id="3" creationId="{00000000-0000-0000-0000-000000000000}"/>
          </ac:spMkLst>
        </pc:spChg>
        <pc:picChg chg="mod">
          <ac:chgData name="Shwetha Gowdru [UNext]" userId="4558884d-6c63-46dc-b800-46e6eaf98ce9" providerId="ADAL" clId="{2394E709-3CF4-463F-98FF-A7B9426374AB}" dt="2023-05-12T04:02:32.765" v="3443" actId="1076"/>
          <ac:picMkLst>
            <pc:docMk/>
            <pc:sldMk cId="3733618162" sldId="281"/>
            <ac:picMk id="4" creationId="{00000000-0000-0000-0000-000000000000}"/>
          </ac:picMkLst>
        </pc:picChg>
        <pc:picChg chg="add">
          <ac:chgData name="Shwetha Gowdru [UNext]" userId="4558884d-6c63-46dc-b800-46e6eaf98ce9" providerId="ADAL" clId="{2394E709-3CF4-463F-98FF-A7B9426374AB}" dt="2023-05-11T09:59:06.429" v="3136"/>
          <ac:picMkLst>
            <pc:docMk/>
            <pc:sldMk cId="3733618162" sldId="281"/>
            <ac:picMk id="7" creationId="{5F198AE0-F53B-4A21-BE2B-AC069C485104}"/>
          </ac:picMkLst>
        </pc:picChg>
        <pc:cxnChg chg="add">
          <ac:chgData name="Shwetha Gowdru [UNext]" userId="4558884d-6c63-46dc-b800-46e6eaf98ce9" providerId="ADAL" clId="{2394E709-3CF4-463F-98FF-A7B9426374AB}" dt="2023-05-11T09:46:50.486" v="2994"/>
          <ac:cxnSpMkLst>
            <pc:docMk/>
            <pc:sldMk cId="3733618162" sldId="281"/>
            <ac:cxnSpMk id="5" creationId="{235C762E-7793-4F63-9A79-89BC5094FF36}"/>
          </ac:cxnSpMkLst>
        </pc:cxnChg>
        <pc:cxnChg chg="add">
          <ac:chgData name="Shwetha Gowdru [UNext]" userId="4558884d-6c63-46dc-b800-46e6eaf98ce9" providerId="ADAL" clId="{2394E709-3CF4-463F-98FF-A7B9426374AB}" dt="2023-05-11T09:46:50.486" v="2994"/>
          <ac:cxnSpMkLst>
            <pc:docMk/>
            <pc:sldMk cId="3733618162" sldId="281"/>
            <ac:cxnSpMk id="6" creationId="{EAA3D4D2-BD29-4DA9-BF90-D12C040EB661}"/>
          </ac:cxnSpMkLst>
        </pc:cxnChg>
      </pc:sldChg>
      <pc:sldChg chg="add del">
        <pc:chgData name="Shwetha Gowdru [UNext]" userId="4558884d-6c63-46dc-b800-46e6eaf98ce9" providerId="ADAL" clId="{2394E709-3CF4-463F-98FF-A7B9426374AB}" dt="2023-05-11T09:47:30.991" v="3011" actId="2696"/>
        <pc:sldMkLst>
          <pc:docMk/>
          <pc:sldMk cId="404490927" sldId="282"/>
        </pc:sldMkLst>
      </pc:sldChg>
      <pc:sldChg chg="add del">
        <pc:chgData name="Shwetha Gowdru [UNext]" userId="4558884d-6c63-46dc-b800-46e6eaf98ce9" providerId="ADAL" clId="{2394E709-3CF4-463F-98FF-A7B9426374AB}" dt="2023-05-11T09:47:28.877" v="3010" actId="2696"/>
        <pc:sldMkLst>
          <pc:docMk/>
          <pc:sldMk cId="1682264342" sldId="283"/>
        </pc:sldMkLst>
      </pc:sldChg>
      <pc:sldChg chg="add del">
        <pc:chgData name="Shwetha Gowdru [UNext]" userId="4558884d-6c63-46dc-b800-46e6eaf98ce9" providerId="ADAL" clId="{2394E709-3CF4-463F-98FF-A7B9426374AB}" dt="2023-05-11T09:47:26.991" v="3009" actId="2696"/>
        <pc:sldMkLst>
          <pc:docMk/>
          <pc:sldMk cId="1893449022" sldId="285"/>
        </pc:sldMkLst>
      </pc:sldChg>
      <pc:sldChg chg="add del">
        <pc:chgData name="Shwetha Gowdru [UNext]" userId="4558884d-6c63-46dc-b800-46e6eaf98ce9" providerId="ADAL" clId="{2394E709-3CF4-463F-98FF-A7B9426374AB}" dt="2023-05-11T09:47:25.416" v="3008" actId="2696"/>
        <pc:sldMkLst>
          <pc:docMk/>
          <pc:sldMk cId="1566875408" sldId="286"/>
        </pc:sldMkLst>
      </pc:sldChg>
      <pc:sldChg chg="add del">
        <pc:chgData name="Shwetha Gowdru [UNext]" userId="4558884d-6c63-46dc-b800-46e6eaf98ce9" providerId="ADAL" clId="{2394E709-3CF4-463F-98FF-A7B9426374AB}" dt="2023-05-11T09:47:24.206" v="3007" actId="2696"/>
        <pc:sldMkLst>
          <pc:docMk/>
          <pc:sldMk cId="3815244158" sldId="287"/>
        </pc:sldMkLst>
      </pc:sldChg>
      <pc:sldChg chg="modSp add del">
        <pc:chgData name="Shwetha Gowdru [UNext]" userId="4558884d-6c63-46dc-b800-46e6eaf98ce9" providerId="ADAL" clId="{2394E709-3CF4-463F-98FF-A7B9426374AB}" dt="2023-05-11T09:47:22.932" v="3006" actId="2696"/>
        <pc:sldMkLst>
          <pc:docMk/>
          <pc:sldMk cId="562817144" sldId="289"/>
        </pc:sldMkLst>
        <pc:spChg chg="mod">
          <ac:chgData name="Shwetha Gowdru [UNext]" userId="4558884d-6c63-46dc-b800-46e6eaf98ce9" providerId="ADAL" clId="{2394E709-3CF4-463F-98FF-A7B9426374AB}" dt="2023-05-11T09:40:15.496" v="2929" actId="27636"/>
          <ac:spMkLst>
            <pc:docMk/>
            <pc:sldMk cId="562817144" sldId="289"/>
            <ac:spMk id="6" creationId="{00000000-0000-0000-0000-000000000000}"/>
          </ac:spMkLst>
        </pc:spChg>
      </pc:sldChg>
      <pc:sldChg chg="add del">
        <pc:chgData name="Shwetha Gowdru [UNext]" userId="4558884d-6c63-46dc-b800-46e6eaf98ce9" providerId="ADAL" clId="{2394E709-3CF4-463F-98FF-A7B9426374AB}" dt="2023-05-11T09:47:21.157" v="3005" actId="2696"/>
        <pc:sldMkLst>
          <pc:docMk/>
          <pc:sldMk cId="4151719552" sldId="292"/>
        </pc:sldMkLst>
      </pc:sldChg>
      <pc:sldChg chg="addSp delSp modSp del">
        <pc:chgData name="Shwetha Gowdru [UNext]" userId="4558884d-6c63-46dc-b800-46e6eaf98ce9" providerId="ADAL" clId="{2394E709-3CF4-463F-98FF-A7B9426374AB}" dt="2023-05-11T06:26:30.559" v="1851" actId="2696"/>
        <pc:sldMkLst>
          <pc:docMk/>
          <pc:sldMk cId="202971380" sldId="313"/>
        </pc:sldMkLst>
        <pc:spChg chg="mod">
          <ac:chgData name="Shwetha Gowdru [UNext]" userId="4558884d-6c63-46dc-b800-46e6eaf98ce9" providerId="ADAL" clId="{2394E709-3CF4-463F-98FF-A7B9426374AB}" dt="2023-05-11T06:26:12.060" v="1850" actId="6549"/>
          <ac:spMkLst>
            <pc:docMk/>
            <pc:sldMk cId="202971380" sldId="313"/>
            <ac:spMk id="2" creationId="{00000000-0000-0000-0000-000000000000}"/>
          </ac:spMkLst>
        </pc:spChg>
        <pc:spChg chg="mod">
          <ac:chgData name="Shwetha Gowdru [UNext]" userId="4558884d-6c63-46dc-b800-46e6eaf98ce9" providerId="ADAL" clId="{2394E709-3CF4-463F-98FF-A7B9426374AB}" dt="2023-05-09T09:41:17.192" v="1016" actId="1076"/>
          <ac:spMkLst>
            <pc:docMk/>
            <pc:sldMk cId="202971380" sldId="313"/>
            <ac:spMk id="3" creationId="{00000000-0000-0000-0000-000000000000}"/>
          </ac:spMkLst>
        </pc:spChg>
        <pc:spChg chg="add del mod">
          <ac:chgData name="Shwetha Gowdru [UNext]" userId="4558884d-6c63-46dc-b800-46e6eaf98ce9" providerId="ADAL" clId="{2394E709-3CF4-463F-98FF-A7B9426374AB}" dt="2023-05-09T04:35:53.735" v="222" actId="11529"/>
          <ac:spMkLst>
            <pc:docMk/>
            <pc:sldMk cId="202971380" sldId="313"/>
            <ac:spMk id="9" creationId="{07BBB7DF-BCF2-491A-8F16-9E2B23B17420}"/>
          </ac:spMkLst>
        </pc:spChg>
        <pc:spChg chg="add del mod">
          <ac:chgData name="Shwetha Gowdru [UNext]" userId="4558884d-6c63-46dc-b800-46e6eaf98ce9" providerId="ADAL" clId="{2394E709-3CF4-463F-98FF-A7B9426374AB}" dt="2023-05-09T09:11:56.321" v="629" actId="478"/>
          <ac:spMkLst>
            <pc:docMk/>
            <pc:sldMk cId="202971380" sldId="313"/>
            <ac:spMk id="10" creationId="{7D0EA902-6281-4695-A833-14CD28A51423}"/>
          </ac:spMkLst>
        </pc:spChg>
        <pc:graphicFrameChg chg="add del mod">
          <ac:chgData name="Shwetha Gowdru [UNext]" userId="4558884d-6c63-46dc-b800-46e6eaf98ce9" providerId="ADAL" clId="{2394E709-3CF4-463F-98FF-A7B9426374AB}" dt="2023-05-09T04:31:27.274" v="160"/>
          <ac:graphicFrameMkLst>
            <pc:docMk/>
            <pc:sldMk cId="202971380" sldId="313"/>
            <ac:graphicFrameMk id="6" creationId="{C7B40939-9591-44F7-BC9A-CFC9246E02BE}"/>
          </ac:graphicFrameMkLst>
        </pc:graphicFrameChg>
        <pc:picChg chg="add del mod">
          <ac:chgData name="Shwetha Gowdru [UNext]" userId="4558884d-6c63-46dc-b800-46e6eaf98ce9" providerId="ADAL" clId="{2394E709-3CF4-463F-98FF-A7B9426374AB}" dt="2023-05-09T09:11:50.905" v="627" actId="478"/>
          <ac:picMkLst>
            <pc:docMk/>
            <pc:sldMk cId="202971380" sldId="313"/>
            <ac:picMk id="8" creationId="{C1C61933-680B-48CD-86C2-BC06130AC23A}"/>
          </ac:picMkLst>
        </pc:picChg>
        <pc:picChg chg="add del mod">
          <ac:chgData name="Shwetha Gowdru [UNext]" userId="4558884d-6c63-46dc-b800-46e6eaf98ce9" providerId="ADAL" clId="{2394E709-3CF4-463F-98FF-A7B9426374AB}" dt="2023-05-09T10:47:15.484" v="1262" actId="478"/>
          <ac:picMkLst>
            <pc:docMk/>
            <pc:sldMk cId="202971380" sldId="313"/>
            <ac:picMk id="2050" creationId="{B5777F3D-1B8A-4032-9D46-201DA9BBC973}"/>
          </ac:picMkLst>
        </pc:picChg>
        <pc:cxnChg chg="mod">
          <ac:chgData name="Shwetha Gowdru [UNext]" userId="4558884d-6c63-46dc-b800-46e6eaf98ce9" providerId="ADAL" clId="{2394E709-3CF4-463F-98FF-A7B9426374AB}" dt="2023-05-09T04:31:12.354" v="158" actId="1076"/>
          <ac:cxnSpMkLst>
            <pc:docMk/>
            <pc:sldMk cId="202971380" sldId="313"/>
            <ac:cxnSpMk id="5" creationId="{B432A454-B786-4582-B952-37BD5C23CC0C}"/>
          </ac:cxnSpMkLst>
        </pc:cxnChg>
        <pc:cxnChg chg="add mod">
          <ac:chgData name="Shwetha Gowdru [UNext]" userId="4558884d-6c63-46dc-b800-46e6eaf98ce9" providerId="ADAL" clId="{2394E709-3CF4-463F-98FF-A7B9426374AB}" dt="2023-05-09T04:31:36.895" v="162" actId="1076"/>
          <ac:cxnSpMkLst>
            <pc:docMk/>
            <pc:sldMk cId="202971380" sldId="313"/>
            <ac:cxnSpMk id="7" creationId="{DFACCD14-4556-4118-8A17-58A9252EDE92}"/>
          </ac:cxnSpMkLst>
        </pc:cxnChg>
        <pc:cxnChg chg="add del mod">
          <ac:chgData name="Shwetha Gowdru [UNext]" userId="4558884d-6c63-46dc-b800-46e6eaf98ce9" providerId="ADAL" clId="{2394E709-3CF4-463F-98FF-A7B9426374AB}" dt="2023-05-09T09:14:22.848" v="630" actId="478"/>
          <ac:cxnSpMkLst>
            <pc:docMk/>
            <pc:sldMk cId="202971380" sldId="313"/>
            <ac:cxnSpMk id="12" creationId="{54429920-AD30-4E50-AA89-6C11D6B19360}"/>
          </ac:cxnSpMkLst>
        </pc:cxnChg>
      </pc:sldChg>
      <pc:sldChg chg="addSp delSp modSp del">
        <pc:chgData name="Shwetha Gowdru [UNext]" userId="4558884d-6c63-46dc-b800-46e6eaf98ce9" providerId="ADAL" clId="{2394E709-3CF4-463F-98FF-A7B9426374AB}" dt="2023-05-11T09:59:29.797" v="3151" actId="2696"/>
        <pc:sldMkLst>
          <pc:docMk/>
          <pc:sldMk cId="1227983888" sldId="343"/>
        </pc:sldMkLst>
        <pc:picChg chg="add">
          <ac:chgData name="Shwetha Gowdru [UNext]" userId="4558884d-6c63-46dc-b800-46e6eaf98ce9" providerId="ADAL" clId="{2394E709-3CF4-463F-98FF-A7B9426374AB}" dt="2023-05-09T04:50:20.974" v="238"/>
          <ac:picMkLst>
            <pc:docMk/>
            <pc:sldMk cId="1227983888" sldId="343"/>
            <ac:picMk id="2" creationId="{10C333C0-B66A-442A-8703-E23B3B874683}"/>
          </ac:picMkLst>
        </pc:picChg>
        <pc:picChg chg="del mod">
          <ac:chgData name="Shwetha Gowdru [UNext]" userId="4558884d-6c63-46dc-b800-46e6eaf98ce9" providerId="ADAL" clId="{2394E709-3CF4-463F-98FF-A7B9426374AB}" dt="2023-05-09T04:37:10.110" v="236" actId="478"/>
          <ac:picMkLst>
            <pc:docMk/>
            <pc:sldMk cId="1227983888" sldId="343"/>
            <ac:picMk id="2050" creationId="{F6DF06F7-A8D2-469F-91D3-13B17235E5B9}"/>
          </ac:picMkLst>
        </pc:picChg>
      </pc:sldChg>
      <pc:sldChg chg="delSp modSp delAnim modAnim">
        <pc:chgData name="Shwetha Gowdru [UNext]" userId="4558884d-6c63-46dc-b800-46e6eaf98ce9" providerId="ADAL" clId="{2394E709-3CF4-463F-98FF-A7B9426374AB}" dt="2023-05-12T04:19:49.160" v="4103" actId="255"/>
        <pc:sldMkLst>
          <pc:docMk/>
          <pc:sldMk cId="34644761" sldId="441"/>
        </pc:sldMkLst>
        <pc:spChg chg="mod">
          <ac:chgData name="Shwetha Gowdru [UNext]" userId="4558884d-6c63-46dc-b800-46e6eaf98ce9" providerId="ADAL" clId="{2394E709-3CF4-463F-98FF-A7B9426374AB}" dt="2023-05-12T04:19:49.160" v="4103" actId="255"/>
          <ac:spMkLst>
            <pc:docMk/>
            <pc:sldMk cId="34644761" sldId="441"/>
            <ac:spMk id="2" creationId="{00000000-0000-0000-0000-000000000000}"/>
          </ac:spMkLst>
        </pc:spChg>
        <pc:spChg chg="del mod">
          <ac:chgData name="Shwetha Gowdru [UNext]" userId="4558884d-6c63-46dc-b800-46e6eaf98ce9" providerId="ADAL" clId="{2394E709-3CF4-463F-98FF-A7B9426374AB}" dt="2023-05-12T04:19:40.874" v="4101" actId="478"/>
          <ac:spMkLst>
            <pc:docMk/>
            <pc:sldMk cId="34644761" sldId="441"/>
            <ac:spMk id="12" creationId="{46F4D326-4F4B-417C-85A8-5D340B205E96}"/>
          </ac:spMkLst>
        </pc:spChg>
      </pc:sldChg>
      <pc:sldChg chg="add del">
        <pc:chgData name="Shwetha Gowdru [UNext]" userId="4558884d-6c63-46dc-b800-46e6eaf98ce9" providerId="ADAL" clId="{2394E709-3CF4-463F-98FF-A7B9426374AB}" dt="2023-05-11T09:59:31.629" v="3155" actId="2696"/>
        <pc:sldMkLst>
          <pc:docMk/>
          <pc:sldMk cId="2225782870" sldId="894"/>
        </pc:sldMkLst>
      </pc:sldChg>
      <pc:sldChg chg="addSp delSp modSp add">
        <pc:chgData name="Shwetha Gowdru [UNext]" userId="4558884d-6c63-46dc-b800-46e6eaf98ce9" providerId="ADAL" clId="{2394E709-3CF4-463F-98FF-A7B9426374AB}" dt="2023-05-09T09:24:40.188" v="830" actId="1076"/>
        <pc:sldMkLst>
          <pc:docMk/>
          <pc:sldMk cId="1949413253" sldId="897"/>
        </pc:sldMkLst>
        <pc:spChg chg="mod">
          <ac:chgData name="Shwetha Gowdru [UNext]" userId="4558884d-6c63-46dc-b800-46e6eaf98ce9" providerId="ADAL" clId="{2394E709-3CF4-463F-98FF-A7B9426374AB}" dt="2023-05-09T09:24:19.703" v="827" actId="12"/>
          <ac:spMkLst>
            <pc:docMk/>
            <pc:sldMk cId="1949413253" sldId="897"/>
            <ac:spMk id="2" creationId="{00000000-0000-0000-0000-000000000000}"/>
          </ac:spMkLst>
        </pc:spChg>
        <pc:spChg chg="mod">
          <ac:chgData name="Shwetha Gowdru [UNext]" userId="4558884d-6c63-46dc-b800-46e6eaf98ce9" providerId="ADAL" clId="{2394E709-3CF4-463F-98FF-A7B9426374AB}" dt="2023-05-09T09:24:26.288" v="828" actId="20577"/>
          <ac:spMkLst>
            <pc:docMk/>
            <pc:sldMk cId="1949413253" sldId="897"/>
            <ac:spMk id="3" creationId="{00000000-0000-0000-0000-000000000000}"/>
          </ac:spMkLst>
        </pc:spChg>
        <pc:spChg chg="del mod">
          <ac:chgData name="Shwetha Gowdru [UNext]" userId="4558884d-6c63-46dc-b800-46e6eaf98ce9" providerId="ADAL" clId="{2394E709-3CF4-463F-98FF-A7B9426374AB}" dt="2023-05-09T04:57:46.047" v="258" actId="478"/>
          <ac:spMkLst>
            <pc:docMk/>
            <pc:sldMk cId="1949413253" sldId="897"/>
            <ac:spMk id="10" creationId="{7D0EA902-6281-4695-A833-14CD28A51423}"/>
          </ac:spMkLst>
        </pc:spChg>
        <pc:picChg chg="add mod">
          <ac:chgData name="Shwetha Gowdru [UNext]" userId="4558884d-6c63-46dc-b800-46e6eaf98ce9" providerId="ADAL" clId="{2394E709-3CF4-463F-98FF-A7B9426374AB}" dt="2023-05-09T09:24:40.188" v="830" actId="1076"/>
          <ac:picMkLst>
            <pc:docMk/>
            <pc:sldMk cId="1949413253" sldId="897"/>
            <ac:picMk id="8" creationId="{86535E45-06AC-4B8A-A5F2-FFC3F8D8F281}"/>
          </ac:picMkLst>
        </pc:picChg>
        <pc:picChg chg="del">
          <ac:chgData name="Shwetha Gowdru [UNext]" userId="4558884d-6c63-46dc-b800-46e6eaf98ce9" providerId="ADAL" clId="{2394E709-3CF4-463F-98FF-A7B9426374AB}" dt="2023-05-09T04:57:42.040" v="256" actId="478"/>
          <ac:picMkLst>
            <pc:docMk/>
            <pc:sldMk cId="1949413253" sldId="897"/>
            <ac:picMk id="8" creationId="{C1C61933-680B-48CD-86C2-BC06130AC23A}"/>
          </ac:picMkLst>
        </pc:picChg>
        <pc:cxnChg chg="del mod">
          <ac:chgData name="Shwetha Gowdru [UNext]" userId="4558884d-6c63-46dc-b800-46e6eaf98ce9" providerId="ADAL" clId="{2394E709-3CF4-463F-98FF-A7B9426374AB}" dt="2023-05-09T04:57:47.844" v="259" actId="478"/>
          <ac:cxnSpMkLst>
            <pc:docMk/>
            <pc:sldMk cId="1949413253" sldId="897"/>
            <ac:cxnSpMk id="12" creationId="{54429920-AD30-4E50-AA89-6C11D6B19360}"/>
          </ac:cxnSpMkLst>
        </pc:cxnChg>
      </pc:sldChg>
      <pc:sldChg chg="modSp add del">
        <pc:chgData name="Shwetha Gowdru [UNext]" userId="4558884d-6c63-46dc-b800-46e6eaf98ce9" providerId="ADAL" clId="{2394E709-3CF4-463F-98FF-A7B9426374AB}" dt="2023-05-11T09:59:29.545" v="3150" actId="2696"/>
        <pc:sldMkLst>
          <pc:docMk/>
          <pc:sldMk cId="3082427609" sldId="898"/>
        </pc:sldMkLst>
        <pc:spChg chg="mod">
          <ac:chgData name="Shwetha Gowdru [UNext]" userId="4558884d-6c63-46dc-b800-46e6eaf98ce9" providerId="ADAL" clId="{2394E709-3CF4-463F-98FF-A7B9426374AB}" dt="2023-05-09T04:59:25.069" v="309" actId="27636"/>
          <ac:spMkLst>
            <pc:docMk/>
            <pc:sldMk cId="3082427609" sldId="898"/>
            <ac:spMk id="3" creationId="{4C17D520-0CB0-43E5-977B-9B3B8A296FC8}"/>
          </ac:spMkLst>
        </pc:spChg>
      </pc:sldChg>
      <pc:sldChg chg="addSp modSp add">
        <pc:chgData name="Shwetha Gowdru [UNext]" userId="4558884d-6c63-46dc-b800-46e6eaf98ce9" providerId="ADAL" clId="{2394E709-3CF4-463F-98FF-A7B9426374AB}" dt="2023-05-09T11:13:07.300" v="1384"/>
        <pc:sldMkLst>
          <pc:docMk/>
          <pc:sldMk cId="2556727652" sldId="899"/>
        </pc:sldMkLst>
        <pc:spChg chg="mod">
          <ac:chgData name="Shwetha Gowdru [UNext]" userId="4558884d-6c63-46dc-b800-46e6eaf98ce9" providerId="ADAL" clId="{2394E709-3CF4-463F-98FF-A7B9426374AB}" dt="2023-05-09T09:26:42.208" v="850" actId="20577"/>
          <ac:spMkLst>
            <pc:docMk/>
            <pc:sldMk cId="2556727652" sldId="899"/>
            <ac:spMk id="2" creationId="{00000000-0000-0000-0000-000000000000}"/>
          </ac:spMkLst>
        </pc:spChg>
        <pc:spChg chg="mod">
          <ac:chgData name="Shwetha Gowdru [UNext]" userId="4558884d-6c63-46dc-b800-46e6eaf98ce9" providerId="ADAL" clId="{2394E709-3CF4-463F-98FF-A7B9426374AB}" dt="2023-05-09T09:27:27.082" v="859" actId="255"/>
          <ac:spMkLst>
            <pc:docMk/>
            <pc:sldMk cId="2556727652" sldId="899"/>
            <ac:spMk id="3" creationId="{00000000-0000-0000-0000-000000000000}"/>
          </ac:spMkLst>
        </pc:spChg>
        <pc:picChg chg="add">
          <ac:chgData name="Shwetha Gowdru [UNext]" userId="4558884d-6c63-46dc-b800-46e6eaf98ce9" providerId="ADAL" clId="{2394E709-3CF4-463F-98FF-A7B9426374AB}" dt="2023-05-09T11:13:07.300" v="1384"/>
          <ac:picMkLst>
            <pc:docMk/>
            <pc:sldMk cId="2556727652" sldId="899"/>
            <ac:picMk id="8" creationId="{C7296CF0-C34F-4F13-9A9F-30F1E8157E1A}"/>
          </ac:picMkLst>
        </pc:picChg>
      </pc:sldChg>
      <pc:sldChg chg="addSp delSp modSp add">
        <pc:chgData name="Shwetha Gowdru [UNext]" userId="4558884d-6c63-46dc-b800-46e6eaf98ce9" providerId="ADAL" clId="{2394E709-3CF4-463F-98FF-A7B9426374AB}" dt="2023-05-11T09:43:41.464" v="2940" actId="20577"/>
        <pc:sldMkLst>
          <pc:docMk/>
          <pc:sldMk cId="3322681321" sldId="900"/>
        </pc:sldMkLst>
        <pc:spChg chg="del mod">
          <ac:chgData name="Shwetha Gowdru [UNext]" userId="4558884d-6c63-46dc-b800-46e6eaf98ce9" providerId="ADAL" clId="{2394E709-3CF4-463F-98FF-A7B9426374AB}" dt="2023-05-09T09:32:17.270" v="861"/>
          <ac:spMkLst>
            <pc:docMk/>
            <pc:sldMk cId="3322681321" sldId="900"/>
            <ac:spMk id="2" creationId="{00000000-0000-0000-0000-000000000000}"/>
          </ac:spMkLst>
        </pc:spChg>
        <pc:spChg chg="mod">
          <ac:chgData name="Shwetha Gowdru [UNext]" userId="4558884d-6c63-46dc-b800-46e6eaf98ce9" providerId="ADAL" clId="{2394E709-3CF4-463F-98FF-A7B9426374AB}" dt="2023-05-11T09:43:41.464" v="2940" actId="20577"/>
          <ac:spMkLst>
            <pc:docMk/>
            <pc:sldMk cId="3322681321" sldId="900"/>
            <ac:spMk id="3" creationId="{00000000-0000-0000-0000-000000000000}"/>
          </ac:spMkLst>
        </pc:spChg>
        <pc:picChg chg="add mod modCrop">
          <ac:chgData name="Shwetha Gowdru [UNext]" userId="4558884d-6c63-46dc-b800-46e6eaf98ce9" providerId="ADAL" clId="{2394E709-3CF4-463F-98FF-A7B9426374AB}" dt="2023-05-09T09:33:06.284" v="873" actId="14100"/>
          <ac:picMkLst>
            <pc:docMk/>
            <pc:sldMk cId="3322681321" sldId="900"/>
            <ac:picMk id="6" creationId="{4B204D29-C567-41E6-845C-6590C77599CA}"/>
          </ac:picMkLst>
        </pc:picChg>
      </pc:sldChg>
      <pc:sldChg chg="addSp delSp modSp add delAnim modAnim">
        <pc:chgData name="Shwetha Gowdru [UNext]" userId="4558884d-6c63-46dc-b800-46e6eaf98ce9" providerId="ADAL" clId="{2394E709-3CF4-463F-98FF-A7B9426374AB}" dt="2023-05-11T06:27:33.771" v="1866" actId="1076"/>
        <pc:sldMkLst>
          <pc:docMk/>
          <pc:sldMk cId="245741305" sldId="901"/>
        </pc:sldMkLst>
        <pc:spChg chg="del mod">
          <ac:chgData name="Shwetha Gowdru [UNext]" userId="4558884d-6c63-46dc-b800-46e6eaf98ce9" providerId="ADAL" clId="{2394E709-3CF4-463F-98FF-A7B9426374AB}" dt="2023-05-09T08:59:10.863" v="426"/>
          <ac:spMkLst>
            <pc:docMk/>
            <pc:sldMk cId="245741305" sldId="901"/>
            <ac:spMk id="2" creationId="{00000000-0000-0000-0000-000000000000}"/>
          </ac:spMkLst>
        </pc:spChg>
        <pc:spChg chg="mod">
          <ac:chgData name="Shwetha Gowdru [UNext]" userId="4558884d-6c63-46dc-b800-46e6eaf98ce9" providerId="ADAL" clId="{2394E709-3CF4-463F-98FF-A7B9426374AB}" dt="2023-05-11T06:27:33.771" v="1866" actId="1076"/>
          <ac:spMkLst>
            <pc:docMk/>
            <pc:sldMk cId="245741305" sldId="901"/>
            <ac:spMk id="3" creationId="{00000000-0000-0000-0000-000000000000}"/>
          </ac:spMkLst>
        </pc:spChg>
        <pc:spChg chg="add mod">
          <ac:chgData name="Shwetha Gowdru [UNext]" userId="4558884d-6c63-46dc-b800-46e6eaf98ce9" providerId="ADAL" clId="{2394E709-3CF4-463F-98FF-A7B9426374AB}" dt="2023-05-09T11:37:21.077" v="1598" actId="113"/>
          <ac:spMkLst>
            <pc:docMk/>
            <pc:sldMk cId="245741305" sldId="901"/>
            <ac:spMk id="5" creationId="{1791F417-E8CB-43AA-9E5F-3858EFE278F2}"/>
          </ac:spMkLst>
        </pc:spChg>
        <pc:spChg chg="add mod">
          <ac:chgData name="Shwetha Gowdru [UNext]" userId="4558884d-6c63-46dc-b800-46e6eaf98ce9" providerId="ADAL" clId="{2394E709-3CF4-463F-98FF-A7B9426374AB}" dt="2023-05-09T11:37:26.679" v="1599" actId="113"/>
          <ac:spMkLst>
            <pc:docMk/>
            <pc:sldMk cId="245741305" sldId="901"/>
            <ac:spMk id="10" creationId="{F96CB46C-CA9F-4AAF-B66D-F6FAF4F7BA7A}"/>
          </ac:spMkLst>
        </pc:spChg>
        <pc:spChg chg="del mod">
          <ac:chgData name="Shwetha Gowdru [UNext]" userId="4558884d-6c63-46dc-b800-46e6eaf98ce9" providerId="ADAL" clId="{2394E709-3CF4-463F-98FF-A7B9426374AB}" dt="2023-05-09T08:59:07.009" v="424" actId="478"/>
          <ac:spMkLst>
            <pc:docMk/>
            <pc:sldMk cId="245741305" sldId="901"/>
            <ac:spMk id="12" creationId="{46F4D326-4F4B-417C-85A8-5D340B205E96}"/>
          </ac:spMkLst>
        </pc:spChg>
        <pc:picChg chg="add mod modCrop">
          <ac:chgData name="Shwetha Gowdru [UNext]" userId="4558884d-6c63-46dc-b800-46e6eaf98ce9" providerId="ADAL" clId="{2394E709-3CF4-463F-98FF-A7B9426374AB}" dt="2023-05-09T09:06:16.815" v="563" actId="1076"/>
          <ac:picMkLst>
            <pc:docMk/>
            <pc:sldMk cId="245741305" sldId="901"/>
            <ac:picMk id="1026" creationId="{813D078F-92AC-4744-8A6E-AB47D37BD216}"/>
          </ac:picMkLst>
        </pc:picChg>
      </pc:sldChg>
      <pc:sldChg chg="addSp delSp modSp add">
        <pc:chgData name="Shwetha Gowdru [UNext]" userId="4558884d-6c63-46dc-b800-46e6eaf98ce9" providerId="ADAL" clId="{2394E709-3CF4-463F-98FF-A7B9426374AB}" dt="2023-05-11T09:44:26.817" v="2961" actId="122"/>
        <pc:sldMkLst>
          <pc:docMk/>
          <pc:sldMk cId="1919892801" sldId="902"/>
        </pc:sldMkLst>
        <pc:spChg chg="mod">
          <ac:chgData name="Shwetha Gowdru [UNext]" userId="4558884d-6c63-46dc-b800-46e6eaf98ce9" providerId="ADAL" clId="{2394E709-3CF4-463F-98FF-A7B9426374AB}" dt="2023-05-11T09:44:26.817" v="2961" actId="122"/>
          <ac:spMkLst>
            <pc:docMk/>
            <pc:sldMk cId="1919892801" sldId="902"/>
            <ac:spMk id="3" creationId="{00000000-0000-0000-0000-000000000000}"/>
          </ac:spMkLst>
        </pc:spChg>
        <pc:spChg chg="add del mod">
          <ac:chgData name="Shwetha Gowdru [UNext]" userId="4558884d-6c63-46dc-b800-46e6eaf98ce9" providerId="ADAL" clId="{2394E709-3CF4-463F-98FF-A7B9426374AB}" dt="2023-05-09T09:36:26.497" v="878" actId="478"/>
          <ac:spMkLst>
            <pc:docMk/>
            <pc:sldMk cId="1919892801" sldId="902"/>
            <ac:spMk id="8" creationId="{5043D8B1-9923-419E-9E2B-3224E66D07F9}"/>
          </ac:spMkLst>
        </pc:spChg>
        <pc:spChg chg="add">
          <ac:chgData name="Shwetha Gowdru [UNext]" userId="4558884d-6c63-46dc-b800-46e6eaf98ce9" providerId="ADAL" clId="{2394E709-3CF4-463F-98FF-A7B9426374AB}" dt="2023-05-09T09:36:23.956" v="877"/>
          <ac:spMkLst>
            <pc:docMk/>
            <pc:sldMk cId="1919892801" sldId="902"/>
            <ac:spMk id="9" creationId="{EA6D7CE2-E271-481F-83DC-A0280DE39BD1}"/>
          </ac:spMkLst>
        </pc:spChg>
        <pc:spChg chg="add del">
          <ac:chgData name="Shwetha Gowdru [UNext]" userId="4558884d-6c63-46dc-b800-46e6eaf98ce9" providerId="ADAL" clId="{2394E709-3CF4-463F-98FF-A7B9426374AB}" dt="2023-05-09T09:36:28.537" v="880"/>
          <ac:spMkLst>
            <pc:docMk/>
            <pc:sldMk cId="1919892801" sldId="902"/>
            <ac:spMk id="10" creationId="{C2A279E2-AEED-443D-8FFD-E63753F90853}"/>
          </ac:spMkLst>
        </pc:spChg>
        <pc:spChg chg="add del">
          <ac:chgData name="Shwetha Gowdru [UNext]" userId="4558884d-6c63-46dc-b800-46e6eaf98ce9" providerId="ADAL" clId="{2394E709-3CF4-463F-98FF-A7B9426374AB}" dt="2023-05-09T09:36:44.350" v="884"/>
          <ac:spMkLst>
            <pc:docMk/>
            <pc:sldMk cId="1919892801" sldId="902"/>
            <ac:spMk id="11" creationId="{DCE47D26-2825-43EA-BF21-34820FE57C03}"/>
          </ac:spMkLst>
        </pc:spChg>
        <pc:spChg chg="add mod">
          <ac:chgData name="Shwetha Gowdru [UNext]" userId="4558884d-6c63-46dc-b800-46e6eaf98ce9" providerId="ADAL" clId="{2394E709-3CF4-463F-98FF-A7B9426374AB}" dt="2023-05-09T11:13:22.034" v="1388" actId="20577"/>
          <ac:spMkLst>
            <pc:docMk/>
            <pc:sldMk cId="1919892801" sldId="902"/>
            <ac:spMk id="13" creationId="{06777924-6E78-4FFF-A49F-FE51C0B6039D}"/>
          </ac:spMkLst>
        </pc:spChg>
        <pc:picChg chg="del">
          <ac:chgData name="Shwetha Gowdru [UNext]" userId="4558884d-6c63-46dc-b800-46e6eaf98ce9" providerId="ADAL" clId="{2394E709-3CF4-463F-98FF-A7B9426374AB}" dt="2023-05-09T09:36:23.096" v="876" actId="478"/>
          <ac:picMkLst>
            <pc:docMk/>
            <pc:sldMk cId="1919892801" sldId="902"/>
            <ac:picMk id="6" creationId="{4B204D29-C567-41E6-845C-6590C77599CA}"/>
          </ac:picMkLst>
        </pc:picChg>
        <pc:picChg chg="add del mod">
          <ac:chgData name="Shwetha Gowdru [UNext]" userId="4558884d-6c63-46dc-b800-46e6eaf98ce9" providerId="ADAL" clId="{2394E709-3CF4-463F-98FF-A7B9426374AB}" dt="2023-05-09T09:53:03.900" v="1068" actId="478"/>
          <ac:picMkLst>
            <pc:docMk/>
            <pc:sldMk cId="1919892801" sldId="902"/>
            <ac:picMk id="12" creationId="{6A07792C-76B2-4E98-B4EC-449125027733}"/>
          </ac:picMkLst>
        </pc:picChg>
      </pc:sldChg>
      <pc:sldChg chg="modSp add">
        <pc:chgData name="Shwetha Gowdru [UNext]" userId="4558884d-6c63-46dc-b800-46e6eaf98ce9" providerId="ADAL" clId="{2394E709-3CF4-463F-98FF-A7B9426374AB}" dt="2023-05-09T09:44:33.817" v="1065" actId="6549"/>
        <pc:sldMkLst>
          <pc:docMk/>
          <pc:sldMk cId="1963390161" sldId="904"/>
        </pc:sldMkLst>
        <pc:spChg chg="mod">
          <ac:chgData name="Shwetha Gowdru [UNext]" userId="4558884d-6c63-46dc-b800-46e6eaf98ce9" providerId="ADAL" clId="{2394E709-3CF4-463F-98FF-A7B9426374AB}" dt="2023-05-09T09:44:33.817" v="1065" actId="6549"/>
          <ac:spMkLst>
            <pc:docMk/>
            <pc:sldMk cId="1963390161" sldId="904"/>
            <ac:spMk id="2" creationId="{00000000-0000-0000-0000-000000000000}"/>
          </ac:spMkLst>
        </pc:spChg>
        <pc:spChg chg="mod">
          <ac:chgData name="Shwetha Gowdru [UNext]" userId="4558884d-6c63-46dc-b800-46e6eaf98ce9" providerId="ADAL" clId="{2394E709-3CF4-463F-98FF-A7B9426374AB}" dt="2023-05-09T09:38:28.273" v="952" actId="403"/>
          <ac:spMkLst>
            <pc:docMk/>
            <pc:sldMk cId="1963390161" sldId="904"/>
            <ac:spMk id="3" creationId="{00000000-0000-0000-0000-000000000000}"/>
          </ac:spMkLst>
        </pc:spChg>
        <pc:picChg chg="mod">
          <ac:chgData name="Shwetha Gowdru [UNext]" userId="4558884d-6c63-46dc-b800-46e6eaf98ce9" providerId="ADAL" clId="{2394E709-3CF4-463F-98FF-A7B9426374AB}" dt="2023-05-09T09:38:35.420" v="953" actId="1076"/>
          <ac:picMkLst>
            <pc:docMk/>
            <pc:sldMk cId="1963390161" sldId="904"/>
            <ac:picMk id="2050" creationId="{B5777F3D-1B8A-4032-9D46-201DA9BBC973}"/>
          </ac:picMkLst>
        </pc:picChg>
      </pc:sldChg>
      <pc:sldChg chg="modSp add">
        <pc:chgData name="Shwetha Gowdru [UNext]" userId="4558884d-6c63-46dc-b800-46e6eaf98ce9" providerId="ADAL" clId="{2394E709-3CF4-463F-98FF-A7B9426374AB}" dt="2023-05-11T06:27:58.526" v="1870" actId="14100"/>
        <pc:sldMkLst>
          <pc:docMk/>
          <pc:sldMk cId="2482062035" sldId="905"/>
        </pc:sldMkLst>
        <pc:spChg chg="mod">
          <ac:chgData name="Shwetha Gowdru [UNext]" userId="4558884d-6c63-46dc-b800-46e6eaf98ce9" providerId="ADAL" clId="{2394E709-3CF4-463F-98FF-A7B9426374AB}" dt="2023-05-09T09:42:55.468" v="1028" actId="27636"/>
          <ac:spMkLst>
            <pc:docMk/>
            <pc:sldMk cId="2482062035" sldId="905"/>
            <ac:spMk id="2" creationId="{00000000-0000-0000-0000-000000000000}"/>
          </ac:spMkLst>
        </pc:spChg>
        <pc:spChg chg="mod">
          <ac:chgData name="Shwetha Gowdru [UNext]" userId="4558884d-6c63-46dc-b800-46e6eaf98ce9" providerId="ADAL" clId="{2394E709-3CF4-463F-98FF-A7B9426374AB}" dt="2023-05-11T06:27:58.526" v="1870" actId="14100"/>
          <ac:spMkLst>
            <pc:docMk/>
            <pc:sldMk cId="2482062035" sldId="905"/>
            <ac:spMk id="3" creationId="{00000000-0000-0000-0000-000000000000}"/>
          </ac:spMkLst>
        </pc:spChg>
        <pc:picChg chg="mod">
          <ac:chgData name="Shwetha Gowdru [UNext]" userId="4558884d-6c63-46dc-b800-46e6eaf98ce9" providerId="ADAL" clId="{2394E709-3CF4-463F-98FF-A7B9426374AB}" dt="2023-05-09T10:47:23.991" v="1263" actId="1076"/>
          <ac:picMkLst>
            <pc:docMk/>
            <pc:sldMk cId="2482062035" sldId="905"/>
            <ac:picMk id="2050" creationId="{B5777F3D-1B8A-4032-9D46-201DA9BBC973}"/>
          </ac:picMkLst>
        </pc:picChg>
      </pc:sldChg>
      <pc:sldChg chg="modSp add">
        <pc:chgData name="Shwetha Gowdru [UNext]" userId="4558884d-6c63-46dc-b800-46e6eaf98ce9" providerId="ADAL" clId="{2394E709-3CF4-463F-98FF-A7B9426374AB}" dt="2023-05-11T09:44:45.835" v="2964" actId="122"/>
        <pc:sldMkLst>
          <pc:docMk/>
          <pc:sldMk cId="3610889148" sldId="906"/>
        </pc:sldMkLst>
        <pc:spChg chg="mod">
          <ac:chgData name="Shwetha Gowdru [UNext]" userId="4558884d-6c63-46dc-b800-46e6eaf98ce9" providerId="ADAL" clId="{2394E709-3CF4-463F-98FF-A7B9426374AB}" dt="2023-05-11T09:44:45.835" v="2964" actId="122"/>
          <ac:spMkLst>
            <pc:docMk/>
            <pc:sldMk cId="3610889148" sldId="906"/>
            <ac:spMk id="3" creationId="{00000000-0000-0000-0000-000000000000}"/>
          </ac:spMkLst>
        </pc:spChg>
        <pc:picChg chg="mod modCrop">
          <ac:chgData name="Shwetha Gowdru [UNext]" userId="4558884d-6c63-46dc-b800-46e6eaf98ce9" providerId="ADAL" clId="{2394E709-3CF4-463F-98FF-A7B9426374AB}" dt="2023-05-09T10:00:28.153" v="1156" actId="732"/>
          <ac:picMkLst>
            <pc:docMk/>
            <pc:sldMk cId="3610889148" sldId="906"/>
            <ac:picMk id="12" creationId="{6A07792C-76B2-4E98-B4EC-449125027733}"/>
          </ac:picMkLst>
        </pc:picChg>
      </pc:sldChg>
      <pc:sldChg chg="addSp delSp modSp add">
        <pc:chgData name="Shwetha Gowdru [UNext]" userId="4558884d-6c63-46dc-b800-46e6eaf98ce9" providerId="ADAL" clId="{2394E709-3CF4-463F-98FF-A7B9426374AB}" dt="2023-05-11T09:44:32.703" v="2962" actId="122"/>
        <pc:sldMkLst>
          <pc:docMk/>
          <pc:sldMk cId="2722595773" sldId="907"/>
        </pc:sldMkLst>
        <pc:spChg chg="add del">
          <ac:chgData name="Shwetha Gowdru [UNext]" userId="4558884d-6c63-46dc-b800-46e6eaf98ce9" providerId="ADAL" clId="{2394E709-3CF4-463F-98FF-A7B9426374AB}" dt="2023-05-09T09:57:26.935" v="1126" actId="478"/>
          <ac:spMkLst>
            <pc:docMk/>
            <pc:sldMk cId="2722595773" sldId="907"/>
            <ac:spMk id="2" creationId="{4C1E0B6E-23F0-48D4-9AF6-3EAB3BD271EA}"/>
          </ac:spMkLst>
        </pc:spChg>
        <pc:spChg chg="mod">
          <ac:chgData name="Shwetha Gowdru [UNext]" userId="4558884d-6c63-46dc-b800-46e6eaf98ce9" providerId="ADAL" clId="{2394E709-3CF4-463F-98FF-A7B9426374AB}" dt="2023-05-11T09:44:32.703" v="2962" actId="122"/>
          <ac:spMkLst>
            <pc:docMk/>
            <pc:sldMk cId="2722595773" sldId="907"/>
            <ac:spMk id="3" creationId="{00000000-0000-0000-0000-000000000000}"/>
          </ac:spMkLst>
        </pc:spChg>
        <pc:spChg chg="add del">
          <ac:chgData name="Shwetha Gowdru [UNext]" userId="4558884d-6c63-46dc-b800-46e6eaf98ce9" providerId="ADAL" clId="{2394E709-3CF4-463F-98FF-A7B9426374AB}" dt="2023-05-09T09:57:31.767" v="1130"/>
          <ac:spMkLst>
            <pc:docMk/>
            <pc:sldMk cId="2722595773" sldId="907"/>
            <ac:spMk id="6" creationId="{F0E0C18F-152B-4005-BAAA-ECF12BAFA70E}"/>
          </ac:spMkLst>
        </pc:spChg>
        <pc:spChg chg="del">
          <ac:chgData name="Shwetha Gowdru [UNext]" userId="4558884d-6c63-46dc-b800-46e6eaf98ce9" providerId="ADAL" clId="{2394E709-3CF4-463F-98FF-A7B9426374AB}" dt="2023-05-09T09:57:26.935" v="1126" actId="478"/>
          <ac:spMkLst>
            <pc:docMk/>
            <pc:sldMk cId="2722595773" sldId="907"/>
            <ac:spMk id="13" creationId="{06777924-6E78-4FFF-A49F-FE51C0B6039D}"/>
          </ac:spMkLst>
        </pc:spChg>
        <pc:picChg chg="add mod modCrop">
          <ac:chgData name="Shwetha Gowdru [UNext]" userId="4558884d-6c63-46dc-b800-46e6eaf98ce9" providerId="ADAL" clId="{2394E709-3CF4-463F-98FF-A7B9426374AB}" dt="2023-05-09T09:58:26.472" v="1154" actId="14100"/>
          <ac:picMkLst>
            <pc:docMk/>
            <pc:sldMk cId="2722595773" sldId="907"/>
            <ac:picMk id="8" creationId="{93E97535-5E73-4750-8AA5-19181D04DB42}"/>
          </ac:picMkLst>
        </pc:picChg>
      </pc:sldChg>
      <pc:sldChg chg="addSp delSp modSp add">
        <pc:chgData name="Shwetha Gowdru [UNext]" userId="4558884d-6c63-46dc-b800-46e6eaf98ce9" providerId="ADAL" clId="{2394E709-3CF4-463F-98FF-A7B9426374AB}" dt="2023-05-11T09:44:40.963" v="2963" actId="122"/>
        <pc:sldMkLst>
          <pc:docMk/>
          <pc:sldMk cId="2583718705" sldId="909"/>
        </pc:sldMkLst>
        <pc:spChg chg="add mod">
          <ac:chgData name="Shwetha Gowdru [UNext]" userId="4558884d-6c63-46dc-b800-46e6eaf98ce9" providerId="ADAL" clId="{2394E709-3CF4-463F-98FF-A7B9426374AB}" dt="2023-05-11T07:37:44.998" v="2384" actId="2085"/>
          <ac:spMkLst>
            <pc:docMk/>
            <pc:sldMk cId="2583718705" sldId="909"/>
            <ac:spMk id="2" creationId="{F4186DF5-EF9E-4335-B2AE-474A142A49D9}"/>
          </ac:spMkLst>
        </pc:spChg>
        <pc:spChg chg="mod">
          <ac:chgData name="Shwetha Gowdru [UNext]" userId="4558884d-6c63-46dc-b800-46e6eaf98ce9" providerId="ADAL" clId="{2394E709-3CF4-463F-98FF-A7B9426374AB}" dt="2023-05-11T09:44:40.963" v="2963" actId="122"/>
          <ac:spMkLst>
            <pc:docMk/>
            <pc:sldMk cId="2583718705" sldId="909"/>
            <ac:spMk id="3" creationId="{00000000-0000-0000-0000-000000000000}"/>
          </ac:spMkLst>
        </pc:spChg>
        <pc:spChg chg="add mod">
          <ac:chgData name="Shwetha Gowdru [UNext]" userId="4558884d-6c63-46dc-b800-46e6eaf98ce9" providerId="ADAL" clId="{2394E709-3CF4-463F-98FF-A7B9426374AB}" dt="2023-05-11T07:37:14.802" v="2379" actId="1076"/>
          <ac:spMkLst>
            <pc:docMk/>
            <pc:sldMk cId="2583718705" sldId="909"/>
            <ac:spMk id="6" creationId="{70A1C9C7-29D6-437D-AC6A-7BA9E6207FE8}"/>
          </ac:spMkLst>
        </pc:spChg>
        <pc:picChg chg="del">
          <ac:chgData name="Shwetha Gowdru [UNext]" userId="4558884d-6c63-46dc-b800-46e6eaf98ce9" providerId="ADAL" clId="{2394E709-3CF4-463F-98FF-A7B9426374AB}" dt="2023-05-09T10:43:14.808" v="1160" actId="478"/>
          <ac:picMkLst>
            <pc:docMk/>
            <pc:sldMk cId="2583718705" sldId="909"/>
            <ac:picMk id="8" creationId="{93E97535-5E73-4750-8AA5-19181D04DB42}"/>
          </ac:picMkLst>
        </pc:picChg>
      </pc:sldChg>
      <pc:sldChg chg="addSp delSp modSp add">
        <pc:chgData name="Shwetha Gowdru [UNext]" userId="4558884d-6c63-46dc-b800-46e6eaf98ce9" providerId="ADAL" clId="{2394E709-3CF4-463F-98FF-A7B9426374AB}" dt="2023-05-11T09:44:53.724" v="2965" actId="122"/>
        <pc:sldMkLst>
          <pc:docMk/>
          <pc:sldMk cId="423697813" sldId="911"/>
        </pc:sldMkLst>
        <pc:spChg chg="add mod">
          <ac:chgData name="Shwetha Gowdru [UNext]" userId="4558884d-6c63-46dc-b800-46e6eaf98ce9" providerId="ADAL" clId="{2394E709-3CF4-463F-98FF-A7B9426374AB}" dt="2023-05-11T07:38:27.184" v="2385" actId="208"/>
          <ac:spMkLst>
            <pc:docMk/>
            <pc:sldMk cId="423697813" sldId="911"/>
            <ac:spMk id="2" creationId="{DB487D06-B148-4FF9-B034-236033C0FABE}"/>
          </ac:spMkLst>
        </pc:spChg>
        <pc:spChg chg="mod">
          <ac:chgData name="Shwetha Gowdru [UNext]" userId="4558884d-6c63-46dc-b800-46e6eaf98ce9" providerId="ADAL" clId="{2394E709-3CF4-463F-98FF-A7B9426374AB}" dt="2023-05-11T09:44:53.724" v="2965" actId="122"/>
          <ac:spMkLst>
            <pc:docMk/>
            <pc:sldMk cId="423697813" sldId="911"/>
            <ac:spMk id="3" creationId="{00000000-0000-0000-0000-000000000000}"/>
          </ac:spMkLst>
        </pc:spChg>
        <pc:spChg chg="add del mod">
          <ac:chgData name="Shwetha Gowdru [UNext]" userId="4558884d-6c63-46dc-b800-46e6eaf98ce9" providerId="ADAL" clId="{2394E709-3CF4-463F-98FF-A7B9426374AB}" dt="2023-05-11T06:48:11.929" v="2036" actId="478"/>
          <ac:spMkLst>
            <pc:docMk/>
            <pc:sldMk cId="423697813" sldId="911"/>
            <ac:spMk id="6" creationId="{17E65D67-A57F-42E4-A880-EEA2C8053983}"/>
          </ac:spMkLst>
        </pc:spChg>
        <pc:spChg chg="add mod">
          <ac:chgData name="Shwetha Gowdru [UNext]" userId="4558884d-6c63-46dc-b800-46e6eaf98ce9" providerId="ADAL" clId="{2394E709-3CF4-463F-98FF-A7B9426374AB}" dt="2023-05-11T06:48:19.676" v="2038" actId="14100"/>
          <ac:spMkLst>
            <pc:docMk/>
            <pc:sldMk cId="423697813" sldId="911"/>
            <ac:spMk id="10" creationId="{F6B524FA-FACE-4761-AB83-7B4EB4E8D0B8}"/>
          </ac:spMkLst>
        </pc:spChg>
        <pc:picChg chg="del">
          <ac:chgData name="Shwetha Gowdru [UNext]" userId="4558884d-6c63-46dc-b800-46e6eaf98ce9" providerId="ADAL" clId="{2394E709-3CF4-463F-98FF-A7B9426374AB}" dt="2023-05-09T10:47:50.770" v="1264" actId="478"/>
          <ac:picMkLst>
            <pc:docMk/>
            <pc:sldMk cId="423697813" sldId="911"/>
            <ac:picMk id="12" creationId="{6A07792C-76B2-4E98-B4EC-449125027733}"/>
          </ac:picMkLst>
        </pc:picChg>
      </pc:sldChg>
      <pc:sldChg chg="modSp add">
        <pc:chgData name="Shwetha Gowdru [UNext]" userId="4558884d-6c63-46dc-b800-46e6eaf98ce9" providerId="ADAL" clId="{2394E709-3CF4-463F-98FF-A7B9426374AB}" dt="2023-05-11T09:44:58.371" v="2966" actId="122"/>
        <pc:sldMkLst>
          <pc:docMk/>
          <pc:sldMk cId="1470849042" sldId="912"/>
        </pc:sldMkLst>
        <pc:spChg chg="mod">
          <ac:chgData name="Shwetha Gowdru [UNext]" userId="4558884d-6c63-46dc-b800-46e6eaf98ce9" providerId="ADAL" clId="{2394E709-3CF4-463F-98FF-A7B9426374AB}" dt="2023-05-11T07:39:06.118" v="2393" actId="6549"/>
          <ac:spMkLst>
            <pc:docMk/>
            <pc:sldMk cId="1470849042" sldId="912"/>
            <ac:spMk id="2" creationId="{DB487D06-B148-4FF9-B034-236033C0FABE}"/>
          </ac:spMkLst>
        </pc:spChg>
        <pc:spChg chg="mod">
          <ac:chgData name="Shwetha Gowdru [UNext]" userId="4558884d-6c63-46dc-b800-46e6eaf98ce9" providerId="ADAL" clId="{2394E709-3CF4-463F-98FF-A7B9426374AB}" dt="2023-05-11T09:44:58.371" v="2966" actId="122"/>
          <ac:spMkLst>
            <pc:docMk/>
            <pc:sldMk cId="1470849042" sldId="912"/>
            <ac:spMk id="3" creationId="{00000000-0000-0000-0000-000000000000}"/>
          </ac:spMkLst>
        </pc:spChg>
      </pc:sldChg>
      <pc:sldChg chg="addSp delSp modSp add ord">
        <pc:chgData name="Shwetha Gowdru [UNext]" userId="4558884d-6c63-46dc-b800-46e6eaf98ce9" providerId="ADAL" clId="{2394E709-3CF4-463F-98FF-A7B9426374AB}" dt="2023-05-11T09:45:08.078" v="2969" actId="122"/>
        <pc:sldMkLst>
          <pc:docMk/>
          <pc:sldMk cId="2267694476" sldId="913"/>
        </pc:sldMkLst>
        <pc:spChg chg="add del mod">
          <ac:chgData name="Shwetha Gowdru [UNext]" userId="4558884d-6c63-46dc-b800-46e6eaf98ce9" providerId="ADAL" clId="{2394E709-3CF4-463F-98FF-A7B9426374AB}" dt="2023-05-11T07:40:01.404" v="2403" actId="15"/>
          <ac:spMkLst>
            <pc:docMk/>
            <pc:sldMk cId="2267694476" sldId="913"/>
            <ac:spMk id="2" creationId="{DB487D06-B148-4FF9-B034-236033C0FABE}"/>
          </ac:spMkLst>
        </pc:spChg>
        <pc:spChg chg="mod">
          <ac:chgData name="Shwetha Gowdru [UNext]" userId="4558884d-6c63-46dc-b800-46e6eaf98ce9" providerId="ADAL" clId="{2394E709-3CF4-463F-98FF-A7B9426374AB}" dt="2023-05-11T09:45:08.078" v="2969" actId="122"/>
          <ac:spMkLst>
            <pc:docMk/>
            <pc:sldMk cId="2267694476" sldId="913"/>
            <ac:spMk id="3" creationId="{00000000-0000-0000-0000-000000000000}"/>
          </ac:spMkLst>
        </pc:spChg>
        <pc:spChg chg="add del mod">
          <ac:chgData name="Shwetha Gowdru [UNext]" userId="4558884d-6c63-46dc-b800-46e6eaf98ce9" providerId="ADAL" clId="{2394E709-3CF4-463F-98FF-A7B9426374AB}" dt="2023-05-09T11:16:25.139" v="1415" actId="11529"/>
          <ac:spMkLst>
            <pc:docMk/>
            <pc:sldMk cId="2267694476" sldId="913"/>
            <ac:spMk id="6" creationId="{E2652584-6060-4C5B-A30E-DD5D789B61F0}"/>
          </ac:spMkLst>
        </pc:spChg>
        <pc:spChg chg="add mod">
          <ac:chgData name="Shwetha Gowdru [UNext]" userId="4558884d-6c63-46dc-b800-46e6eaf98ce9" providerId="ADAL" clId="{2394E709-3CF4-463F-98FF-A7B9426374AB}" dt="2023-05-11T07:39:56.391" v="2401" actId="14100"/>
          <ac:spMkLst>
            <pc:docMk/>
            <pc:sldMk cId="2267694476" sldId="913"/>
            <ac:spMk id="8" creationId="{4E81384A-9A0E-45F0-900B-7CEE8F59D817}"/>
          </ac:spMkLst>
        </pc:spChg>
      </pc:sldChg>
      <pc:sldChg chg="addSp delSp modSp add">
        <pc:chgData name="Shwetha Gowdru [UNext]" userId="4558884d-6c63-46dc-b800-46e6eaf98ce9" providerId="ADAL" clId="{2394E709-3CF4-463F-98FF-A7B9426374AB}" dt="2023-05-11T09:45:24.177" v="2977" actId="20577"/>
        <pc:sldMkLst>
          <pc:docMk/>
          <pc:sldMk cId="2052306912" sldId="915"/>
        </pc:sldMkLst>
        <pc:spChg chg="del mod">
          <ac:chgData name="Shwetha Gowdru [UNext]" userId="4558884d-6c63-46dc-b800-46e6eaf98ce9" providerId="ADAL" clId="{2394E709-3CF4-463F-98FF-A7B9426374AB}" dt="2023-05-09T11:18:41.352" v="1475"/>
          <ac:spMkLst>
            <pc:docMk/>
            <pc:sldMk cId="2052306912" sldId="915"/>
            <ac:spMk id="2" creationId="{DB487D06-B148-4FF9-B034-236033C0FABE}"/>
          </ac:spMkLst>
        </pc:spChg>
        <pc:spChg chg="mod">
          <ac:chgData name="Shwetha Gowdru [UNext]" userId="4558884d-6c63-46dc-b800-46e6eaf98ce9" providerId="ADAL" clId="{2394E709-3CF4-463F-98FF-A7B9426374AB}" dt="2023-05-11T09:45:24.177" v="2977" actId="20577"/>
          <ac:spMkLst>
            <pc:docMk/>
            <pc:sldMk cId="2052306912" sldId="915"/>
            <ac:spMk id="3" creationId="{00000000-0000-0000-0000-000000000000}"/>
          </ac:spMkLst>
        </pc:spChg>
        <pc:spChg chg="add del mod">
          <ac:chgData name="Shwetha Gowdru [UNext]" userId="4558884d-6c63-46dc-b800-46e6eaf98ce9" providerId="ADAL" clId="{2394E709-3CF4-463F-98FF-A7B9426374AB}" dt="2023-05-09T11:27:46.595" v="1569" actId="478"/>
          <ac:spMkLst>
            <pc:docMk/>
            <pc:sldMk cId="2052306912" sldId="915"/>
            <ac:spMk id="6" creationId="{AC63FA8D-DA17-46F9-8BB8-3BC632E61D43}"/>
          </ac:spMkLst>
        </pc:spChg>
        <pc:spChg chg="add mod">
          <ac:chgData name="Shwetha Gowdru [UNext]" userId="4558884d-6c63-46dc-b800-46e6eaf98ce9" providerId="ADAL" clId="{2394E709-3CF4-463F-98FF-A7B9426374AB}" dt="2023-05-09T11:30:35.199" v="1593" actId="1076"/>
          <ac:spMkLst>
            <pc:docMk/>
            <pc:sldMk cId="2052306912" sldId="915"/>
            <ac:spMk id="8" creationId="{841BE0CF-8CEA-4752-BC5D-2E27F0662766}"/>
          </ac:spMkLst>
        </pc:spChg>
      </pc:sldChg>
      <pc:sldChg chg="addSp delSp modSp add">
        <pc:chgData name="Shwetha Gowdru [UNext]" userId="4558884d-6c63-46dc-b800-46e6eaf98ce9" providerId="ADAL" clId="{2394E709-3CF4-463F-98FF-A7B9426374AB}" dt="2023-05-11T09:45:17.466" v="2974" actId="122"/>
        <pc:sldMkLst>
          <pc:docMk/>
          <pc:sldMk cId="2435382698" sldId="916"/>
        </pc:sldMkLst>
        <pc:spChg chg="mod">
          <ac:chgData name="Shwetha Gowdru [UNext]" userId="4558884d-6c63-46dc-b800-46e6eaf98ce9" providerId="ADAL" clId="{2394E709-3CF4-463F-98FF-A7B9426374AB}" dt="2023-05-11T09:45:17.466" v="2974" actId="122"/>
          <ac:spMkLst>
            <pc:docMk/>
            <pc:sldMk cId="2435382698" sldId="916"/>
            <ac:spMk id="3" creationId="{00000000-0000-0000-0000-000000000000}"/>
          </ac:spMkLst>
        </pc:spChg>
        <pc:spChg chg="mod">
          <ac:chgData name="Shwetha Gowdru [UNext]" userId="4558884d-6c63-46dc-b800-46e6eaf98ce9" providerId="ADAL" clId="{2394E709-3CF4-463F-98FF-A7B9426374AB}" dt="2023-05-09T11:40:11.711" v="1601" actId="14100"/>
          <ac:spMkLst>
            <pc:docMk/>
            <pc:sldMk cId="2435382698" sldId="916"/>
            <ac:spMk id="6" creationId="{93FFA5F0-FB09-48DC-906F-C54D87F5D46A}"/>
          </ac:spMkLst>
        </pc:spChg>
        <pc:spChg chg="add del mod">
          <ac:chgData name="Shwetha Gowdru [UNext]" userId="4558884d-6c63-46dc-b800-46e6eaf98ce9" providerId="ADAL" clId="{2394E709-3CF4-463F-98FF-A7B9426374AB}" dt="2023-05-09T11:28:44.167" v="1578" actId="478"/>
          <ac:spMkLst>
            <pc:docMk/>
            <pc:sldMk cId="2435382698" sldId="916"/>
            <ac:spMk id="8" creationId="{ED257E73-806A-4E2E-86C3-71F70BCB4B4C}"/>
          </ac:spMkLst>
        </pc:spChg>
        <pc:spChg chg="add mod">
          <ac:chgData name="Shwetha Gowdru [UNext]" userId="4558884d-6c63-46dc-b800-46e6eaf98ce9" providerId="ADAL" clId="{2394E709-3CF4-463F-98FF-A7B9426374AB}" dt="2023-05-09T11:40:15.010" v="1602" actId="1076"/>
          <ac:spMkLst>
            <pc:docMk/>
            <pc:sldMk cId="2435382698" sldId="916"/>
            <ac:spMk id="10" creationId="{DB3E3605-933E-46FA-BA1E-4DD3B63E45BA}"/>
          </ac:spMkLst>
        </pc:spChg>
      </pc:sldChg>
      <pc:sldChg chg="addSp modSp add del">
        <pc:chgData name="Shwetha Gowdru [UNext]" userId="4558884d-6c63-46dc-b800-46e6eaf98ce9" providerId="ADAL" clId="{2394E709-3CF4-463F-98FF-A7B9426374AB}" dt="2023-05-11T08:55:11.204" v="2533" actId="2696"/>
        <pc:sldMkLst>
          <pc:docMk/>
          <pc:sldMk cId="2599022788" sldId="917"/>
        </pc:sldMkLst>
        <pc:spChg chg="mod">
          <ac:chgData name="Shwetha Gowdru [UNext]" userId="4558884d-6c63-46dc-b800-46e6eaf98ce9" providerId="ADAL" clId="{2394E709-3CF4-463F-98FF-A7B9426374AB}" dt="2023-05-11T07:02:41.711" v="2166"/>
          <ac:spMkLst>
            <pc:docMk/>
            <pc:sldMk cId="2599022788" sldId="917"/>
            <ac:spMk id="2" creationId="{090AB5A0-7797-483C-AF02-F8B4995F63D2}"/>
          </ac:spMkLst>
        </pc:spChg>
        <pc:spChg chg="mod">
          <ac:chgData name="Shwetha Gowdru [UNext]" userId="4558884d-6c63-46dc-b800-46e6eaf98ce9" providerId="ADAL" clId="{2394E709-3CF4-463F-98FF-A7B9426374AB}" dt="2023-05-11T07:01:02.289" v="2053" actId="20577"/>
          <ac:spMkLst>
            <pc:docMk/>
            <pc:sldMk cId="2599022788" sldId="917"/>
            <ac:spMk id="3" creationId="{5294D210-7653-4C0C-8076-D3B190A51646}"/>
          </ac:spMkLst>
        </pc:spChg>
        <pc:spChg chg="add mod">
          <ac:chgData name="Shwetha Gowdru [UNext]" userId="4558884d-6c63-46dc-b800-46e6eaf98ce9" providerId="ADAL" clId="{2394E709-3CF4-463F-98FF-A7B9426374AB}" dt="2023-05-11T07:02:55.749" v="2182" actId="20577"/>
          <ac:spMkLst>
            <pc:docMk/>
            <pc:sldMk cId="2599022788" sldId="917"/>
            <ac:spMk id="4" creationId="{E8F8E31C-C68D-4B6F-9FED-7EDED9083D2F}"/>
          </ac:spMkLst>
        </pc:spChg>
      </pc:sldChg>
      <pc:sldChg chg="addSp delSp modSp add">
        <pc:chgData name="Shwetha Gowdru [UNext]" userId="4558884d-6c63-46dc-b800-46e6eaf98ce9" providerId="ADAL" clId="{2394E709-3CF4-463F-98FF-A7B9426374AB}" dt="2023-05-11T09:45:29.671" v="2978" actId="122"/>
        <pc:sldMkLst>
          <pc:docMk/>
          <pc:sldMk cId="247121111" sldId="918"/>
        </pc:sldMkLst>
        <pc:spChg chg="add mod">
          <ac:chgData name="Shwetha Gowdru [UNext]" userId="4558884d-6c63-46dc-b800-46e6eaf98ce9" providerId="ADAL" clId="{2394E709-3CF4-463F-98FF-A7B9426374AB}" dt="2023-05-11T04:23:05.602" v="1674" actId="6549"/>
          <ac:spMkLst>
            <pc:docMk/>
            <pc:sldMk cId="247121111" sldId="918"/>
            <ac:spMk id="2" creationId="{3478869B-A903-47B5-89F7-B20A10FDC56D}"/>
          </ac:spMkLst>
        </pc:spChg>
        <pc:spChg chg="mod">
          <ac:chgData name="Shwetha Gowdru [UNext]" userId="4558884d-6c63-46dc-b800-46e6eaf98ce9" providerId="ADAL" clId="{2394E709-3CF4-463F-98FF-A7B9426374AB}" dt="2023-05-11T09:45:29.671" v="2978" actId="122"/>
          <ac:spMkLst>
            <pc:docMk/>
            <pc:sldMk cId="247121111" sldId="918"/>
            <ac:spMk id="3" creationId="{00000000-0000-0000-0000-000000000000}"/>
          </ac:spMkLst>
        </pc:spChg>
        <pc:spChg chg="del mod">
          <ac:chgData name="Shwetha Gowdru [UNext]" userId="4558884d-6c63-46dc-b800-46e6eaf98ce9" providerId="ADAL" clId="{2394E709-3CF4-463F-98FF-A7B9426374AB}" dt="2023-05-11T04:19:06.804" v="1648"/>
          <ac:spMkLst>
            <pc:docMk/>
            <pc:sldMk cId="247121111" sldId="918"/>
            <ac:spMk id="8" creationId="{841BE0CF-8CEA-4752-BC5D-2E27F0662766}"/>
          </ac:spMkLst>
        </pc:spChg>
      </pc:sldChg>
      <pc:sldChg chg="addSp delSp modSp add">
        <pc:chgData name="Shwetha Gowdru [UNext]" userId="4558884d-6c63-46dc-b800-46e6eaf98ce9" providerId="ADAL" clId="{2394E709-3CF4-463F-98FF-A7B9426374AB}" dt="2023-05-11T09:45:34.290" v="2979" actId="122"/>
        <pc:sldMkLst>
          <pc:docMk/>
          <pc:sldMk cId="3305835386" sldId="919"/>
        </pc:sldMkLst>
        <pc:spChg chg="del mod">
          <ac:chgData name="Shwetha Gowdru [UNext]" userId="4558884d-6c63-46dc-b800-46e6eaf98ce9" providerId="ADAL" clId="{2394E709-3CF4-463F-98FF-A7B9426374AB}" dt="2023-05-11T04:24:26.033" v="1680" actId="478"/>
          <ac:spMkLst>
            <pc:docMk/>
            <pc:sldMk cId="3305835386" sldId="919"/>
            <ac:spMk id="2" creationId="{3478869B-A903-47B5-89F7-B20A10FDC56D}"/>
          </ac:spMkLst>
        </pc:spChg>
        <pc:spChg chg="mod">
          <ac:chgData name="Shwetha Gowdru [UNext]" userId="4558884d-6c63-46dc-b800-46e6eaf98ce9" providerId="ADAL" clId="{2394E709-3CF4-463F-98FF-A7B9426374AB}" dt="2023-05-11T09:45:34.290" v="2979" actId="122"/>
          <ac:spMkLst>
            <pc:docMk/>
            <pc:sldMk cId="3305835386" sldId="919"/>
            <ac:spMk id="3" creationId="{00000000-0000-0000-0000-000000000000}"/>
          </ac:spMkLst>
        </pc:spChg>
        <pc:picChg chg="add mod modCrop">
          <ac:chgData name="Shwetha Gowdru [UNext]" userId="4558884d-6c63-46dc-b800-46e6eaf98ce9" providerId="ADAL" clId="{2394E709-3CF4-463F-98FF-A7B9426374AB}" dt="2023-05-11T04:24:53.985" v="1687" actId="1076"/>
          <ac:picMkLst>
            <pc:docMk/>
            <pc:sldMk cId="3305835386" sldId="919"/>
            <ac:picMk id="6" creationId="{057BD693-4734-4244-820C-E0979B03F3D7}"/>
          </ac:picMkLst>
        </pc:picChg>
      </pc:sldChg>
      <pc:sldChg chg="addSp delSp modSp add">
        <pc:chgData name="Shwetha Gowdru [UNext]" userId="4558884d-6c63-46dc-b800-46e6eaf98ce9" providerId="ADAL" clId="{2394E709-3CF4-463F-98FF-A7B9426374AB}" dt="2023-05-11T09:45:39.316" v="2980" actId="122"/>
        <pc:sldMkLst>
          <pc:docMk/>
          <pc:sldMk cId="1660538925" sldId="920"/>
        </pc:sldMkLst>
        <pc:spChg chg="add mod">
          <ac:chgData name="Shwetha Gowdru [UNext]" userId="4558884d-6c63-46dc-b800-46e6eaf98ce9" providerId="ADAL" clId="{2394E709-3CF4-463F-98FF-A7B9426374AB}" dt="2023-05-11T04:31:00.070" v="1782" actId="2710"/>
          <ac:spMkLst>
            <pc:docMk/>
            <pc:sldMk cId="1660538925" sldId="920"/>
            <ac:spMk id="2" creationId="{EE977BF6-DF31-46F4-A33B-DD4B3A507EE7}"/>
          </ac:spMkLst>
        </pc:spChg>
        <pc:spChg chg="mod">
          <ac:chgData name="Shwetha Gowdru [UNext]" userId="4558884d-6c63-46dc-b800-46e6eaf98ce9" providerId="ADAL" clId="{2394E709-3CF4-463F-98FF-A7B9426374AB}" dt="2023-05-11T09:45:39.316" v="2980" actId="122"/>
          <ac:spMkLst>
            <pc:docMk/>
            <pc:sldMk cId="1660538925" sldId="920"/>
            <ac:spMk id="3" creationId="{00000000-0000-0000-0000-000000000000}"/>
          </ac:spMkLst>
        </pc:spChg>
        <pc:picChg chg="del">
          <ac:chgData name="Shwetha Gowdru [UNext]" userId="4558884d-6c63-46dc-b800-46e6eaf98ce9" providerId="ADAL" clId="{2394E709-3CF4-463F-98FF-A7B9426374AB}" dt="2023-05-11T04:26:25.479" v="1690" actId="478"/>
          <ac:picMkLst>
            <pc:docMk/>
            <pc:sldMk cId="1660538925" sldId="920"/>
            <ac:picMk id="6" creationId="{057BD693-4734-4244-820C-E0979B03F3D7}"/>
          </ac:picMkLst>
        </pc:picChg>
      </pc:sldChg>
      <pc:sldChg chg="addSp delSp modSp add modNotesTx">
        <pc:chgData name="Shwetha Gowdru [UNext]" userId="4558884d-6c63-46dc-b800-46e6eaf98ce9" providerId="ADAL" clId="{2394E709-3CF4-463F-98FF-A7B9426374AB}" dt="2023-05-12T04:02:49.671" v="3445" actId="6549"/>
        <pc:sldMkLst>
          <pc:docMk/>
          <pc:sldMk cId="1322735605" sldId="921"/>
        </pc:sldMkLst>
        <pc:spChg chg="add mod">
          <ac:chgData name="Shwetha Gowdru [UNext]" userId="4558884d-6c63-46dc-b800-46e6eaf98ce9" providerId="ADAL" clId="{2394E709-3CF4-463F-98FF-A7B9426374AB}" dt="2023-05-12T04:02:49.671" v="3445" actId="6549"/>
          <ac:spMkLst>
            <pc:docMk/>
            <pc:sldMk cId="1322735605" sldId="921"/>
            <ac:spMk id="2" creationId="{028180B7-C93A-4DA2-90F5-D66663C2A8C2}"/>
          </ac:spMkLst>
        </pc:spChg>
        <pc:spChg chg="del mod">
          <ac:chgData name="Shwetha Gowdru [UNext]" userId="4558884d-6c63-46dc-b800-46e6eaf98ce9" providerId="ADAL" clId="{2394E709-3CF4-463F-98FF-A7B9426374AB}" dt="2023-05-11T04:37:20.213" v="1823"/>
          <ac:spMkLst>
            <pc:docMk/>
            <pc:sldMk cId="1322735605" sldId="921"/>
            <ac:spMk id="2" creationId="{EE977BF6-DF31-46F4-A33B-DD4B3A507EE7}"/>
          </ac:spMkLst>
        </pc:spChg>
        <pc:spChg chg="mod">
          <ac:chgData name="Shwetha Gowdru [UNext]" userId="4558884d-6c63-46dc-b800-46e6eaf98ce9" providerId="ADAL" clId="{2394E709-3CF4-463F-98FF-A7B9426374AB}" dt="2023-05-11T09:45:43.036" v="2981" actId="122"/>
          <ac:spMkLst>
            <pc:docMk/>
            <pc:sldMk cId="1322735605" sldId="921"/>
            <ac:spMk id="3" creationId="{00000000-0000-0000-0000-000000000000}"/>
          </ac:spMkLst>
        </pc:spChg>
        <pc:spChg chg="add del mod">
          <ac:chgData name="Shwetha Gowdru [UNext]" userId="4558884d-6c63-46dc-b800-46e6eaf98ce9" providerId="ADAL" clId="{2394E709-3CF4-463F-98FF-A7B9426374AB}" dt="2023-05-11T07:10:16.682" v="2243"/>
          <ac:spMkLst>
            <pc:docMk/>
            <pc:sldMk cId="1322735605" sldId="921"/>
            <ac:spMk id="8" creationId="{96F5085C-72FE-4421-B00B-0668D7311270}"/>
          </ac:spMkLst>
        </pc:spChg>
        <pc:spChg chg="add del mod">
          <ac:chgData name="Shwetha Gowdru [UNext]" userId="4558884d-6c63-46dc-b800-46e6eaf98ce9" providerId="ADAL" clId="{2394E709-3CF4-463F-98FF-A7B9426374AB}" dt="2023-05-11T07:11:53.301" v="2257"/>
          <ac:spMkLst>
            <pc:docMk/>
            <pc:sldMk cId="1322735605" sldId="921"/>
            <ac:spMk id="10" creationId="{D7E2A193-1044-4C16-9D4F-D9FCEABF6D39}"/>
          </ac:spMkLst>
        </pc:spChg>
        <pc:picChg chg="add mod modCrop">
          <ac:chgData name="Shwetha Gowdru [UNext]" userId="4558884d-6c63-46dc-b800-46e6eaf98ce9" providerId="ADAL" clId="{2394E709-3CF4-463F-98FF-A7B9426374AB}" dt="2023-05-11T08:51:05.017" v="2426" actId="732"/>
          <ac:picMkLst>
            <pc:docMk/>
            <pc:sldMk cId="1322735605" sldId="921"/>
            <ac:picMk id="6" creationId="{328317DE-8C85-4AC7-8A71-98362B1E28A7}"/>
          </ac:picMkLst>
        </pc:picChg>
      </pc:sldChg>
      <pc:sldChg chg="addSp delSp modSp add">
        <pc:chgData name="Shwetha Gowdru [UNext]" userId="4558884d-6c63-46dc-b800-46e6eaf98ce9" providerId="ADAL" clId="{2394E709-3CF4-463F-98FF-A7B9426374AB}" dt="2023-05-12T04:02:21.470" v="3442" actId="207"/>
        <pc:sldMkLst>
          <pc:docMk/>
          <pc:sldMk cId="3712168345" sldId="922"/>
        </pc:sldMkLst>
        <pc:spChg chg="mod">
          <ac:chgData name="Shwetha Gowdru [UNext]" userId="4558884d-6c63-46dc-b800-46e6eaf98ce9" providerId="ADAL" clId="{2394E709-3CF4-463F-98FF-A7B9426374AB}" dt="2023-05-11T07:06:37.766" v="2240" actId="313"/>
          <ac:spMkLst>
            <pc:docMk/>
            <pc:sldMk cId="3712168345" sldId="922"/>
            <ac:spMk id="3" creationId="{00000000-0000-0000-0000-000000000000}"/>
          </ac:spMkLst>
        </pc:spChg>
        <pc:spChg chg="add del mod">
          <ac:chgData name="Shwetha Gowdru [UNext]" userId="4558884d-6c63-46dc-b800-46e6eaf98ce9" providerId="ADAL" clId="{2394E709-3CF4-463F-98FF-A7B9426374AB}" dt="2023-05-11T07:10:35.523" v="2246" actId="478"/>
          <ac:spMkLst>
            <pc:docMk/>
            <pc:sldMk cId="3712168345" sldId="922"/>
            <ac:spMk id="8" creationId="{095280F1-A671-484D-836A-F42320BAC3A6}"/>
          </ac:spMkLst>
        </pc:spChg>
        <pc:spChg chg="add del mod">
          <ac:chgData name="Shwetha Gowdru [UNext]" userId="4558884d-6c63-46dc-b800-46e6eaf98ce9" providerId="ADAL" clId="{2394E709-3CF4-463F-98FF-A7B9426374AB}" dt="2023-05-11T07:11:57.186" v="2258" actId="478"/>
          <ac:spMkLst>
            <pc:docMk/>
            <pc:sldMk cId="3712168345" sldId="922"/>
            <ac:spMk id="10" creationId="{065251D1-1E6D-4510-BC53-6807516FB01F}"/>
          </ac:spMkLst>
        </pc:spChg>
        <pc:spChg chg="add mod">
          <ac:chgData name="Shwetha Gowdru [UNext]" userId="4558884d-6c63-46dc-b800-46e6eaf98ce9" providerId="ADAL" clId="{2394E709-3CF4-463F-98FF-A7B9426374AB}" dt="2023-05-12T04:02:21.470" v="3442" actId="207"/>
          <ac:spMkLst>
            <pc:docMk/>
            <pc:sldMk cId="3712168345" sldId="922"/>
            <ac:spMk id="11" creationId="{AE3D354D-C1E2-40E0-9448-2FFDB6C72EA8}"/>
          </ac:spMkLst>
        </pc:spChg>
        <pc:picChg chg="add mod modCrop">
          <ac:chgData name="Shwetha Gowdru [UNext]" userId="4558884d-6c63-46dc-b800-46e6eaf98ce9" providerId="ADAL" clId="{2394E709-3CF4-463F-98FF-A7B9426374AB}" dt="2023-05-11T08:51:50.445" v="2442" actId="14100"/>
          <ac:picMkLst>
            <pc:docMk/>
            <pc:sldMk cId="3712168345" sldId="922"/>
            <ac:picMk id="2" creationId="{63C1D624-34DE-461C-B4E7-D26968D42626}"/>
          </ac:picMkLst>
        </pc:picChg>
        <pc:picChg chg="del">
          <ac:chgData name="Shwetha Gowdru [UNext]" userId="4558884d-6c63-46dc-b800-46e6eaf98ce9" providerId="ADAL" clId="{2394E709-3CF4-463F-98FF-A7B9426374AB}" dt="2023-05-11T04:38:49.806" v="1839" actId="478"/>
          <ac:picMkLst>
            <pc:docMk/>
            <pc:sldMk cId="3712168345" sldId="922"/>
            <ac:picMk id="6" creationId="{328317DE-8C85-4AC7-8A71-98362B1E28A7}"/>
          </ac:picMkLst>
        </pc:picChg>
      </pc:sldChg>
      <pc:sldChg chg="modSp add del">
        <pc:chgData name="Shwetha Gowdru [UNext]" userId="4558884d-6c63-46dc-b800-46e6eaf98ce9" providerId="ADAL" clId="{2394E709-3CF4-463F-98FF-A7B9426374AB}" dt="2023-05-11T06:28:28.181" v="1875" actId="2696"/>
        <pc:sldMkLst>
          <pc:docMk/>
          <pc:sldMk cId="1680508211" sldId="923"/>
        </pc:sldMkLst>
        <pc:spChg chg="mod">
          <ac:chgData name="Shwetha Gowdru [UNext]" userId="4558884d-6c63-46dc-b800-46e6eaf98ce9" providerId="ADAL" clId="{2394E709-3CF4-463F-98FF-A7B9426374AB}" dt="2023-05-11T06:26:58.125" v="1853" actId="27636"/>
          <ac:spMkLst>
            <pc:docMk/>
            <pc:sldMk cId="1680508211" sldId="923"/>
            <ac:spMk id="3" creationId="{B5503E50-7620-4C11-ABFA-EE5EBFDE554C}"/>
          </ac:spMkLst>
        </pc:spChg>
      </pc:sldChg>
      <pc:sldChg chg="addSp delSp modSp add modNotesTx">
        <pc:chgData name="Shwetha Gowdru [UNext]" userId="4558884d-6c63-46dc-b800-46e6eaf98ce9" providerId="ADAL" clId="{2394E709-3CF4-463F-98FF-A7B9426374AB}" dt="2023-05-11T11:30:08.042" v="3435" actId="1076"/>
        <pc:sldMkLst>
          <pc:docMk/>
          <pc:sldMk cId="1801667952" sldId="923"/>
        </pc:sldMkLst>
        <pc:spChg chg="mod">
          <ac:chgData name="Shwetha Gowdru [UNext]" userId="4558884d-6c63-46dc-b800-46e6eaf98ce9" providerId="ADAL" clId="{2394E709-3CF4-463F-98FF-A7B9426374AB}" dt="2023-05-11T09:43:59.344" v="2957" actId="20577"/>
          <ac:spMkLst>
            <pc:docMk/>
            <pc:sldMk cId="1801667952" sldId="923"/>
            <ac:spMk id="3" creationId="{00000000-0000-0000-0000-000000000000}"/>
          </ac:spMkLst>
        </pc:spChg>
        <pc:spChg chg="add del mod">
          <ac:chgData name="Shwetha Gowdru [UNext]" userId="4558884d-6c63-46dc-b800-46e6eaf98ce9" providerId="ADAL" clId="{2394E709-3CF4-463F-98FF-A7B9426374AB}" dt="2023-05-11T06:29:53.246" v="1881" actId="478"/>
          <ac:spMkLst>
            <pc:docMk/>
            <pc:sldMk cId="1801667952" sldId="923"/>
            <ac:spMk id="8" creationId="{3BBBEEA4-7AAD-4020-B98D-8532CF4A3DC4}"/>
          </ac:spMkLst>
        </pc:spChg>
        <pc:spChg chg="add mod">
          <ac:chgData name="Shwetha Gowdru [UNext]" userId="4558884d-6c63-46dc-b800-46e6eaf98ce9" providerId="ADAL" clId="{2394E709-3CF4-463F-98FF-A7B9426374AB}" dt="2023-05-11T11:30:05.444" v="3434" actId="1076"/>
          <ac:spMkLst>
            <pc:docMk/>
            <pc:sldMk cId="1801667952" sldId="923"/>
            <ac:spMk id="9" creationId="{DC6C44A3-61FB-4550-ACD1-66EA5241122B}"/>
          </ac:spMkLst>
        </pc:spChg>
        <pc:picChg chg="add del mod modCrop">
          <ac:chgData name="Shwetha Gowdru [UNext]" userId="4558884d-6c63-46dc-b800-46e6eaf98ce9" providerId="ADAL" clId="{2394E709-3CF4-463F-98FF-A7B9426374AB}" dt="2023-05-11T11:30:08.042" v="3435" actId="1076"/>
          <ac:picMkLst>
            <pc:docMk/>
            <pc:sldMk cId="1801667952" sldId="923"/>
            <ac:picMk id="6" creationId="{4B204D29-C567-41E6-845C-6590C77599CA}"/>
          </ac:picMkLst>
        </pc:picChg>
      </pc:sldChg>
      <pc:sldChg chg="addSp delSp modSp add ord">
        <pc:chgData name="Shwetha Gowdru [UNext]" userId="4558884d-6c63-46dc-b800-46e6eaf98ce9" providerId="ADAL" clId="{2394E709-3CF4-463F-98FF-A7B9426374AB}" dt="2023-05-11T09:44:16.169" v="2959" actId="255"/>
        <pc:sldMkLst>
          <pc:docMk/>
          <pc:sldMk cId="1627915212" sldId="924"/>
        </pc:sldMkLst>
        <pc:spChg chg="mod">
          <ac:chgData name="Shwetha Gowdru [UNext]" userId="4558884d-6c63-46dc-b800-46e6eaf98ce9" providerId="ADAL" clId="{2394E709-3CF4-463F-98FF-A7B9426374AB}" dt="2023-05-11T09:44:04.619" v="2958" actId="122"/>
          <ac:spMkLst>
            <pc:docMk/>
            <pc:sldMk cId="1627915212" sldId="924"/>
            <ac:spMk id="3" creationId="{00000000-0000-0000-0000-000000000000}"/>
          </ac:spMkLst>
        </pc:spChg>
        <pc:spChg chg="add del mod">
          <ac:chgData name="Shwetha Gowdru [UNext]" userId="4558884d-6c63-46dc-b800-46e6eaf98ce9" providerId="ADAL" clId="{2394E709-3CF4-463F-98FF-A7B9426374AB}" dt="2023-05-11T06:34:47.112" v="1910" actId="478"/>
          <ac:spMkLst>
            <pc:docMk/>
            <pc:sldMk cId="1627915212" sldId="924"/>
            <ac:spMk id="8" creationId="{3E320830-587A-4003-BC19-03F8FEBCF0FD}"/>
          </ac:spMkLst>
        </pc:spChg>
        <pc:spChg chg="del mod">
          <ac:chgData name="Shwetha Gowdru [UNext]" userId="4558884d-6c63-46dc-b800-46e6eaf98ce9" providerId="ADAL" clId="{2394E709-3CF4-463F-98FF-A7B9426374AB}" dt="2023-05-11T06:37:54.114" v="1957"/>
          <ac:spMkLst>
            <pc:docMk/>
            <pc:sldMk cId="1627915212" sldId="924"/>
            <ac:spMk id="9" creationId="{DC6C44A3-61FB-4550-ACD1-66EA5241122B}"/>
          </ac:spMkLst>
        </pc:spChg>
        <pc:spChg chg="add mod">
          <ac:chgData name="Shwetha Gowdru [UNext]" userId="4558884d-6c63-46dc-b800-46e6eaf98ce9" providerId="ADAL" clId="{2394E709-3CF4-463F-98FF-A7B9426374AB}" dt="2023-05-11T06:38:56.275" v="1971" actId="1076"/>
          <ac:spMkLst>
            <pc:docMk/>
            <pc:sldMk cId="1627915212" sldId="924"/>
            <ac:spMk id="11" creationId="{5CEADE39-9540-4396-9CD3-BEC25402ECA8}"/>
          </ac:spMkLst>
        </pc:spChg>
        <pc:graphicFrameChg chg="add mod">
          <ac:chgData name="Shwetha Gowdru [UNext]" userId="4558884d-6c63-46dc-b800-46e6eaf98ce9" providerId="ADAL" clId="{2394E709-3CF4-463F-98FF-A7B9426374AB}" dt="2023-05-11T09:44:16.169" v="2959" actId="255"/>
          <ac:graphicFrameMkLst>
            <pc:docMk/>
            <pc:sldMk cId="1627915212" sldId="924"/>
            <ac:graphicFrameMk id="10" creationId="{90CFABA5-0606-4A4B-9E2E-F731FEB67AAD}"/>
          </ac:graphicFrameMkLst>
        </pc:graphicFrameChg>
        <pc:graphicFrameChg chg="add del modGraphic">
          <ac:chgData name="Shwetha Gowdru [UNext]" userId="4558884d-6c63-46dc-b800-46e6eaf98ce9" providerId="ADAL" clId="{2394E709-3CF4-463F-98FF-A7B9426374AB}" dt="2023-05-11T06:43:53.514" v="2023" actId="27309"/>
          <ac:graphicFrameMkLst>
            <pc:docMk/>
            <pc:sldMk cId="1627915212" sldId="924"/>
            <ac:graphicFrameMk id="13" creationId="{1E8DC59A-C81F-4778-B8C2-51EDF91F11E3}"/>
          </ac:graphicFrameMkLst>
        </pc:graphicFrameChg>
        <pc:picChg chg="del">
          <ac:chgData name="Shwetha Gowdru [UNext]" userId="4558884d-6c63-46dc-b800-46e6eaf98ce9" providerId="ADAL" clId="{2394E709-3CF4-463F-98FF-A7B9426374AB}" dt="2023-05-11T06:34:39.637" v="1908" actId="478"/>
          <ac:picMkLst>
            <pc:docMk/>
            <pc:sldMk cId="1627915212" sldId="924"/>
            <ac:picMk id="6" creationId="{4B204D29-C567-41E6-845C-6590C77599CA}"/>
          </ac:picMkLst>
        </pc:picChg>
      </pc:sldChg>
      <pc:sldChg chg="modSp add del modNotesTx">
        <pc:chgData name="Shwetha Gowdru [UNext]" userId="4558884d-6c63-46dc-b800-46e6eaf98ce9" providerId="ADAL" clId="{2394E709-3CF4-463F-98FF-A7B9426374AB}" dt="2023-05-11T06:28:41.764" v="1876" actId="2696"/>
        <pc:sldMkLst>
          <pc:docMk/>
          <pc:sldMk cId="3964393503" sldId="924"/>
        </pc:sldMkLst>
        <pc:spChg chg="mod">
          <ac:chgData name="Shwetha Gowdru [UNext]" userId="4558884d-6c63-46dc-b800-46e6eaf98ce9" providerId="ADAL" clId="{2394E709-3CF4-463F-98FF-A7B9426374AB}" dt="2023-05-11T06:28:20.471" v="1874" actId="255"/>
          <ac:spMkLst>
            <pc:docMk/>
            <pc:sldMk cId="3964393503" sldId="924"/>
            <ac:spMk id="2" creationId="{00000000-0000-0000-0000-000000000000}"/>
          </ac:spMkLst>
        </pc:spChg>
        <pc:spChg chg="mod">
          <ac:chgData name="Shwetha Gowdru [UNext]" userId="4558884d-6c63-46dc-b800-46e6eaf98ce9" providerId="ADAL" clId="{2394E709-3CF4-463F-98FF-A7B9426374AB}" dt="2023-05-11T06:27:52.059" v="1869" actId="14100"/>
          <ac:spMkLst>
            <pc:docMk/>
            <pc:sldMk cId="3964393503" sldId="924"/>
            <ac:spMk id="3" creationId="{00000000-0000-0000-0000-000000000000}"/>
          </ac:spMkLst>
        </pc:spChg>
      </pc:sldChg>
      <pc:sldChg chg="addSp delSp modSp add">
        <pc:chgData name="Shwetha Gowdru [UNext]" userId="4558884d-6c63-46dc-b800-46e6eaf98ce9" providerId="ADAL" clId="{2394E709-3CF4-463F-98FF-A7B9426374AB}" dt="2023-05-11T11:30:31.390" v="3438" actId="1076"/>
        <pc:sldMkLst>
          <pc:docMk/>
          <pc:sldMk cId="3970180475" sldId="925"/>
        </pc:sldMkLst>
        <pc:spChg chg="add mod">
          <ac:chgData name="Shwetha Gowdru [UNext]" userId="4558884d-6c63-46dc-b800-46e6eaf98ce9" providerId="ADAL" clId="{2394E709-3CF4-463F-98FF-A7B9426374AB}" dt="2023-05-11T06:44:30.497" v="2025" actId="20577"/>
          <ac:spMkLst>
            <pc:docMk/>
            <pc:sldMk cId="3970180475" sldId="925"/>
            <ac:spMk id="2" creationId="{8E4C9C33-9881-407D-AF38-6AB5CC39E04D}"/>
          </ac:spMkLst>
        </pc:spChg>
        <pc:spChg chg="mod">
          <ac:chgData name="Shwetha Gowdru [UNext]" userId="4558884d-6c63-46dc-b800-46e6eaf98ce9" providerId="ADAL" clId="{2394E709-3CF4-463F-98FF-A7B9426374AB}" dt="2023-05-11T09:44:22.211" v="2960" actId="122"/>
          <ac:spMkLst>
            <pc:docMk/>
            <pc:sldMk cId="3970180475" sldId="925"/>
            <ac:spMk id="3" creationId="{00000000-0000-0000-0000-000000000000}"/>
          </ac:spMkLst>
        </pc:spChg>
        <pc:spChg chg="del mod">
          <ac:chgData name="Shwetha Gowdru [UNext]" userId="4558884d-6c63-46dc-b800-46e6eaf98ce9" providerId="ADAL" clId="{2394E709-3CF4-463F-98FF-A7B9426374AB}" dt="2023-05-11T06:40:30.915" v="1985"/>
          <ac:spMkLst>
            <pc:docMk/>
            <pc:sldMk cId="3970180475" sldId="925"/>
            <ac:spMk id="11" creationId="{5CEADE39-9540-4396-9CD3-BEC25402ECA8}"/>
          </ac:spMkLst>
        </pc:spChg>
        <pc:spChg chg="add mod">
          <ac:chgData name="Shwetha Gowdru [UNext]" userId="4558884d-6c63-46dc-b800-46e6eaf98ce9" providerId="ADAL" clId="{2394E709-3CF4-463F-98FF-A7B9426374AB}" dt="2023-05-11T06:43:41.630" v="2019" actId="1076"/>
          <ac:spMkLst>
            <pc:docMk/>
            <pc:sldMk cId="3970180475" sldId="925"/>
            <ac:spMk id="12" creationId="{D6AFD452-EE4C-40CC-941D-0D75C225258D}"/>
          </ac:spMkLst>
        </pc:spChg>
        <pc:graphicFrameChg chg="del mod">
          <ac:chgData name="Shwetha Gowdru [UNext]" userId="4558884d-6c63-46dc-b800-46e6eaf98ce9" providerId="ADAL" clId="{2394E709-3CF4-463F-98FF-A7B9426374AB}" dt="2023-05-11T06:40:30.915" v="1983" actId="478"/>
          <ac:graphicFrameMkLst>
            <pc:docMk/>
            <pc:sldMk cId="3970180475" sldId="925"/>
            <ac:graphicFrameMk id="10" creationId="{90CFABA5-0606-4A4B-9E2E-F731FEB67AAD}"/>
          </ac:graphicFrameMkLst>
        </pc:graphicFrameChg>
        <pc:picChg chg="add mod modCrop">
          <ac:chgData name="Shwetha Gowdru [UNext]" userId="4558884d-6c63-46dc-b800-46e6eaf98ce9" providerId="ADAL" clId="{2394E709-3CF4-463F-98FF-A7B9426374AB}" dt="2023-05-11T11:30:31.390" v="3438" actId="1076"/>
          <ac:picMkLst>
            <pc:docMk/>
            <pc:sldMk cId="3970180475" sldId="925"/>
            <ac:picMk id="8" creationId="{16FFF70F-B00F-45E1-A4E4-BD1C3BE43F07}"/>
          </ac:picMkLst>
        </pc:picChg>
      </pc:sldChg>
      <pc:sldChg chg="addSp delSp modSp add ord">
        <pc:chgData name="Shwetha Gowdru [UNext]" userId="4558884d-6c63-46dc-b800-46e6eaf98ce9" providerId="ADAL" clId="{2394E709-3CF4-463F-98FF-A7B9426374AB}" dt="2023-05-11T10:17:50.179" v="3188" actId="122"/>
        <pc:sldMkLst>
          <pc:docMk/>
          <pc:sldMk cId="845113527" sldId="926"/>
        </pc:sldMkLst>
        <pc:spChg chg="mod">
          <ac:chgData name="Shwetha Gowdru [UNext]" userId="4558884d-6c63-46dc-b800-46e6eaf98ce9" providerId="ADAL" clId="{2394E709-3CF4-463F-98FF-A7B9426374AB}" dt="2023-05-11T10:17:50.179" v="3188" actId="122"/>
          <ac:spMkLst>
            <pc:docMk/>
            <pc:sldMk cId="845113527" sldId="926"/>
            <ac:spMk id="3" creationId="{00000000-0000-0000-0000-000000000000}"/>
          </ac:spMkLst>
        </pc:spChg>
        <pc:spChg chg="add mod">
          <ac:chgData name="Shwetha Gowdru [UNext]" userId="4558884d-6c63-46dc-b800-46e6eaf98ce9" providerId="ADAL" clId="{2394E709-3CF4-463F-98FF-A7B9426374AB}" dt="2023-05-11T08:59:22.985" v="2615" actId="20577"/>
          <ac:spMkLst>
            <pc:docMk/>
            <pc:sldMk cId="845113527" sldId="926"/>
            <ac:spMk id="6" creationId="{B666E1B3-D3C5-4F89-AA2C-833D5E81A1FB}"/>
          </ac:spMkLst>
        </pc:spChg>
        <pc:spChg chg="del">
          <ac:chgData name="Shwetha Gowdru [UNext]" userId="4558884d-6c63-46dc-b800-46e6eaf98ce9" providerId="ADAL" clId="{2394E709-3CF4-463F-98FF-A7B9426374AB}" dt="2023-05-11T08:56:06.181" v="2552" actId="478"/>
          <ac:spMkLst>
            <pc:docMk/>
            <pc:sldMk cId="845113527" sldId="926"/>
            <ac:spMk id="11" creationId="{AE3D354D-C1E2-40E0-9448-2FFDB6C72EA8}"/>
          </ac:spMkLst>
        </pc:spChg>
        <pc:picChg chg="del">
          <ac:chgData name="Shwetha Gowdru [UNext]" userId="4558884d-6c63-46dc-b800-46e6eaf98ce9" providerId="ADAL" clId="{2394E709-3CF4-463F-98FF-A7B9426374AB}" dt="2023-05-11T08:56:03.510" v="2551" actId="478"/>
          <ac:picMkLst>
            <pc:docMk/>
            <pc:sldMk cId="845113527" sldId="926"/>
            <ac:picMk id="2" creationId="{63C1D624-34DE-461C-B4E7-D26968D42626}"/>
          </ac:picMkLst>
        </pc:picChg>
      </pc:sldChg>
      <pc:sldChg chg="addSp delSp modSp add del">
        <pc:chgData name="Shwetha Gowdru [UNext]" userId="4558884d-6c63-46dc-b800-46e6eaf98ce9" providerId="ADAL" clId="{2394E709-3CF4-463F-98FF-A7B9426374AB}" dt="2023-05-11T07:14:10.818" v="2294" actId="2696"/>
        <pc:sldMkLst>
          <pc:docMk/>
          <pc:sldMk cId="3024947579" sldId="926"/>
        </pc:sldMkLst>
        <pc:spChg chg="add del mod">
          <ac:chgData name="Shwetha Gowdru [UNext]" userId="4558884d-6c63-46dc-b800-46e6eaf98ce9" providerId="ADAL" clId="{2394E709-3CF4-463F-98FF-A7B9426374AB}" dt="2023-05-11T07:04:19.970" v="2186" actId="478"/>
          <ac:spMkLst>
            <pc:docMk/>
            <pc:sldMk cId="3024947579" sldId="926"/>
            <ac:spMk id="8" creationId="{83420095-8330-4E20-8861-261521011A69}"/>
          </ac:spMkLst>
        </pc:spChg>
        <pc:spChg chg="add del mod">
          <ac:chgData name="Shwetha Gowdru [UNext]" userId="4558884d-6c63-46dc-b800-46e6eaf98ce9" providerId="ADAL" clId="{2394E709-3CF4-463F-98FF-A7B9426374AB}" dt="2023-05-11T07:04:22.841" v="2187" actId="478"/>
          <ac:spMkLst>
            <pc:docMk/>
            <pc:sldMk cId="3024947579" sldId="926"/>
            <ac:spMk id="10" creationId="{D0B1C437-62B4-481D-99A9-210149D7D8DA}"/>
          </ac:spMkLst>
        </pc:spChg>
        <pc:spChg chg="add mod">
          <ac:chgData name="Shwetha Gowdru [UNext]" userId="4558884d-6c63-46dc-b800-46e6eaf98ce9" providerId="ADAL" clId="{2394E709-3CF4-463F-98FF-A7B9426374AB}" dt="2023-05-11T07:04:33.022" v="2193" actId="14100"/>
          <ac:spMkLst>
            <pc:docMk/>
            <pc:sldMk cId="3024947579" sldId="926"/>
            <ac:spMk id="11" creationId="{F366DDC5-FC56-474D-A292-3ADBC2693A8A}"/>
          </ac:spMkLst>
        </pc:spChg>
        <pc:picChg chg="del">
          <ac:chgData name="Shwetha Gowdru [UNext]" userId="4558884d-6c63-46dc-b800-46e6eaf98ce9" providerId="ADAL" clId="{2394E709-3CF4-463F-98FF-A7B9426374AB}" dt="2023-05-11T07:04:24.161" v="2188" actId="478"/>
          <ac:picMkLst>
            <pc:docMk/>
            <pc:sldMk cId="3024947579" sldId="926"/>
            <ac:picMk id="2" creationId="{63C1D624-34DE-461C-B4E7-D26968D42626}"/>
          </ac:picMkLst>
        </pc:picChg>
      </pc:sldChg>
      <pc:sldChg chg="addSp delSp modSp add">
        <pc:chgData name="Shwetha Gowdru [UNext]" userId="4558884d-6c63-46dc-b800-46e6eaf98ce9" providerId="ADAL" clId="{2394E709-3CF4-463F-98FF-A7B9426374AB}" dt="2023-05-12T04:01:46.362" v="3441"/>
        <pc:sldMkLst>
          <pc:docMk/>
          <pc:sldMk cId="1242878578" sldId="927"/>
        </pc:sldMkLst>
        <pc:spChg chg="mod">
          <ac:chgData name="Shwetha Gowdru [UNext]" userId="4558884d-6c63-46dc-b800-46e6eaf98ce9" providerId="ADAL" clId="{2394E709-3CF4-463F-98FF-A7B9426374AB}" dt="2023-05-11T11:15:58.042" v="3430" actId="20577"/>
          <ac:spMkLst>
            <pc:docMk/>
            <pc:sldMk cId="1242878578" sldId="927"/>
            <ac:spMk id="3" creationId="{00000000-0000-0000-0000-000000000000}"/>
          </ac:spMkLst>
        </pc:spChg>
        <pc:spChg chg="del mod">
          <ac:chgData name="Shwetha Gowdru [UNext]" userId="4558884d-6c63-46dc-b800-46e6eaf98ce9" providerId="ADAL" clId="{2394E709-3CF4-463F-98FF-A7B9426374AB}" dt="2023-05-11T09:17:39.412" v="2718" actId="478"/>
          <ac:spMkLst>
            <pc:docMk/>
            <pc:sldMk cId="1242878578" sldId="927"/>
            <ac:spMk id="6" creationId="{B666E1B3-D3C5-4F89-AA2C-833D5E81A1FB}"/>
          </ac:spMkLst>
        </pc:spChg>
        <pc:spChg chg="add mod">
          <ac:chgData name="Shwetha Gowdru [UNext]" userId="4558884d-6c63-46dc-b800-46e6eaf98ce9" providerId="ADAL" clId="{2394E709-3CF4-463F-98FF-A7B9426374AB}" dt="2023-05-11T09:28:16.787" v="2924" actId="14100"/>
          <ac:spMkLst>
            <pc:docMk/>
            <pc:sldMk cId="1242878578" sldId="927"/>
            <ac:spMk id="8" creationId="{DA05A4E4-2167-48AD-AFF0-A27E4D1AC7B8}"/>
          </ac:spMkLst>
        </pc:spChg>
        <pc:graphicFrameChg chg="add del mod">
          <ac:chgData name="Shwetha Gowdru [UNext]" userId="4558884d-6c63-46dc-b800-46e6eaf98ce9" providerId="ADAL" clId="{2394E709-3CF4-463F-98FF-A7B9426374AB}" dt="2023-05-11T09:24:55.668" v="2874"/>
          <ac:graphicFrameMkLst>
            <pc:docMk/>
            <pc:sldMk cId="1242878578" sldId="927"/>
            <ac:graphicFrameMk id="10" creationId="{24056956-E1D4-4192-BAFA-371826C7951F}"/>
          </ac:graphicFrameMkLst>
        </pc:graphicFrameChg>
        <pc:graphicFrameChg chg="add del mod">
          <ac:chgData name="Shwetha Gowdru [UNext]" userId="4558884d-6c63-46dc-b800-46e6eaf98ce9" providerId="ADAL" clId="{2394E709-3CF4-463F-98FF-A7B9426374AB}" dt="2023-05-11T09:24:47.637" v="2873" actId="478"/>
          <ac:graphicFrameMkLst>
            <pc:docMk/>
            <pc:sldMk cId="1242878578" sldId="927"/>
            <ac:graphicFrameMk id="11" creationId="{08CD98D4-26DC-48DE-919D-F37534664363}"/>
          </ac:graphicFrameMkLst>
        </pc:graphicFrameChg>
        <pc:graphicFrameChg chg="add del">
          <ac:chgData name="Shwetha Gowdru [UNext]" userId="4558884d-6c63-46dc-b800-46e6eaf98ce9" providerId="ADAL" clId="{2394E709-3CF4-463F-98FF-A7B9426374AB}" dt="2023-05-11T09:25:01.133" v="2876"/>
          <ac:graphicFrameMkLst>
            <pc:docMk/>
            <pc:sldMk cId="1242878578" sldId="927"/>
            <ac:graphicFrameMk id="12" creationId="{B7DF899D-54AF-400C-92AC-3C091C6B6FB2}"/>
          </ac:graphicFrameMkLst>
        </pc:graphicFrameChg>
        <pc:graphicFrameChg chg="add del mod">
          <ac:chgData name="Shwetha Gowdru [UNext]" userId="4558884d-6c63-46dc-b800-46e6eaf98ce9" providerId="ADAL" clId="{2394E709-3CF4-463F-98FF-A7B9426374AB}" dt="2023-05-12T04:01:46.362" v="3441"/>
          <ac:graphicFrameMkLst>
            <pc:docMk/>
            <pc:sldMk cId="1242878578" sldId="927"/>
            <ac:graphicFrameMk id="13" creationId="{D486CBAC-A542-4CE6-AB0C-B2AEE390670F}"/>
          </ac:graphicFrameMkLst>
        </pc:graphicFrameChg>
        <pc:picChg chg="add del mod">
          <ac:chgData name="Shwetha Gowdru [UNext]" userId="4558884d-6c63-46dc-b800-46e6eaf98ce9" providerId="ADAL" clId="{2394E709-3CF4-463F-98FF-A7B9426374AB}" dt="2023-05-11T09:24:44.956" v="2872" actId="12084"/>
          <ac:picMkLst>
            <pc:docMk/>
            <pc:sldMk cId="1242878578" sldId="927"/>
            <ac:picMk id="2" creationId="{D2C44E04-07EA-432B-A356-47B2167B2AD5}"/>
          </ac:picMkLst>
        </pc:picChg>
      </pc:sldChg>
      <pc:sldChg chg="addSp add del">
        <pc:chgData name="Shwetha Gowdru [UNext]" userId="4558884d-6c63-46dc-b800-46e6eaf98ce9" providerId="ADAL" clId="{2394E709-3CF4-463F-98FF-A7B9426374AB}" dt="2023-05-11T09:51:09.401" v="3054" actId="2696"/>
        <pc:sldMkLst>
          <pc:docMk/>
          <pc:sldMk cId="3445637274" sldId="928"/>
        </pc:sldMkLst>
        <pc:cxnChg chg="add">
          <ac:chgData name="Shwetha Gowdru [UNext]" userId="4558884d-6c63-46dc-b800-46e6eaf98ce9" providerId="ADAL" clId="{2394E709-3CF4-463F-98FF-A7B9426374AB}" dt="2023-05-11T09:46:54.337" v="2995"/>
          <ac:cxnSpMkLst>
            <pc:docMk/>
            <pc:sldMk cId="3445637274" sldId="928"/>
            <ac:cxnSpMk id="5" creationId="{6658FF59-3143-40BC-A352-A0775BF70658}"/>
          </ac:cxnSpMkLst>
        </pc:cxnChg>
        <pc:cxnChg chg="add">
          <ac:chgData name="Shwetha Gowdru [UNext]" userId="4558884d-6c63-46dc-b800-46e6eaf98ce9" providerId="ADAL" clId="{2394E709-3CF4-463F-98FF-A7B9426374AB}" dt="2023-05-11T09:46:54.337" v="2995"/>
          <ac:cxnSpMkLst>
            <pc:docMk/>
            <pc:sldMk cId="3445637274" sldId="928"/>
            <ac:cxnSpMk id="6" creationId="{B93F2866-F9D8-4664-AD02-B45E5C364AA2}"/>
          </ac:cxnSpMkLst>
        </pc:cxnChg>
      </pc:sldChg>
      <pc:sldChg chg="addSp add del">
        <pc:chgData name="Shwetha Gowdru [UNext]" userId="4558884d-6c63-46dc-b800-46e6eaf98ce9" providerId="ADAL" clId="{2394E709-3CF4-463F-98FF-A7B9426374AB}" dt="2023-05-11T09:59:27.768" v="3143" actId="2696"/>
        <pc:sldMkLst>
          <pc:docMk/>
          <pc:sldMk cId="3119247147" sldId="929"/>
        </pc:sldMkLst>
        <pc:cxnChg chg="add">
          <ac:chgData name="Shwetha Gowdru [UNext]" userId="4558884d-6c63-46dc-b800-46e6eaf98ce9" providerId="ADAL" clId="{2394E709-3CF4-463F-98FF-A7B9426374AB}" dt="2023-05-11T09:47:11.695" v="3003"/>
          <ac:cxnSpMkLst>
            <pc:docMk/>
            <pc:sldMk cId="3119247147" sldId="929"/>
            <ac:cxnSpMk id="5" creationId="{7744819B-EC0D-4613-A02D-B6276CD71DFB}"/>
          </ac:cxnSpMkLst>
        </pc:cxnChg>
        <pc:cxnChg chg="add">
          <ac:chgData name="Shwetha Gowdru [UNext]" userId="4558884d-6c63-46dc-b800-46e6eaf98ce9" providerId="ADAL" clId="{2394E709-3CF4-463F-98FF-A7B9426374AB}" dt="2023-05-11T09:47:11.695" v="3003"/>
          <ac:cxnSpMkLst>
            <pc:docMk/>
            <pc:sldMk cId="3119247147" sldId="929"/>
            <ac:cxnSpMk id="6" creationId="{7A7E4267-D957-4E4B-89E6-930E789C50E8}"/>
          </ac:cxnSpMkLst>
        </pc:cxnChg>
      </pc:sldChg>
      <pc:sldChg chg="addSp add del">
        <pc:chgData name="Shwetha Gowdru [UNext]" userId="4558884d-6c63-46dc-b800-46e6eaf98ce9" providerId="ADAL" clId="{2394E709-3CF4-463F-98FF-A7B9426374AB}" dt="2023-05-11T09:59:28.034" v="3144" actId="2696"/>
        <pc:sldMkLst>
          <pc:docMk/>
          <pc:sldMk cId="4217086696" sldId="930"/>
        </pc:sldMkLst>
        <pc:cxnChg chg="add">
          <ac:chgData name="Shwetha Gowdru [UNext]" userId="4558884d-6c63-46dc-b800-46e6eaf98ce9" providerId="ADAL" clId="{2394E709-3CF4-463F-98FF-A7B9426374AB}" dt="2023-05-11T09:47:13.809" v="3004"/>
          <ac:cxnSpMkLst>
            <pc:docMk/>
            <pc:sldMk cId="4217086696" sldId="930"/>
            <ac:cxnSpMk id="6" creationId="{1A11B30F-CEA5-4947-8910-12629527EEE3}"/>
          </ac:cxnSpMkLst>
        </pc:cxnChg>
        <pc:cxnChg chg="add">
          <ac:chgData name="Shwetha Gowdru [UNext]" userId="4558884d-6c63-46dc-b800-46e6eaf98ce9" providerId="ADAL" clId="{2394E709-3CF4-463F-98FF-A7B9426374AB}" dt="2023-05-11T09:47:13.809" v="3004"/>
          <ac:cxnSpMkLst>
            <pc:docMk/>
            <pc:sldMk cId="4217086696" sldId="930"/>
            <ac:cxnSpMk id="7" creationId="{8E01310D-6038-4C1B-A923-FF8AF11865E4}"/>
          </ac:cxnSpMkLst>
        </pc:cxnChg>
      </pc:sldChg>
      <pc:sldChg chg="add del">
        <pc:chgData name="Shwetha Gowdru [UNext]" userId="4558884d-6c63-46dc-b800-46e6eaf98ce9" providerId="ADAL" clId="{2394E709-3CF4-463F-98FF-A7B9426374AB}" dt="2023-05-11T09:59:28.242" v="3145" actId="2696"/>
        <pc:sldMkLst>
          <pc:docMk/>
          <pc:sldMk cId="3270036754" sldId="931"/>
        </pc:sldMkLst>
      </pc:sldChg>
      <pc:sldChg chg="add del">
        <pc:chgData name="Shwetha Gowdru [UNext]" userId="4558884d-6c63-46dc-b800-46e6eaf98ce9" providerId="ADAL" clId="{2394E709-3CF4-463F-98FF-A7B9426374AB}" dt="2023-05-11T09:59:28.438" v="3146" actId="2696"/>
        <pc:sldMkLst>
          <pc:docMk/>
          <pc:sldMk cId="2400097148" sldId="932"/>
        </pc:sldMkLst>
      </pc:sldChg>
      <pc:sldChg chg="add del ord">
        <pc:chgData name="Shwetha Gowdru [UNext]" userId="4558884d-6c63-46dc-b800-46e6eaf98ce9" providerId="ADAL" clId="{2394E709-3CF4-463F-98FF-A7B9426374AB}" dt="2023-05-11T09:59:28.662" v="3147" actId="2696"/>
        <pc:sldMkLst>
          <pc:docMk/>
          <pc:sldMk cId="1123498934" sldId="933"/>
        </pc:sldMkLst>
      </pc:sldChg>
      <pc:sldChg chg="modSp add del">
        <pc:chgData name="Shwetha Gowdru [UNext]" userId="4558884d-6c63-46dc-b800-46e6eaf98ce9" providerId="ADAL" clId="{2394E709-3CF4-463F-98FF-A7B9426374AB}" dt="2023-05-11T09:59:28.887" v="3148" actId="2696"/>
        <pc:sldMkLst>
          <pc:docMk/>
          <pc:sldMk cId="4179730006" sldId="934"/>
        </pc:sldMkLst>
        <pc:spChg chg="mod">
          <ac:chgData name="Shwetha Gowdru [UNext]" userId="4558884d-6c63-46dc-b800-46e6eaf98ce9" providerId="ADAL" clId="{2394E709-3CF4-463F-98FF-A7B9426374AB}" dt="2023-05-11T09:46:14.973" v="2984" actId="27636"/>
          <ac:spMkLst>
            <pc:docMk/>
            <pc:sldMk cId="4179730006" sldId="934"/>
            <ac:spMk id="6" creationId="{00000000-0000-0000-0000-000000000000}"/>
          </ac:spMkLst>
        </pc:spChg>
      </pc:sldChg>
      <pc:sldChg chg="add del">
        <pc:chgData name="Shwetha Gowdru [UNext]" userId="4558884d-6c63-46dc-b800-46e6eaf98ce9" providerId="ADAL" clId="{2394E709-3CF4-463F-98FF-A7B9426374AB}" dt="2023-05-11T09:59:29.224" v="3149" actId="2696"/>
        <pc:sldMkLst>
          <pc:docMk/>
          <pc:sldMk cId="2193750720" sldId="935"/>
        </pc:sldMkLst>
      </pc:sldChg>
      <pc:sldChg chg="addSp add del">
        <pc:chgData name="Shwetha Gowdru [UNext]" userId="4558884d-6c63-46dc-b800-46e6eaf98ce9" providerId="ADAL" clId="{2394E709-3CF4-463F-98FF-A7B9426374AB}" dt="2023-05-11T09:51:06.138" v="3053" actId="2696"/>
        <pc:sldMkLst>
          <pc:docMk/>
          <pc:sldMk cId="3374605766" sldId="936"/>
        </pc:sldMkLst>
        <pc:cxnChg chg="add">
          <ac:chgData name="Shwetha Gowdru [UNext]" userId="4558884d-6c63-46dc-b800-46e6eaf98ce9" providerId="ADAL" clId="{2394E709-3CF4-463F-98FF-A7B9426374AB}" dt="2023-05-11T09:46:56.680" v="2996"/>
          <ac:cxnSpMkLst>
            <pc:docMk/>
            <pc:sldMk cId="3374605766" sldId="936"/>
            <ac:cxnSpMk id="5" creationId="{539E3D63-2522-41EB-8209-100BC4A6143A}"/>
          </ac:cxnSpMkLst>
        </pc:cxnChg>
        <pc:cxnChg chg="add">
          <ac:chgData name="Shwetha Gowdru [UNext]" userId="4558884d-6c63-46dc-b800-46e6eaf98ce9" providerId="ADAL" clId="{2394E709-3CF4-463F-98FF-A7B9426374AB}" dt="2023-05-11T09:46:56.680" v="2996"/>
          <ac:cxnSpMkLst>
            <pc:docMk/>
            <pc:sldMk cId="3374605766" sldId="936"/>
            <ac:cxnSpMk id="6" creationId="{7434AC90-7AA7-408C-8FF0-593A4B22155C}"/>
          </ac:cxnSpMkLst>
        </pc:cxnChg>
      </pc:sldChg>
      <pc:sldChg chg="addSp modSp add">
        <pc:chgData name="Shwetha Gowdru [UNext]" userId="4558884d-6c63-46dc-b800-46e6eaf98ce9" providerId="ADAL" clId="{2394E709-3CF4-463F-98FF-A7B9426374AB}" dt="2023-05-11T09:59:09.210" v="3137"/>
        <pc:sldMkLst>
          <pc:docMk/>
          <pc:sldMk cId="2855690902" sldId="937"/>
        </pc:sldMkLst>
        <pc:spChg chg="mod">
          <ac:chgData name="Shwetha Gowdru [UNext]" userId="4558884d-6c63-46dc-b800-46e6eaf98ce9" providerId="ADAL" clId="{2394E709-3CF4-463F-98FF-A7B9426374AB}" dt="2023-05-11T09:52:56.348" v="3077" actId="113"/>
          <ac:spMkLst>
            <pc:docMk/>
            <pc:sldMk cId="2855690902" sldId="937"/>
            <ac:spMk id="2" creationId="{00000000-0000-0000-0000-000000000000}"/>
          </ac:spMkLst>
        </pc:spChg>
        <pc:picChg chg="mod">
          <ac:chgData name="Shwetha Gowdru [UNext]" userId="4558884d-6c63-46dc-b800-46e6eaf98ce9" providerId="ADAL" clId="{2394E709-3CF4-463F-98FF-A7B9426374AB}" dt="2023-05-11T09:51:59.084" v="3067" actId="1076"/>
          <ac:picMkLst>
            <pc:docMk/>
            <pc:sldMk cId="2855690902" sldId="937"/>
            <ac:picMk id="4" creationId="{00000000-0000-0000-0000-000000000000}"/>
          </ac:picMkLst>
        </pc:picChg>
        <pc:picChg chg="add">
          <ac:chgData name="Shwetha Gowdru [UNext]" userId="4558884d-6c63-46dc-b800-46e6eaf98ce9" providerId="ADAL" clId="{2394E709-3CF4-463F-98FF-A7B9426374AB}" dt="2023-05-11T09:59:09.210" v="3137"/>
          <ac:picMkLst>
            <pc:docMk/>
            <pc:sldMk cId="2855690902" sldId="937"/>
            <ac:picMk id="7" creationId="{0C439FE7-B839-446F-8361-8D86F72EF26F}"/>
          </ac:picMkLst>
        </pc:picChg>
        <pc:cxnChg chg="add">
          <ac:chgData name="Shwetha Gowdru [UNext]" userId="4558884d-6c63-46dc-b800-46e6eaf98ce9" providerId="ADAL" clId="{2394E709-3CF4-463F-98FF-A7B9426374AB}" dt="2023-05-11T09:46:58.372" v="2997"/>
          <ac:cxnSpMkLst>
            <pc:docMk/>
            <pc:sldMk cId="2855690902" sldId="937"/>
            <ac:cxnSpMk id="5" creationId="{D99D8BA2-613F-43C7-BAFB-CBD951BD708C}"/>
          </ac:cxnSpMkLst>
        </pc:cxnChg>
        <pc:cxnChg chg="add">
          <ac:chgData name="Shwetha Gowdru [UNext]" userId="4558884d-6c63-46dc-b800-46e6eaf98ce9" providerId="ADAL" clId="{2394E709-3CF4-463F-98FF-A7B9426374AB}" dt="2023-05-11T09:46:58.372" v="2997"/>
          <ac:cxnSpMkLst>
            <pc:docMk/>
            <pc:sldMk cId="2855690902" sldId="937"/>
            <ac:cxnSpMk id="6" creationId="{2388261D-C7A1-4A99-91B7-A01274A61D39}"/>
          </ac:cxnSpMkLst>
        </pc:cxnChg>
      </pc:sldChg>
      <pc:sldChg chg="addSp delSp modSp add delAnim">
        <pc:chgData name="Shwetha Gowdru [UNext]" userId="4558884d-6c63-46dc-b800-46e6eaf98ce9" providerId="ADAL" clId="{2394E709-3CF4-463F-98FF-A7B9426374AB}" dt="2023-05-11T09:59:16.717" v="3138"/>
        <pc:sldMkLst>
          <pc:docMk/>
          <pc:sldMk cId="1161880352" sldId="938"/>
        </pc:sldMkLst>
        <pc:spChg chg="mod">
          <ac:chgData name="Shwetha Gowdru [UNext]" userId="4558884d-6c63-46dc-b800-46e6eaf98ce9" providerId="ADAL" clId="{2394E709-3CF4-463F-98FF-A7B9426374AB}" dt="2023-05-11T09:54:20.339" v="3094" actId="113"/>
          <ac:spMkLst>
            <pc:docMk/>
            <pc:sldMk cId="1161880352" sldId="938"/>
            <ac:spMk id="2" creationId="{00000000-0000-0000-0000-000000000000}"/>
          </ac:spMkLst>
        </pc:spChg>
        <pc:spChg chg="del">
          <ac:chgData name="Shwetha Gowdru [UNext]" userId="4558884d-6c63-46dc-b800-46e6eaf98ce9" providerId="ADAL" clId="{2394E709-3CF4-463F-98FF-A7B9426374AB}" dt="2023-05-11T09:53:04.771" v="3079" actId="478"/>
          <ac:spMkLst>
            <pc:docMk/>
            <pc:sldMk cId="1161880352" sldId="938"/>
            <ac:spMk id="4" creationId="{00000000-0000-0000-0000-000000000000}"/>
          </ac:spMkLst>
        </pc:spChg>
        <pc:spChg chg="mod">
          <ac:chgData name="Shwetha Gowdru [UNext]" userId="4558884d-6c63-46dc-b800-46e6eaf98ce9" providerId="ADAL" clId="{2394E709-3CF4-463F-98FF-A7B9426374AB}" dt="2023-05-11T09:54:24.885" v="3095" actId="14100"/>
          <ac:spMkLst>
            <pc:docMk/>
            <pc:sldMk cId="1161880352" sldId="938"/>
            <ac:spMk id="5" creationId="{00000000-0000-0000-0000-000000000000}"/>
          </ac:spMkLst>
        </pc:spChg>
        <pc:picChg chg="add">
          <ac:chgData name="Shwetha Gowdru [UNext]" userId="4558884d-6c63-46dc-b800-46e6eaf98ce9" providerId="ADAL" clId="{2394E709-3CF4-463F-98FF-A7B9426374AB}" dt="2023-05-11T09:59:16.717" v="3138"/>
          <ac:picMkLst>
            <pc:docMk/>
            <pc:sldMk cId="1161880352" sldId="938"/>
            <ac:picMk id="8" creationId="{48786A41-AE2A-40C4-A331-BD55B6A7405D}"/>
          </ac:picMkLst>
        </pc:picChg>
        <pc:cxnChg chg="add">
          <ac:chgData name="Shwetha Gowdru [UNext]" userId="4558884d-6c63-46dc-b800-46e6eaf98ce9" providerId="ADAL" clId="{2394E709-3CF4-463F-98FF-A7B9426374AB}" dt="2023-05-11T09:46:59.704" v="2998"/>
          <ac:cxnSpMkLst>
            <pc:docMk/>
            <pc:sldMk cId="1161880352" sldId="938"/>
            <ac:cxnSpMk id="6" creationId="{F6F00EC0-1F17-4588-8754-7DCCEB80E6D9}"/>
          </ac:cxnSpMkLst>
        </pc:cxnChg>
        <pc:cxnChg chg="add">
          <ac:chgData name="Shwetha Gowdru [UNext]" userId="4558884d-6c63-46dc-b800-46e6eaf98ce9" providerId="ADAL" clId="{2394E709-3CF4-463F-98FF-A7B9426374AB}" dt="2023-05-11T09:46:59.704" v="2998"/>
          <ac:cxnSpMkLst>
            <pc:docMk/>
            <pc:sldMk cId="1161880352" sldId="938"/>
            <ac:cxnSpMk id="7" creationId="{881B7CDE-4D4D-41C8-9F53-148E86C76122}"/>
          </ac:cxnSpMkLst>
        </pc:cxnChg>
      </pc:sldChg>
      <pc:sldChg chg="add del">
        <pc:chgData name="Shwetha Gowdru [UNext]" userId="4558884d-6c63-46dc-b800-46e6eaf98ce9" providerId="ADAL" clId="{2394E709-3CF4-463F-98FF-A7B9426374AB}" dt="2023-05-11T09:54:34.300" v="3096" actId="2696"/>
        <pc:sldMkLst>
          <pc:docMk/>
          <pc:sldMk cId="2523465633" sldId="939"/>
        </pc:sldMkLst>
      </pc:sldChg>
      <pc:sldChg chg="addSp modSp add">
        <pc:chgData name="Shwetha Gowdru [UNext]" userId="4558884d-6c63-46dc-b800-46e6eaf98ce9" providerId="ADAL" clId="{2394E709-3CF4-463F-98FF-A7B9426374AB}" dt="2023-05-12T04:12:28.697" v="4011" actId="14100"/>
        <pc:sldMkLst>
          <pc:docMk/>
          <pc:sldMk cId="162904370" sldId="940"/>
        </pc:sldMkLst>
        <pc:spChg chg="mod">
          <ac:chgData name="Shwetha Gowdru [UNext]" userId="4558884d-6c63-46dc-b800-46e6eaf98ce9" providerId="ADAL" clId="{2394E709-3CF4-463F-98FF-A7B9426374AB}" dt="2023-05-11T09:55:36.569" v="3111" actId="14100"/>
          <ac:spMkLst>
            <pc:docMk/>
            <pc:sldMk cId="162904370" sldId="940"/>
            <ac:spMk id="2" creationId="{00000000-0000-0000-0000-000000000000}"/>
          </ac:spMkLst>
        </pc:spChg>
        <pc:spChg chg="add mod">
          <ac:chgData name="Shwetha Gowdru [UNext]" userId="4558884d-6c63-46dc-b800-46e6eaf98ce9" providerId="ADAL" clId="{2394E709-3CF4-463F-98FF-A7B9426374AB}" dt="2023-05-11T10:31:31.023" v="3324" actId="14100"/>
          <ac:spMkLst>
            <pc:docMk/>
            <pc:sldMk cId="162904370" sldId="940"/>
            <ac:spMk id="3" creationId="{2C2F5C56-965D-4771-B03E-29CD2971FB6B}"/>
          </ac:spMkLst>
        </pc:spChg>
        <pc:spChg chg="mod">
          <ac:chgData name="Shwetha Gowdru [UNext]" userId="4558884d-6c63-46dc-b800-46e6eaf98ce9" providerId="ADAL" clId="{2394E709-3CF4-463F-98FF-A7B9426374AB}" dt="2023-05-11T10:31:38.400" v="3325" actId="14100"/>
          <ac:spMkLst>
            <pc:docMk/>
            <pc:sldMk cId="162904370" sldId="940"/>
            <ac:spMk id="5" creationId="{00000000-0000-0000-0000-000000000000}"/>
          </ac:spMkLst>
        </pc:spChg>
        <pc:picChg chg="add">
          <ac:chgData name="Shwetha Gowdru [UNext]" userId="4558884d-6c63-46dc-b800-46e6eaf98ce9" providerId="ADAL" clId="{2394E709-3CF4-463F-98FF-A7B9426374AB}" dt="2023-05-11T09:59:19.175" v="3139"/>
          <ac:picMkLst>
            <pc:docMk/>
            <pc:sldMk cId="162904370" sldId="940"/>
            <ac:picMk id="7" creationId="{87145B1A-3E73-4E1C-A98E-BB2982ED50B1}"/>
          </ac:picMkLst>
        </pc:picChg>
        <pc:picChg chg="add mod modCrop">
          <ac:chgData name="Shwetha Gowdru [UNext]" userId="4558884d-6c63-46dc-b800-46e6eaf98ce9" providerId="ADAL" clId="{2394E709-3CF4-463F-98FF-A7B9426374AB}" dt="2023-05-12T04:12:28.697" v="4011" actId="14100"/>
          <ac:picMkLst>
            <pc:docMk/>
            <pc:sldMk cId="162904370" sldId="940"/>
            <ac:picMk id="8" creationId="{50AC138E-8B79-4DB1-A22F-750E4E303FB0}"/>
          </ac:picMkLst>
        </pc:picChg>
        <pc:cxnChg chg="add">
          <ac:chgData name="Shwetha Gowdru [UNext]" userId="4558884d-6c63-46dc-b800-46e6eaf98ce9" providerId="ADAL" clId="{2394E709-3CF4-463F-98FF-A7B9426374AB}" dt="2023-05-11T09:47:02.865" v="2999"/>
          <ac:cxnSpMkLst>
            <pc:docMk/>
            <pc:sldMk cId="162904370" sldId="940"/>
            <ac:cxnSpMk id="4" creationId="{613DD392-947A-4551-8D45-63CDB05F4E14}"/>
          </ac:cxnSpMkLst>
        </pc:cxnChg>
        <pc:cxnChg chg="add">
          <ac:chgData name="Shwetha Gowdru [UNext]" userId="4558884d-6c63-46dc-b800-46e6eaf98ce9" providerId="ADAL" clId="{2394E709-3CF4-463F-98FF-A7B9426374AB}" dt="2023-05-11T09:47:02.865" v="2999"/>
          <ac:cxnSpMkLst>
            <pc:docMk/>
            <pc:sldMk cId="162904370" sldId="940"/>
            <ac:cxnSpMk id="6" creationId="{609F09C5-7E45-4E02-8378-65493228F274}"/>
          </ac:cxnSpMkLst>
        </pc:cxnChg>
      </pc:sldChg>
      <pc:sldChg chg="addSp modSp add">
        <pc:chgData name="Shwetha Gowdru [UNext]" userId="4558884d-6c63-46dc-b800-46e6eaf98ce9" providerId="ADAL" clId="{2394E709-3CF4-463F-98FF-A7B9426374AB}" dt="2023-05-11T10:00:11.454" v="3156" actId="113"/>
        <pc:sldMkLst>
          <pc:docMk/>
          <pc:sldMk cId="2261825289" sldId="941"/>
        </pc:sldMkLst>
        <pc:spChg chg="mod">
          <ac:chgData name="Shwetha Gowdru [UNext]" userId="4558884d-6c63-46dc-b800-46e6eaf98ce9" providerId="ADAL" clId="{2394E709-3CF4-463F-98FF-A7B9426374AB}" dt="2023-05-11T10:00:11.454" v="3156" actId="113"/>
          <ac:spMkLst>
            <pc:docMk/>
            <pc:sldMk cId="2261825289" sldId="941"/>
            <ac:spMk id="2" creationId="{00000000-0000-0000-0000-000000000000}"/>
          </ac:spMkLst>
        </pc:spChg>
        <pc:spChg chg="mod">
          <ac:chgData name="Shwetha Gowdru [UNext]" userId="4558884d-6c63-46dc-b800-46e6eaf98ce9" providerId="ADAL" clId="{2394E709-3CF4-463F-98FF-A7B9426374AB}" dt="2023-05-11T09:58:28.923" v="3131" actId="20577"/>
          <ac:spMkLst>
            <pc:docMk/>
            <pc:sldMk cId="2261825289" sldId="941"/>
            <ac:spMk id="5" creationId="{00000000-0000-0000-0000-000000000000}"/>
          </ac:spMkLst>
        </pc:spChg>
        <pc:picChg chg="add">
          <ac:chgData name="Shwetha Gowdru [UNext]" userId="4558884d-6c63-46dc-b800-46e6eaf98ce9" providerId="ADAL" clId="{2394E709-3CF4-463F-98FF-A7B9426374AB}" dt="2023-05-11T09:59:21.012" v="3140"/>
          <ac:picMkLst>
            <pc:docMk/>
            <pc:sldMk cId="2261825289" sldId="941"/>
            <ac:picMk id="7" creationId="{D3D3CD1E-57B3-4530-A01F-19861ECBFFAC}"/>
          </ac:picMkLst>
        </pc:picChg>
        <pc:cxnChg chg="add">
          <ac:chgData name="Shwetha Gowdru [UNext]" userId="4558884d-6c63-46dc-b800-46e6eaf98ce9" providerId="ADAL" clId="{2394E709-3CF4-463F-98FF-A7B9426374AB}" dt="2023-05-11T09:47:04.469" v="3000"/>
          <ac:cxnSpMkLst>
            <pc:docMk/>
            <pc:sldMk cId="2261825289" sldId="941"/>
            <ac:cxnSpMk id="4" creationId="{8BE8642A-435C-4383-AAF5-6C1693CFE3B0}"/>
          </ac:cxnSpMkLst>
        </pc:cxnChg>
        <pc:cxnChg chg="add">
          <ac:chgData name="Shwetha Gowdru [UNext]" userId="4558884d-6c63-46dc-b800-46e6eaf98ce9" providerId="ADAL" clId="{2394E709-3CF4-463F-98FF-A7B9426374AB}" dt="2023-05-11T09:47:04.469" v="3000"/>
          <ac:cxnSpMkLst>
            <pc:docMk/>
            <pc:sldMk cId="2261825289" sldId="941"/>
            <ac:cxnSpMk id="6" creationId="{2B79B902-10D3-40C7-B2B7-069D5ABF5B34}"/>
          </ac:cxnSpMkLst>
        </pc:cxnChg>
      </pc:sldChg>
      <pc:sldChg chg="addSp modSp add">
        <pc:chgData name="Shwetha Gowdru [UNext]" userId="4558884d-6c63-46dc-b800-46e6eaf98ce9" providerId="ADAL" clId="{2394E709-3CF4-463F-98FF-A7B9426374AB}" dt="2023-05-11T10:00:36.050" v="3162" actId="255"/>
        <pc:sldMkLst>
          <pc:docMk/>
          <pc:sldMk cId="3973219816" sldId="942"/>
        </pc:sldMkLst>
        <pc:spChg chg="mod">
          <ac:chgData name="Shwetha Gowdru [UNext]" userId="4558884d-6c63-46dc-b800-46e6eaf98ce9" providerId="ADAL" clId="{2394E709-3CF4-463F-98FF-A7B9426374AB}" dt="2023-05-11T10:00:36.050" v="3162" actId="255"/>
          <ac:spMkLst>
            <pc:docMk/>
            <pc:sldMk cId="3973219816" sldId="942"/>
            <ac:spMk id="4" creationId="{00000000-0000-0000-0000-000000000000}"/>
          </ac:spMkLst>
        </pc:spChg>
        <pc:spChg chg="mod">
          <ac:chgData name="Shwetha Gowdru [UNext]" userId="4558884d-6c63-46dc-b800-46e6eaf98ce9" providerId="ADAL" clId="{2394E709-3CF4-463F-98FF-A7B9426374AB}" dt="2023-05-11T10:00:25.195" v="3159" actId="1076"/>
          <ac:spMkLst>
            <pc:docMk/>
            <pc:sldMk cId="3973219816" sldId="942"/>
            <ac:spMk id="5" creationId="{00000000-0000-0000-0000-000000000000}"/>
          </ac:spMkLst>
        </pc:spChg>
        <pc:spChg chg="mod">
          <ac:chgData name="Shwetha Gowdru [UNext]" userId="4558884d-6c63-46dc-b800-46e6eaf98ce9" providerId="ADAL" clId="{2394E709-3CF4-463F-98FF-A7B9426374AB}" dt="2023-05-11T10:00:21.677" v="3158" actId="1076"/>
          <ac:spMkLst>
            <pc:docMk/>
            <pc:sldMk cId="3973219816" sldId="942"/>
            <ac:spMk id="6" creationId="{00000000-0000-0000-0000-000000000000}"/>
          </ac:spMkLst>
        </pc:spChg>
        <pc:picChg chg="add">
          <ac:chgData name="Shwetha Gowdru [UNext]" userId="4558884d-6c63-46dc-b800-46e6eaf98ce9" providerId="ADAL" clId="{2394E709-3CF4-463F-98FF-A7B9426374AB}" dt="2023-05-11T09:59:23.145" v="3141"/>
          <ac:picMkLst>
            <pc:docMk/>
            <pc:sldMk cId="3973219816" sldId="942"/>
            <ac:picMk id="9" creationId="{F304BCCB-210A-4CF6-AFE1-A60F2CDCD269}"/>
          </ac:picMkLst>
        </pc:picChg>
        <pc:cxnChg chg="add">
          <ac:chgData name="Shwetha Gowdru [UNext]" userId="4558884d-6c63-46dc-b800-46e6eaf98ce9" providerId="ADAL" clId="{2394E709-3CF4-463F-98FF-A7B9426374AB}" dt="2023-05-11T09:47:06.820" v="3001"/>
          <ac:cxnSpMkLst>
            <pc:docMk/>
            <pc:sldMk cId="3973219816" sldId="942"/>
            <ac:cxnSpMk id="7" creationId="{015A5BA0-62F3-4BC3-BF72-742805734A4B}"/>
          </ac:cxnSpMkLst>
        </pc:cxnChg>
        <pc:cxnChg chg="add">
          <ac:chgData name="Shwetha Gowdru [UNext]" userId="4558884d-6c63-46dc-b800-46e6eaf98ce9" providerId="ADAL" clId="{2394E709-3CF4-463F-98FF-A7B9426374AB}" dt="2023-05-11T09:47:06.820" v="3001"/>
          <ac:cxnSpMkLst>
            <pc:docMk/>
            <pc:sldMk cId="3973219816" sldId="942"/>
            <ac:cxnSpMk id="8" creationId="{A8212232-3AD2-4B5B-A3A2-BDF2BB88675A}"/>
          </ac:cxnSpMkLst>
        </pc:cxnChg>
      </pc:sldChg>
      <pc:sldChg chg="addSp modSp add">
        <pc:chgData name="Shwetha Gowdru [UNext]" userId="4558884d-6c63-46dc-b800-46e6eaf98ce9" providerId="ADAL" clId="{2394E709-3CF4-463F-98FF-A7B9426374AB}" dt="2023-05-11T10:01:14.768" v="3172" actId="207"/>
        <pc:sldMkLst>
          <pc:docMk/>
          <pc:sldMk cId="3695137409" sldId="943"/>
        </pc:sldMkLst>
        <pc:spChg chg="mod">
          <ac:chgData name="Shwetha Gowdru [UNext]" userId="4558884d-6c63-46dc-b800-46e6eaf98ce9" providerId="ADAL" clId="{2394E709-3CF4-463F-98FF-A7B9426374AB}" dt="2023-05-11T10:01:14.768" v="3172" actId="207"/>
          <ac:spMkLst>
            <pc:docMk/>
            <pc:sldMk cId="3695137409" sldId="943"/>
            <ac:spMk id="4" creationId="{00000000-0000-0000-0000-000000000000}"/>
          </ac:spMkLst>
        </pc:spChg>
        <pc:spChg chg="mod">
          <ac:chgData name="Shwetha Gowdru [UNext]" userId="4558884d-6c63-46dc-b800-46e6eaf98ce9" providerId="ADAL" clId="{2394E709-3CF4-463F-98FF-A7B9426374AB}" dt="2023-05-11T10:00:52.388" v="3168" actId="6549"/>
          <ac:spMkLst>
            <pc:docMk/>
            <pc:sldMk cId="3695137409" sldId="943"/>
            <ac:spMk id="5" creationId="{00000000-0000-0000-0000-000000000000}"/>
          </ac:spMkLst>
        </pc:spChg>
        <pc:spChg chg="mod">
          <ac:chgData name="Shwetha Gowdru [UNext]" userId="4558884d-6c63-46dc-b800-46e6eaf98ce9" providerId="ADAL" clId="{2394E709-3CF4-463F-98FF-A7B9426374AB}" dt="2023-05-11T10:00:47.894" v="3165" actId="1076"/>
          <ac:spMkLst>
            <pc:docMk/>
            <pc:sldMk cId="3695137409" sldId="943"/>
            <ac:spMk id="6" creationId="{00000000-0000-0000-0000-000000000000}"/>
          </ac:spMkLst>
        </pc:spChg>
        <pc:picChg chg="add">
          <ac:chgData name="Shwetha Gowdru [UNext]" userId="4558884d-6c63-46dc-b800-46e6eaf98ce9" providerId="ADAL" clId="{2394E709-3CF4-463F-98FF-A7B9426374AB}" dt="2023-05-11T09:59:24.848" v="3142"/>
          <ac:picMkLst>
            <pc:docMk/>
            <pc:sldMk cId="3695137409" sldId="943"/>
            <ac:picMk id="9" creationId="{FE0E8F15-17B3-4EFD-AB46-9AC86F406795}"/>
          </ac:picMkLst>
        </pc:picChg>
        <pc:cxnChg chg="add">
          <ac:chgData name="Shwetha Gowdru [UNext]" userId="4558884d-6c63-46dc-b800-46e6eaf98ce9" providerId="ADAL" clId="{2394E709-3CF4-463F-98FF-A7B9426374AB}" dt="2023-05-11T09:47:09.870" v="3002"/>
          <ac:cxnSpMkLst>
            <pc:docMk/>
            <pc:sldMk cId="3695137409" sldId="943"/>
            <ac:cxnSpMk id="7" creationId="{C649F47C-B9B2-4BBF-8289-E7244C54D094}"/>
          </ac:cxnSpMkLst>
        </pc:cxnChg>
        <pc:cxnChg chg="add">
          <ac:chgData name="Shwetha Gowdru [UNext]" userId="4558884d-6c63-46dc-b800-46e6eaf98ce9" providerId="ADAL" clId="{2394E709-3CF4-463F-98FF-A7B9426374AB}" dt="2023-05-11T09:47:09.870" v="3002"/>
          <ac:cxnSpMkLst>
            <pc:docMk/>
            <pc:sldMk cId="3695137409" sldId="943"/>
            <ac:cxnSpMk id="8" creationId="{8DE5D8B5-3E14-4BB2-AC51-29A3F9A204E4}"/>
          </ac:cxnSpMkLst>
        </pc:cxnChg>
      </pc:sldChg>
      <pc:sldChg chg="addSp delSp modSp add">
        <pc:chgData name="Shwetha Gowdru [UNext]" userId="4558884d-6c63-46dc-b800-46e6eaf98ce9" providerId="ADAL" clId="{2394E709-3CF4-463F-98FF-A7B9426374AB}" dt="2023-05-11T10:18:45.397" v="3215" actId="6549"/>
        <pc:sldMkLst>
          <pc:docMk/>
          <pc:sldMk cId="1473899431" sldId="944"/>
        </pc:sldMkLst>
        <pc:spChg chg="add mod">
          <ac:chgData name="Shwetha Gowdru [UNext]" userId="4558884d-6c63-46dc-b800-46e6eaf98ce9" providerId="ADAL" clId="{2394E709-3CF4-463F-98FF-A7B9426374AB}" dt="2023-05-11T10:18:45.397" v="3215" actId="6549"/>
          <ac:spMkLst>
            <pc:docMk/>
            <pc:sldMk cId="1473899431" sldId="944"/>
            <ac:spMk id="2" creationId="{FA60EB52-2DD4-4A68-887E-A855FE843F8B}"/>
          </ac:spMkLst>
        </pc:spChg>
        <pc:spChg chg="mod">
          <ac:chgData name="Shwetha Gowdru [UNext]" userId="4558884d-6c63-46dc-b800-46e6eaf98ce9" providerId="ADAL" clId="{2394E709-3CF4-463F-98FF-A7B9426374AB}" dt="2023-05-11T10:18:00.964" v="3205" actId="20577"/>
          <ac:spMkLst>
            <pc:docMk/>
            <pc:sldMk cId="1473899431" sldId="944"/>
            <ac:spMk id="3" creationId="{00000000-0000-0000-0000-000000000000}"/>
          </ac:spMkLst>
        </pc:spChg>
        <pc:spChg chg="del mod">
          <ac:chgData name="Shwetha Gowdru [UNext]" userId="4558884d-6c63-46dc-b800-46e6eaf98ce9" providerId="ADAL" clId="{2394E709-3CF4-463F-98FF-A7B9426374AB}" dt="2023-05-11T10:15:59.361" v="3175" actId="478"/>
          <ac:spMkLst>
            <pc:docMk/>
            <pc:sldMk cId="1473899431" sldId="944"/>
            <ac:spMk id="6" creationId="{B666E1B3-D3C5-4F89-AA2C-833D5E81A1FB}"/>
          </ac:spMkLst>
        </pc:spChg>
      </pc:sldChg>
      <pc:sldChg chg="add del">
        <pc:chgData name="Shwetha Gowdru [UNext]" userId="4558884d-6c63-46dc-b800-46e6eaf98ce9" providerId="ADAL" clId="{2394E709-3CF4-463F-98FF-A7B9426374AB}" dt="2023-05-11T09:46:38.598" v="2993"/>
        <pc:sldMkLst>
          <pc:docMk/>
          <pc:sldMk cId="1476859836" sldId="944"/>
        </pc:sldMkLst>
      </pc:sldChg>
      <pc:sldChg chg="addSp delSp modSp add">
        <pc:chgData name="Shwetha Gowdru [UNext]" userId="4558884d-6c63-46dc-b800-46e6eaf98ce9" providerId="ADAL" clId="{2394E709-3CF4-463F-98FF-A7B9426374AB}" dt="2023-05-11T10:23:13.294" v="3273" actId="207"/>
        <pc:sldMkLst>
          <pc:docMk/>
          <pc:sldMk cId="313453878" sldId="945"/>
        </pc:sldMkLst>
        <pc:spChg chg="del mod">
          <ac:chgData name="Shwetha Gowdru [UNext]" userId="4558884d-6c63-46dc-b800-46e6eaf98ce9" providerId="ADAL" clId="{2394E709-3CF4-463F-98FF-A7B9426374AB}" dt="2023-05-11T10:17:28.145" v="3183" actId="478"/>
          <ac:spMkLst>
            <pc:docMk/>
            <pc:sldMk cId="313453878" sldId="945"/>
            <ac:spMk id="2" creationId="{FA60EB52-2DD4-4A68-887E-A855FE843F8B}"/>
          </ac:spMkLst>
        </pc:spChg>
        <pc:spChg chg="mod">
          <ac:chgData name="Shwetha Gowdru [UNext]" userId="4558884d-6c63-46dc-b800-46e6eaf98ce9" providerId="ADAL" clId="{2394E709-3CF4-463F-98FF-A7B9426374AB}" dt="2023-05-11T10:19:35.254" v="3234" actId="20577"/>
          <ac:spMkLst>
            <pc:docMk/>
            <pc:sldMk cId="313453878" sldId="945"/>
            <ac:spMk id="3" creationId="{00000000-0000-0000-0000-000000000000}"/>
          </ac:spMkLst>
        </pc:spChg>
        <pc:spChg chg="add mod">
          <ac:chgData name="Shwetha Gowdru [UNext]" userId="4558884d-6c63-46dc-b800-46e6eaf98ce9" providerId="ADAL" clId="{2394E709-3CF4-463F-98FF-A7B9426374AB}" dt="2023-05-11T10:23:13.294" v="3273" actId="207"/>
          <ac:spMkLst>
            <pc:docMk/>
            <pc:sldMk cId="313453878" sldId="945"/>
            <ac:spMk id="6" creationId="{2834BE2B-3C16-4C10-AA6B-9A21DCC03756}"/>
          </ac:spMkLst>
        </pc:spChg>
        <pc:spChg chg="add mod">
          <ac:chgData name="Shwetha Gowdru [UNext]" userId="4558884d-6c63-46dc-b800-46e6eaf98ce9" providerId="ADAL" clId="{2394E709-3CF4-463F-98FF-A7B9426374AB}" dt="2023-05-11T10:23:10.005" v="3272" actId="207"/>
          <ac:spMkLst>
            <pc:docMk/>
            <pc:sldMk cId="313453878" sldId="945"/>
            <ac:spMk id="10" creationId="{1332C96C-C27B-4826-BD39-F3E397E31A26}"/>
          </ac:spMkLst>
        </pc:spChg>
      </pc:sldChg>
      <pc:sldChg chg="add del">
        <pc:chgData name="Shwetha Gowdru [UNext]" userId="4558884d-6c63-46dc-b800-46e6eaf98ce9" providerId="ADAL" clId="{2394E709-3CF4-463F-98FF-A7B9426374AB}" dt="2023-05-11T09:46:38.598" v="2993"/>
        <pc:sldMkLst>
          <pc:docMk/>
          <pc:sldMk cId="2806927271" sldId="945"/>
        </pc:sldMkLst>
      </pc:sldChg>
      <pc:sldChg chg="add del">
        <pc:chgData name="Shwetha Gowdru [UNext]" userId="4558884d-6c63-46dc-b800-46e6eaf98ce9" providerId="ADAL" clId="{2394E709-3CF4-463F-98FF-A7B9426374AB}" dt="2023-05-11T09:46:38.598" v="2993"/>
        <pc:sldMkLst>
          <pc:docMk/>
          <pc:sldMk cId="205561889" sldId="946"/>
        </pc:sldMkLst>
      </pc:sldChg>
      <pc:sldChg chg="modSp add">
        <pc:chgData name="Shwetha Gowdru [UNext]" userId="4558884d-6c63-46dc-b800-46e6eaf98ce9" providerId="ADAL" clId="{2394E709-3CF4-463F-98FF-A7B9426374AB}" dt="2023-05-11T10:59:24.732" v="3425" actId="207"/>
        <pc:sldMkLst>
          <pc:docMk/>
          <pc:sldMk cId="3308586902" sldId="946"/>
        </pc:sldMkLst>
        <pc:spChg chg="mod">
          <ac:chgData name="Shwetha Gowdru [UNext]" userId="4558884d-6c63-46dc-b800-46e6eaf98ce9" providerId="ADAL" clId="{2394E709-3CF4-463F-98FF-A7B9426374AB}" dt="2023-05-11T10:59:24.732" v="3425" actId="207"/>
          <ac:spMkLst>
            <pc:docMk/>
            <pc:sldMk cId="3308586902" sldId="946"/>
            <ac:spMk id="6" creationId="{2834BE2B-3C16-4C10-AA6B-9A21DCC03756}"/>
          </ac:spMkLst>
        </pc:spChg>
      </pc:sldChg>
      <pc:sldChg chg="add del">
        <pc:chgData name="Shwetha Gowdru [UNext]" userId="4558884d-6c63-46dc-b800-46e6eaf98ce9" providerId="ADAL" clId="{2394E709-3CF4-463F-98FF-A7B9426374AB}" dt="2023-05-11T10:51:23.246" v="3368" actId="2696"/>
        <pc:sldMkLst>
          <pc:docMk/>
          <pc:sldMk cId="929520977" sldId="947"/>
        </pc:sldMkLst>
      </pc:sldChg>
      <pc:sldChg chg="add del">
        <pc:chgData name="Shwetha Gowdru [UNext]" userId="4558884d-6c63-46dc-b800-46e6eaf98ce9" providerId="ADAL" clId="{2394E709-3CF4-463F-98FF-A7B9426374AB}" dt="2023-05-11T09:46:38.598" v="2993"/>
        <pc:sldMkLst>
          <pc:docMk/>
          <pc:sldMk cId="2758637820" sldId="947"/>
        </pc:sldMkLst>
      </pc:sldChg>
      <pc:sldChg chg="addSp delSp modSp add">
        <pc:chgData name="Shwetha Gowdru [UNext]" userId="4558884d-6c63-46dc-b800-46e6eaf98ce9" providerId="ADAL" clId="{2394E709-3CF4-463F-98FF-A7B9426374AB}" dt="2023-05-11T10:37:57.294" v="3367" actId="255"/>
        <pc:sldMkLst>
          <pc:docMk/>
          <pc:sldMk cId="2560560743" sldId="948"/>
        </pc:sldMkLst>
        <pc:spChg chg="mod">
          <ac:chgData name="Shwetha Gowdru [UNext]" userId="4558884d-6c63-46dc-b800-46e6eaf98ce9" providerId="ADAL" clId="{2394E709-3CF4-463F-98FF-A7B9426374AB}" dt="2023-05-11T10:34:40.648" v="3363" actId="14100"/>
          <ac:spMkLst>
            <pc:docMk/>
            <pc:sldMk cId="2560560743" sldId="948"/>
            <ac:spMk id="2" creationId="{00000000-0000-0000-0000-000000000000}"/>
          </ac:spMkLst>
        </pc:spChg>
        <pc:spChg chg="mod">
          <ac:chgData name="Shwetha Gowdru [UNext]" userId="4558884d-6c63-46dc-b800-46e6eaf98ce9" providerId="ADAL" clId="{2394E709-3CF4-463F-98FF-A7B9426374AB}" dt="2023-05-11T10:37:57.294" v="3367" actId="255"/>
          <ac:spMkLst>
            <pc:docMk/>
            <pc:sldMk cId="2560560743" sldId="948"/>
            <ac:spMk id="5" creationId="{00000000-0000-0000-0000-000000000000}"/>
          </ac:spMkLst>
        </pc:spChg>
        <pc:picChg chg="add del mod">
          <ac:chgData name="Shwetha Gowdru [UNext]" userId="4558884d-6c63-46dc-b800-46e6eaf98ce9" providerId="ADAL" clId="{2394E709-3CF4-463F-98FF-A7B9426374AB}" dt="2023-05-11T10:26:38.724" v="3292"/>
          <ac:picMkLst>
            <pc:docMk/>
            <pc:sldMk cId="2560560743" sldId="948"/>
            <ac:picMk id="3" creationId="{250AE69C-C5CE-4E0C-91BD-443748D8180B}"/>
          </ac:picMkLst>
        </pc:picChg>
      </pc:sldChg>
      <pc:sldChg chg="add del">
        <pc:chgData name="Shwetha Gowdru [UNext]" userId="4558884d-6c63-46dc-b800-46e6eaf98ce9" providerId="ADAL" clId="{2394E709-3CF4-463F-98FF-A7B9426374AB}" dt="2023-05-11T09:46:38.598" v="2993"/>
        <pc:sldMkLst>
          <pc:docMk/>
          <pc:sldMk cId="2785079845" sldId="948"/>
        </pc:sldMkLst>
      </pc:sldChg>
      <pc:sldChg chg="add del">
        <pc:chgData name="Shwetha Gowdru [UNext]" userId="4558884d-6c63-46dc-b800-46e6eaf98ce9" providerId="ADAL" clId="{2394E709-3CF4-463F-98FF-A7B9426374AB}" dt="2023-05-11T09:46:38.598" v="2993"/>
        <pc:sldMkLst>
          <pc:docMk/>
          <pc:sldMk cId="1129400452" sldId="949"/>
        </pc:sldMkLst>
      </pc:sldChg>
      <pc:sldChg chg="modSp add">
        <pc:chgData name="Shwetha Gowdru [UNext]" userId="4558884d-6c63-46dc-b800-46e6eaf98ce9" providerId="ADAL" clId="{2394E709-3CF4-463F-98FF-A7B9426374AB}" dt="2023-05-11T11:19:03.673" v="3431" actId="207"/>
        <pc:sldMkLst>
          <pc:docMk/>
          <pc:sldMk cId="3435567358" sldId="949"/>
        </pc:sldMkLst>
        <pc:spChg chg="mod">
          <ac:chgData name="Shwetha Gowdru [UNext]" userId="4558884d-6c63-46dc-b800-46e6eaf98ce9" providerId="ADAL" clId="{2394E709-3CF4-463F-98FF-A7B9426374AB}" dt="2023-05-11T10:52:17.796" v="3392" actId="14100"/>
          <ac:spMkLst>
            <pc:docMk/>
            <pc:sldMk cId="3435567358" sldId="949"/>
            <ac:spMk id="2" creationId="{00000000-0000-0000-0000-000000000000}"/>
          </ac:spMkLst>
        </pc:spChg>
        <pc:spChg chg="mod">
          <ac:chgData name="Shwetha Gowdru [UNext]" userId="4558884d-6c63-46dc-b800-46e6eaf98ce9" providerId="ADAL" clId="{2394E709-3CF4-463F-98FF-A7B9426374AB}" dt="2023-05-11T11:19:03.673" v="3431" actId="207"/>
          <ac:spMkLst>
            <pc:docMk/>
            <pc:sldMk cId="3435567358" sldId="949"/>
            <ac:spMk id="5" creationId="{00000000-0000-0000-0000-000000000000}"/>
          </ac:spMkLst>
        </pc:spChg>
        <pc:cxnChg chg="mod">
          <ac:chgData name="Shwetha Gowdru [UNext]" userId="4558884d-6c63-46dc-b800-46e6eaf98ce9" providerId="ADAL" clId="{2394E709-3CF4-463F-98FF-A7B9426374AB}" dt="2023-05-11T10:51:41.735" v="3371" actId="1076"/>
          <ac:cxnSpMkLst>
            <pc:docMk/>
            <pc:sldMk cId="3435567358" sldId="949"/>
            <ac:cxnSpMk id="6" creationId="{2B79B902-10D3-40C7-B2B7-069D5ABF5B34}"/>
          </ac:cxnSpMkLst>
        </pc:cxnChg>
      </pc:sldChg>
      <pc:sldChg chg="modSp add">
        <pc:chgData name="Shwetha Gowdru [UNext]" userId="4558884d-6c63-46dc-b800-46e6eaf98ce9" providerId="ADAL" clId="{2394E709-3CF4-463F-98FF-A7B9426374AB}" dt="2023-05-11T11:30:17.640" v="3437" actId="1076"/>
        <pc:sldMkLst>
          <pc:docMk/>
          <pc:sldMk cId="931571751" sldId="950"/>
        </pc:sldMkLst>
        <pc:spChg chg="mod">
          <ac:chgData name="Shwetha Gowdru [UNext]" userId="4558884d-6c63-46dc-b800-46e6eaf98ce9" providerId="ADAL" clId="{2394E709-3CF4-463F-98FF-A7B9426374AB}" dt="2023-05-11T11:30:12.496" v="3436" actId="6549"/>
          <ac:spMkLst>
            <pc:docMk/>
            <pc:sldMk cId="931571751" sldId="950"/>
            <ac:spMk id="9" creationId="{DC6C44A3-61FB-4550-ACD1-66EA5241122B}"/>
          </ac:spMkLst>
        </pc:spChg>
        <pc:picChg chg="mod">
          <ac:chgData name="Shwetha Gowdru [UNext]" userId="4558884d-6c63-46dc-b800-46e6eaf98ce9" providerId="ADAL" clId="{2394E709-3CF4-463F-98FF-A7B9426374AB}" dt="2023-05-11T11:30:17.640" v="3437" actId="1076"/>
          <ac:picMkLst>
            <pc:docMk/>
            <pc:sldMk cId="931571751" sldId="950"/>
            <ac:picMk id="6" creationId="{4B204D29-C567-41E6-845C-6590C77599CA}"/>
          </ac:picMkLst>
        </pc:picChg>
      </pc:sldChg>
      <pc:sldChg chg="modSp add del">
        <pc:chgData name="Shwetha Gowdru [UNext]" userId="4558884d-6c63-46dc-b800-46e6eaf98ce9" providerId="ADAL" clId="{2394E709-3CF4-463F-98FF-A7B9426374AB}" dt="2023-05-11T09:46:38.598" v="2993"/>
        <pc:sldMkLst>
          <pc:docMk/>
          <pc:sldMk cId="939027102" sldId="950"/>
        </pc:sldMkLst>
        <pc:spChg chg="mod">
          <ac:chgData name="Shwetha Gowdru [UNext]" userId="4558884d-6c63-46dc-b800-46e6eaf98ce9" providerId="ADAL" clId="{2394E709-3CF4-463F-98FF-A7B9426374AB}" dt="2023-05-11T09:46:38.598" v="2993"/>
          <ac:spMkLst>
            <pc:docMk/>
            <pc:sldMk cId="939027102" sldId="950"/>
            <ac:spMk id="6" creationId="{00000000-0000-0000-0000-000000000000}"/>
          </ac:spMkLst>
        </pc:spChg>
      </pc:sldChg>
      <pc:sldChg chg="addSp delSp modSp add">
        <pc:chgData name="Shwetha Gowdru [UNext]" userId="4558884d-6c63-46dc-b800-46e6eaf98ce9" providerId="ADAL" clId="{2394E709-3CF4-463F-98FF-A7B9426374AB}" dt="2023-05-12T04:12:02.146" v="4009" actId="255"/>
        <pc:sldMkLst>
          <pc:docMk/>
          <pc:sldMk cId="3697946800" sldId="951"/>
        </pc:sldMkLst>
        <pc:spChg chg="mod">
          <ac:chgData name="Shwetha Gowdru [UNext]" userId="4558884d-6c63-46dc-b800-46e6eaf98ce9" providerId="ADAL" clId="{2394E709-3CF4-463F-98FF-A7B9426374AB}" dt="2023-05-12T04:05:31.940" v="3476" actId="1076"/>
          <ac:spMkLst>
            <pc:docMk/>
            <pc:sldMk cId="3697946800" sldId="951"/>
            <ac:spMk id="2" creationId="{00000000-0000-0000-0000-000000000000}"/>
          </ac:spMkLst>
        </pc:spChg>
        <pc:spChg chg="del mod">
          <ac:chgData name="Shwetha Gowdru [UNext]" userId="4558884d-6c63-46dc-b800-46e6eaf98ce9" providerId="ADAL" clId="{2394E709-3CF4-463F-98FF-A7B9426374AB}" dt="2023-05-12T04:04:24.917" v="3449" actId="478"/>
          <ac:spMkLst>
            <pc:docMk/>
            <pc:sldMk cId="3697946800" sldId="951"/>
            <ac:spMk id="3" creationId="{2C2F5C56-965D-4771-B03E-29CD2971FB6B}"/>
          </ac:spMkLst>
        </pc:spChg>
        <pc:spChg chg="del mod">
          <ac:chgData name="Shwetha Gowdru [UNext]" userId="4558884d-6c63-46dc-b800-46e6eaf98ce9" providerId="ADAL" clId="{2394E709-3CF4-463F-98FF-A7B9426374AB}" dt="2023-05-12T04:04:29.040" v="3451"/>
          <ac:spMkLst>
            <pc:docMk/>
            <pc:sldMk cId="3697946800" sldId="951"/>
            <ac:spMk id="5" creationId="{00000000-0000-0000-0000-000000000000}"/>
          </ac:spMkLst>
        </pc:spChg>
        <pc:spChg chg="add del mod">
          <ac:chgData name="Shwetha Gowdru [UNext]" userId="4558884d-6c63-46dc-b800-46e6eaf98ce9" providerId="ADAL" clId="{2394E709-3CF4-463F-98FF-A7B9426374AB}" dt="2023-05-12T04:10:44.278" v="3993" actId="478"/>
          <ac:spMkLst>
            <pc:docMk/>
            <pc:sldMk cId="3697946800" sldId="951"/>
            <ac:spMk id="12" creationId="{41C6AD44-0D45-4071-A0C3-91C40819F657}"/>
          </ac:spMkLst>
        </pc:spChg>
        <pc:graphicFrameChg chg="add del mod">
          <ac:chgData name="Shwetha Gowdru [UNext]" userId="4558884d-6c63-46dc-b800-46e6eaf98ce9" providerId="ADAL" clId="{2394E709-3CF4-463F-98FF-A7B9426374AB}" dt="2023-05-12T04:06:03.499" v="3485" actId="1032"/>
          <ac:graphicFrameMkLst>
            <pc:docMk/>
            <pc:sldMk cId="3697946800" sldId="951"/>
            <ac:graphicFrameMk id="9" creationId="{3B18C62C-BD59-4CD9-A993-C50B1B5293E9}"/>
          </ac:graphicFrameMkLst>
        </pc:graphicFrameChg>
        <pc:graphicFrameChg chg="add mod">
          <ac:chgData name="Shwetha Gowdru [UNext]" userId="4558884d-6c63-46dc-b800-46e6eaf98ce9" providerId="ADAL" clId="{2394E709-3CF4-463F-98FF-A7B9426374AB}" dt="2023-05-12T04:12:02.146" v="4009" actId="255"/>
          <ac:graphicFrameMkLst>
            <pc:docMk/>
            <pc:sldMk cId="3697946800" sldId="951"/>
            <ac:graphicFrameMk id="10" creationId="{9629BD62-5E3F-458C-AC9F-F2230ABD00E5}"/>
          </ac:graphicFrameMkLst>
        </pc:graphicFrameChg>
        <pc:picChg chg="del">
          <ac:chgData name="Shwetha Gowdru [UNext]" userId="4558884d-6c63-46dc-b800-46e6eaf98ce9" providerId="ADAL" clId="{2394E709-3CF4-463F-98FF-A7B9426374AB}" dt="2023-05-12T04:04:19.943" v="3447" actId="478"/>
          <ac:picMkLst>
            <pc:docMk/>
            <pc:sldMk cId="3697946800" sldId="951"/>
            <ac:picMk id="8" creationId="{50AC138E-8B79-4DB1-A22F-750E4E303FB0}"/>
          </ac:picMkLst>
        </pc:picChg>
        <pc:picChg chg="add del mod">
          <ac:chgData name="Shwetha Gowdru [UNext]" userId="4558884d-6c63-46dc-b800-46e6eaf98ce9" providerId="ADAL" clId="{2394E709-3CF4-463F-98FF-A7B9426374AB}" dt="2023-05-12T04:10:41.159" v="3992" actId="478"/>
          <ac:picMkLst>
            <pc:docMk/>
            <pc:sldMk cId="3697946800" sldId="951"/>
            <ac:picMk id="1026" creationId="{DE0E0700-29D5-48CB-A939-310591D932A3}"/>
          </ac:picMkLst>
        </pc:picChg>
      </pc:sldChg>
      <pc:sldChg chg="add del">
        <pc:chgData name="Shwetha Gowdru [UNext]" userId="4558884d-6c63-46dc-b800-46e6eaf98ce9" providerId="ADAL" clId="{2394E709-3CF4-463F-98FF-A7B9426374AB}" dt="2023-05-11T09:46:38.598" v="2993"/>
        <pc:sldMkLst>
          <pc:docMk/>
          <pc:sldMk cId="4281690607" sldId="951"/>
        </pc:sldMkLst>
      </pc:sldChg>
      <pc:sldMasterChg chg="addSldLayout delSldLayout">
        <pc:chgData name="Shwetha Gowdru [UNext]" userId="4558884d-6c63-46dc-b800-46e6eaf98ce9" providerId="ADAL" clId="{2394E709-3CF4-463F-98FF-A7B9426374AB}" dt="2023-05-11T09:59:31.612" v="3154" actId="2696"/>
        <pc:sldMasterMkLst>
          <pc:docMk/>
          <pc:sldMasterMk cId="0" sldId="2147483648"/>
        </pc:sldMasterMkLst>
        <pc:sldLayoutChg chg="add del">
          <pc:chgData name="Shwetha Gowdru [UNext]" userId="4558884d-6c63-46dc-b800-46e6eaf98ce9" providerId="ADAL" clId="{2394E709-3CF4-463F-98FF-A7B9426374AB}" dt="2023-05-11T09:59:31.612" v="3154" actId="2696"/>
          <pc:sldLayoutMkLst>
            <pc:docMk/>
            <pc:sldMasterMk cId="0" sldId="2147483648"/>
            <pc:sldLayoutMk cId="4067000485" sldId="2147483689"/>
          </pc:sldLayoutMkLst>
        </pc:sldLayoutChg>
      </pc:sldMasterChg>
    </pc:docChg>
  </pc:docChgLst>
  <pc:docChgLst>
    <pc:chgData name="Bhagyashree Chandraiah [UNext]" userId="e22be92b-1258-42f5-bf07-16628b670ac1" providerId="ADAL" clId="{B6066B13-2E11-4FDD-A232-6A3BC9106C5D}"/>
    <pc:docChg chg="modSld">
      <pc:chgData name="Bhagyashree Chandraiah [UNext]" userId="e22be92b-1258-42f5-bf07-16628b670ac1" providerId="ADAL" clId="{B6066B13-2E11-4FDD-A232-6A3BC9106C5D}" dt="2024-04-05T07:18:07.833" v="0" actId="20578"/>
      <pc:docMkLst>
        <pc:docMk/>
      </pc:docMkLst>
      <pc:sldChg chg="modSp">
        <pc:chgData name="Bhagyashree Chandraiah [UNext]" userId="e22be92b-1258-42f5-bf07-16628b670ac1" providerId="ADAL" clId="{B6066B13-2E11-4FDD-A232-6A3BC9106C5D}" dt="2024-04-05T07:18:07.833" v="0" actId="20578"/>
        <pc:sldMkLst>
          <pc:docMk/>
          <pc:sldMk cId="2583718705" sldId="909"/>
        </pc:sldMkLst>
        <pc:spChg chg="mod">
          <ac:chgData name="Bhagyashree Chandraiah [UNext]" userId="e22be92b-1258-42f5-bf07-16628b670ac1" providerId="ADAL" clId="{B6066B13-2E11-4FDD-A232-6A3BC9106C5D}" dt="2024-04-05T07:18:07.833" v="0" actId="20578"/>
          <ac:spMkLst>
            <pc:docMk/>
            <pc:sldMk cId="2583718705" sldId="909"/>
            <ac:spMk id="2" creationId="{F4186DF5-EF9E-4335-B2AE-474A142A49D9}"/>
          </ac:spMkLst>
        </pc:spChg>
      </pc:sldChg>
    </pc:docChg>
  </pc:docChgLst>
  <pc:docChgLst>
    <pc:chgData name="Bhagyashree Chandraiah [UNext]" userId="e22be92b-1258-42f5-bf07-16628b670ac1" providerId="ADAL" clId="{C40913E4-76FE-4666-AA5E-0EF69663FA73}"/>
    <pc:docChg chg="modSld">
      <pc:chgData name="Bhagyashree Chandraiah [UNext]" userId="e22be92b-1258-42f5-bf07-16628b670ac1" providerId="ADAL" clId="{C40913E4-76FE-4666-AA5E-0EF69663FA73}" dt="2023-07-29T05:43:07.921" v="0" actId="20578"/>
      <pc:docMkLst>
        <pc:docMk/>
      </pc:docMkLst>
      <pc:sldChg chg="modSp">
        <pc:chgData name="Bhagyashree Chandraiah [UNext]" userId="e22be92b-1258-42f5-bf07-16628b670ac1" providerId="ADAL" clId="{C40913E4-76FE-4666-AA5E-0EF69663FA73}" dt="2023-07-29T05:43:07.921" v="0" actId="20578"/>
        <pc:sldMkLst>
          <pc:docMk/>
          <pc:sldMk cId="1919892801" sldId="902"/>
        </pc:sldMkLst>
        <pc:spChg chg="mod">
          <ac:chgData name="Bhagyashree Chandraiah [UNext]" userId="e22be92b-1258-42f5-bf07-16628b670ac1" providerId="ADAL" clId="{C40913E4-76FE-4666-AA5E-0EF69663FA73}" dt="2023-07-29T05:43:07.921" v="0" actId="20578"/>
          <ac:spMkLst>
            <pc:docMk/>
            <pc:sldMk cId="1919892801" sldId="902"/>
            <ac:spMk id="13" creationId="{06777924-6E78-4FFF-A49F-FE51C0B6039D}"/>
          </ac:spMkLst>
        </pc:spChg>
      </pc:sldChg>
    </pc:docChg>
  </pc:docChgLst>
  <pc:docChgLst>
    <pc:chgData name="Bhagyashree Chandraiah [UNext]" userId="e22be92b-1258-42f5-bf07-16628b670ac1" providerId="ADAL" clId="{9C0D3865-4B7C-43C1-99B5-CD9C8C76EE95}"/>
    <pc:docChg chg="modSld">
      <pc:chgData name="Bhagyashree Chandraiah [UNext]" userId="e22be92b-1258-42f5-bf07-16628b670ac1" providerId="ADAL" clId="{9C0D3865-4B7C-43C1-99B5-CD9C8C76EE95}" dt="2023-11-10T05:48:09.133" v="2" actId="1076"/>
      <pc:docMkLst>
        <pc:docMk/>
      </pc:docMkLst>
      <pc:sldChg chg="modSp mod">
        <pc:chgData name="Bhagyashree Chandraiah [UNext]" userId="e22be92b-1258-42f5-bf07-16628b670ac1" providerId="ADAL" clId="{9C0D3865-4B7C-43C1-99B5-CD9C8C76EE95}" dt="2023-11-08T11:01:06.423" v="1" actId="1076"/>
        <pc:sldMkLst>
          <pc:docMk/>
          <pc:sldMk cId="3322681321" sldId="900"/>
        </pc:sldMkLst>
        <pc:picChg chg="mod">
          <ac:chgData name="Bhagyashree Chandraiah [UNext]" userId="e22be92b-1258-42f5-bf07-16628b670ac1" providerId="ADAL" clId="{9C0D3865-4B7C-43C1-99B5-CD9C8C76EE95}" dt="2023-11-08T11:01:06.423" v="1" actId="1076"/>
          <ac:picMkLst>
            <pc:docMk/>
            <pc:sldMk cId="3322681321" sldId="900"/>
            <ac:picMk id="6" creationId="{4B204D29-C567-41E6-845C-6590C77599CA}"/>
          </ac:picMkLst>
        </pc:picChg>
      </pc:sldChg>
      <pc:sldChg chg="modSp mod">
        <pc:chgData name="Bhagyashree Chandraiah [UNext]" userId="e22be92b-1258-42f5-bf07-16628b670ac1" providerId="ADAL" clId="{9C0D3865-4B7C-43C1-99B5-CD9C8C76EE95}" dt="2023-11-08T10:45:31.136" v="0" actId="120"/>
        <pc:sldMkLst>
          <pc:docMk/>
          <pc:sldMk cId="2482062035" sldId="905"/>
        </pc:sldMkLst>
        <pc:spChg chg="mod">
          <ac:chgData name="Bhagyashree Chandraiah [UNext]" userId="e22be92b-1258-42f5-bf07-16628b670ac1" providerId="ADAL" clId="{9C0D3865-4B7C-43C1-99B5-CD9C8C76EE95}" dt="2023-11-08T10:45:31.136" v="0" actId="120"/>
          <ac:spMkLst>
            <pc:docMk/>
            <pc:sldMk cId="2482062035" sldId="905"/>
            <ac:spMk id="2" creationId="{00000000-0000-0000-0000-000000000000}"/>
          </ac:spMkLst>
        </pc:spChg>
      </pc:sldChg>
      <pc:sldChg chg="modSp mod">
        <pc:chgData name="Bhagyashree Chandraiah [UNext]" userId="e22be92b-1258-42f5-bf07-16628b670ac1" providerId="ADAL" clId="{9C0D3865-4B7C-43C1-99B5-CD9C8C76EE95}" dt="2023-11-10T05:48:09.133" v="2" actId="1076"/>
        <pc:sldMkLst>
          <pc:docMk/>
          <pc:sldMk cId="313453878" sldId="945"/>
        </pc:sldMkLst>
        <pc:spChg chg="mod">
          <ac:chgData name="Bhagyashree Chandraiah [UNext]" userId="e22be92b-1258-42f5-bf07-16628b670ac1" providerId="ADAL" clId="{9C0D3865-4B7C-43C1-99B5-CD9C8C76EE95}" dt="2023-11-10T05:48:09.133" v="2" actId="1076"/>
          <ac:spMkLst>
            <pc:docMk/>
            <pc:sldMk cId="313453878" sldId="945"/>
            <ac:spMk id="10" creationId="{1332C96C-C27B-4826-BD39-F3E397E31A26}"/>
          </ac:spMkLst>
        </pc:spChg>
      </pc:sldChg>
    </pc:docChg>
  </pc:docChgLst>
  <pc:docChgLst>
    <pc:chgData name="Shwetha Gowdru [UNext]" userId="4558884d-6c63-46dc-b800-46e6eaf98ce9" providerId="ADAL" clId="{0A24DD0D-9BB2-462E-897A-8392A98A00C3}"/>
    <pc:docChg chg="undo custSel addSld delSld modSld">
      <pc:chgData name="Shwetha Gowdru [UNext]" userId="4558884d-6c63-46dc-b800-46e6eaf98ce9" providerId="ADAL" clId="{0A24DD0D-9BB2-462E-897A-8392A98A00C3}" dt="2023-04-04T09:29:52.374" v="455" actId="207"/>
      <pc:docMkLst>
        <pc:docMk/>
      </pc:docMkLst>
      <pc:sldChg chg="modSp add">
        <pc:chgData name="Shwetha Gowdru [UNext]" userId="4558884d-6c63-46dc-b800-46e6eaf98ce9" providerId="ADAL" clId="{0A24DD0D-9BB2-462E-897A-8392A98A00C3}" dt="2023-04-04T09:16:39.434" v="60" actId="27636"/>
        <pc:sldMkLst>
          <pc:docMk/>
          <pc:sldMk cId="862071696" sldId="258"/>
        </pc:sldMkLst>
        <pc:spChg chg="mod">
          <ac:chgData name="Shwetha Gowdru [UNext]" userId="4558884d-6c63-46dc-b800-46e6eaf98ce9" providerId="ADAL" clId="{0A24DD0D-9BB2-462E-897A-8392A98A00C3}" dt="2023-04-04T09:16:39.434" v="60" actId="27636"/>
          <ac:spMkLst>
            <pc:docMk/>
            <pc:sldMk cId="862071696" sldId="258"/>
            <ac:spMk id="3" creationId="{18E592AE-4904-20AA-9F91-C70E6146B7A0}"/>
          </ac:spMkLst>
        </pc:spChg>
      </pc:sldChg>
      <pc:sldChg chg="addSp delSp modSp add modAnim">
        <pc:chgData name="Shwetha Gowdru [UNext]" userId="4558884d-6c63-46dc-b800-46e6eaf98ce9" providerId="ADAL" clId="{0A24DD0D-9BB2-462E-897A-8392A98A00C3}" dt="2023-04-04T09:23:33.046" v="429"/>
        <pc:sldMkLst>
          <pc:docMk/>
          <pc:sldMk cId="34644761" sldId="441"/>
        </pc:sldMkLst>
        <pc:spChg chg="mod">
          <ac:chgData name="Shwetha Gowdru [UNext]" userId="4558884d-6c63-46dc-b800-46e6eaf98ce9" providerId="ADAL" clId="{0A24DD0D-9BB2-462E-897A-8392A98A00C3}" dt="2023-04-04T09:23:26.189" v="427" actId="20577"/>
          <ac:spMkLst>
            <pc:docMk/>
            <pc:sldMk cId="34644761" sldId="441"/>
            <ac:spMk id="2" creationId="{00000000-0000-0000-0000-000000000000}"/>
          </ac:spMkLst>
        </pc:spChg>
        <pc:spChg chg="mod">
          <ac:chgData name="Shwetha Gowdru [UNext]" userId="4558884d-6c63-46dc-b800-46e6eaf98ce9" providerId="ADAL" clId="{0A24DD0D-9BB2-462E-897A-8392A98A00C3}" dt="2023-04-04T09:22:34.142" v="301" actId="20577"/>
          <ac:spMkLst>
            <pc:docMk/>
            <pc:sldMk cId="34644761" sldId="441"/>
            <ac:spMk id="3" creationId="{00000000-0000-0000-0000-000000000000}"/>
          </ac:spMkLst>
        </pc:spChg>
        <pc:spChg chg="add mod">
          <ac:chgData name="Shwetha Gowdru [UNext]" userId="4558884d-6c63-46dc-b800-46e6eaf98ce9" providerId="ADAL" clId="{0A24DD0D-9BB2-462E-897A-8392A98A00C3}" dt="2023-04-04T09:22:57.286" v="393" actId="1076"/>
          <ac:spMkLst>
            <pc:docMk/>
            <pc:sldMk cId="34644761" sldId="441"/>
            <ac:spMk id="12" creationId="{46F4D326-4F4B-417C-85A8-5D340B205E96}"/>
          </ac:spMkLst>
        </pc:spChg>
        <pc:spChg chg="add del mod">
          <ac:chgData name="Shwetha Gowdru [UNext]" userId="4558884d-6c63-46dc-b800-46e6eaf98ce9" providerId="ADAL" clId="{0A24DD0D-9BB2-462E-897A-8392A98A00C3}" dt="2023-04-04T09:23:33.046" v="429"/>
          <ac:spMkLst>
            <pc:docMk/>
            <pc:sldMk cId="34644761" sldId="441"/>
            <ac:spMk id="13" creationId="{AF1946A6-4F0E-4615-9911-1DE27784B93D}"/>
          </ac:spMkLst>
        </pc:spChg>
        <pc:picChg chg="add mod">
          <ac:chgData name="Shwetha Gowdru [UNext]" userId="4558884d-6c63-46dc-b800-46e6eaf98ce9" providerId="ADAL" clId="{0A24DD0D-9BB2-462E-897A-8392A98A00C3}" dt="2023-04-04T09:18:50.863" v="121" actId="1076"/>
          <ac:picMkLst>
            <pc:docMk/>
            <pc:sldMk cId="34644761" sldId="441"/>
            <ac:picMk id="4" creationId="{C15E4D57-49E4-4B0A-9EDF-F4B65FDBDBEC}"/>
          </ac:picMkLst>
        </pc:picChg>
        <pc:cxnChg chg="add mod">
          <ac:chgData name="Shwetha Gowdru [UNext]" userId="4558884d-6c63-46dc-b800-46e6eaf98ce9" providerId="ADAL" clId="{0A24DD0D-9BB2-462E-897A-8392A98A00C3}" dt="2023-04-04T09:19:40.347" v="128" actId="14100"/>
          <ac:cxnSpMkLst>
            <pc:docMk/>
            <pc:sldMk cId="34644761" sldId="441"/>
            <ac:cxnSpMk id="6" creationId="{D3B9BE26-7C15-42B6-8493-2713590F7CD8}"/>
          </ac:cxnSpMkLst>
        </pc:cxnChg>
        <pc:cxnChg chg="add mod">
          <ac:chgData name="Shwetha Gowdru [UNext]" userId="4558884d-6c63-46dc-b800-46e6eaf98ce9" providerId="ADAL" clId="{0A24DD0D-9BB2-462E-897A-8392A98A00C3}" dt="2023-04-04T09:20:02.936" v="131" actId="1582"/>
          <ac:cxnSpMkLst>
            <pc:docMk/>
            <pc:sldMk cId="34644761" sldId="441"/>
            <ac:cxnSpMk id="11" creationId="{D5F67423-A592-499F-A20B-8A8E23236C50}"/>
          </ac:cxnSpMkLst>
        </pc:cxnChg>
      </pc:sldChg>
      <pc:sldMasterChg chg="delSldLayout">
        <pc:chgData name="Shwetha Gowdru [UNext]" userId="4558884d-6c63-46dc-b800-46e6eaf98ce9" providerId="ADAL" clId="{0A24DD0D-9BB2-462E-897A-8392A98A00C3}" dt="2023-04-04T09:23:35.848" v="431" actId="2696"/>
        <pc:sldMasterMkLst>
          <pc:docMk/>
          <pc:sldMasterMk cId="0" sldId="2147483648"/>
        </pc:sldMasterMkLst>
      </pc:sldMasterChg>
    </pc:docChg>
  </pc:docChgLst>
  <pc:docChgLst>
    <pc:chgData name="Shwetha Gowdru [UNext]" userId="4558884d-6c63-46dc-b800-46e6eaf98ce9" providerId="ADAL" clId="{FACDD649-F2EB-4F25-AA1C-9B7B3B88225A}"/>
    <pc:docChg chg="custSel addSld delSld modSld">
      <pc:chgData name="Shwetha Gowdru [UNext]" userId="4558884d-6c63-46dc-b800-46e6eaf98ce9" providerId="ADAL" clId="{FACDD649-F2EB-4F25-AA1C-9B7B3B88225A}" dt="2023-04-27T07:04:23.691" v="715" actId="1076"/>
      <pc:docMkLst>
        <pc:docMk/>
      </pc:docMkLst>
      <pc:sldChg chg="modSp">
        <pc:chgData name="Shwetha Gowdru [UNext]" userId="4558884d-6c63-46dc-b800-46e6eaf98ce9" providerId="ADAL" clId="{FACDD649-F2EB-4F25-AA1C-9B7B3B88225A}" dt="2023-04-04T09:56:46.058" v="200" actId="20577"/>
        <pc:sldMkLst>
          <pc:docMk/>
          <pc:sldMk cId="862071696" sldId="258"/>
        </pc:sldMkLst>
        <pc:spChg chg="mod">
          <ac:chgData name="Shwetha Gowdru [UNext]" userId="4558884d-6c63-46dc-b800-46e6eaf98ce9" providerId="ADAL" clId="{FACDD649-F2EB-4F25-AA1C-9B7B3B88225A}" dt="2023-04-04T09:56:46.058" v="200" actId="20577"/>
          <ac:spMkLst>
            <pc:docMk/>
            <pc:sldMk cId="862071696" sldId="258"/>
            <ac:spMk id="3" creationId="{18E592AE-4904-20AA-9F91-C70E6146B7A0}"/>
          </ac:spMkLst>
        </pc:spChg>
      </pc:sldChg>
      <pc:sldChg chg="modSp modAnim">
        <pc:chgData name="Shwetha Gowdru [UNext]" userId="4558884d-6c63-46dc-b800-46e6eaf98ce9" providerId="ADAL" clId="{FACDD649-F2EB-4F25-AA1C-9B7B3B88225A}" dt="2023-04-26T10:23:02.493" v="616" actId="1076"/>
        <pc:sldMkLst>
          <pc:docMk/>
          <pc:sldMk cId="34644761" sldId="441"/>
        </pc:sldMkLst>
        <pc:spChg chg="mod">
          <ac:chgData name="Shwetha Gowdru [UNext]" userId="4558884d-6c63-46dc-b800-46e6eaf98ce9" providerId="ADAL" clId="{FACDD649-F2EB-4F25-AA1C-9B7B3B88225A}" dt="2023-04-05T04:15:48.502" v="432" actId="6549"/>
          <ac:spMkLst>
            <pc:docMk/>
            <pc:sldMk cId="34644761" sldId="441"/>
            <ac:spMk id="3" creationId="{00000000-0000-0000-0000-000000000000}"/>
          </ac:spMkLst>
        </pc:spChg>
        <pc:spChg chg="mod">
          <ac:chgData name="Shwetha Gowdru [UNext]" userId="4558884d-6c63-46dc-b800-46e6eaf98ce9" providerId="ADAL" clId="{FACDD649-F2EB-4F25-AA1C-9B7B3B88225A}" dt="2023-04-26T10:23:02.493" v="616" actId="1076"/>
          <ac:spMkLst>
            <pc:docMk/>
            <pc:sldMk cId="34644761" sldId="441"/>
            <ac:spMk id="12" creationId="{46F4D326-4F4B-417C-85A8-5D340B205E96}"/>
          </ac:spMkLst>
        </pc:spChg>
      </pc:sldChg>
      <pc:sldMasterChg chg="delSldLayout">
        <pc:chgData name="Shwetha Gowdru [UNext]" userId="4558884d-6c63-46dc-b800-46e6eaf98ce9" providerId="ADAL" clId="{FACDD649-F2EB-4F25-AA1C-9B7B3B88225A}" dt="2023-04-05T04:14:35.367" v="406" actId="2696"/>
        <pc:sldMasterMkLst>
          <pc:docMk/>
          <pc:sldMasterMk cId="0" sldId="2147483648"/>
        </pc:sldMasterMkLst>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E67AEB-A4CB-47FB-A6D4-F8800EAB177B}" type="doc">
      <dgm:prSet loTypeId="urn:diagrams.loki3.com/VaryingWidthList" loCatId="list" qsTypeId="urn:microsoft.com/office/officeart/2005/8/quickstyle/simple1" qsCatId="simple" csTypeId="urn:microsoft.com/office/officeart/2005/8/colors/accent1_2" csCatId="accent1" phldr="1"/>
      <dgm:spPr/>
    </dgm:pt>
    <dgm:pt modelId="{C886FE21-DEA8-47E8-BFB0-9234BE7F951D}">
      <dgm:prSet phldrT="[Text]" custT="1"/>
      <dgm:spPr/>
      <dgm:t>
        <a:bodyPr/>
        <a:lstStyle/>
        <a:p>
          <a:r>
            <a:rPr lang="en-IN" sz="2800" dirty="0"/>
            <a:t>AOP</a:t>
          </a:r>
        </a:p>
      </dgm:t>
    </dgm:pt>
    <dgm:pt modelId="{B86018EE-1CA6-4D5F-B11D-BE190546F513}" type="parTrans" cxnId="{215FC580-0ACB-46D9-8BAF-704A59CF0AF0}">
      <dgm:prSet/>
      <dgm:spPr/>
      <dgm:t>
        <a:bodyPr/>
        <a:lstStyle/>
        <a:p>
          <a:endParaRPr lang="en-IN"/>
        </a:p>
      </dgm:t>
    </dgm:pt>
    <dgm:pt modelId="{6BDE9E00-6114-4DEA-BC72-EFF4D421CC27}" type="sibTrans" cxnId="{215FC580-0ACB-46D9-8BAF-704A59CF0AF0}">
      <dgm:prSet/>
      <dgm:spPr/>
      <dgm:t>
        <a:bodyPr/>
        <a:lstStyle/>
        <a:p>
          <a:endParaRPr lang="en-IN"/>
        </a:p>
      </dgm:t>
    </dgm:pt>
    <dgm:pt modelId="{54B1319D-36FF-414F-A07E-DEE53158868F}">
      <dgm:prSet phldrT="[Text]" custT="1"/>
      <dgm:spPr/>
      <dgm:t>
        <a:bodyPr/>
        <a:lstStyle/>
        <a:p>
          <a:r>
            <a:rPr lang="en-IN" sz="2800" dirty="0"/>
            <a:t>ASPECTS</a:t>
          </a:r>
        </a:p>
      </dgm:t>
    </dgm:pt>
    <dgm:pt modelId="{3F20ECBF-D5F2-4B88-8CC0-C92F4D8B7E45}" type="parTrans" cxnId="{46C22593-7933-476F-A3C0-544239D5A291}">
      <dgm:prSet/>
      <dgm:spPr/>
      <dgm:t>
        <a:bodyPr/>
        <a:lstStyle/>
        <a:p>
          <a:endParaRPr lang="en-IN"/>
        </a:p>
      </dgm:t>
    </dgm:pt>
    <dgm:pt modelId="{9129BA91-A4C4-4F6A-94C2-E42452FA5615}" type="sibTrans" cxnId="{46C22593-7933-476F-A3C0-544239D5A291}">
      <dgm:prSet/>
      <dgm:spPr/>
      <dgm:t>
        <a:bodyPr/>
        <a:lstStyle/>
        <a:p>
          <a:endParaRPr lang="en-IN"/>
        </a:p>
      </dgm:t>
    </dgm:pt>
    <dgm:pt modelId="{BD4C9A51-9EC0-4A40-AD16-A70E230F9E64}" type="pres">
      <dgm:prSet presAssocID="{CDE67AEB-A4CB-47FB-A6D4-F8800EAB177B}" presName="Name0" presStyleCnt="0">
        <dgm:presLayoutVars>
          <dgm:resizeHandles/>
        </dgm:presLayoutVars>
      </dgm:prSet>
      <dgm:spPr/>
    </dgm:pt>
    <dgm:pt modelId="{1F70AF42-AC98-49B7-86AA-95069B6E6D96}" type="pres">
      <dgm:prSet presAssocID="{C886FE21-DEA8-47E8-BFB0-9234BE7F951D}" presName="text" presStyleLbl="node1" presStyleIdx="0" presStyleCnt="2" custScaleX="203378" custScaleY="53514" custLinFactY="-16167" custLinFactNeighborX="-64437" custLinFactNeighborY="-100000">
        <dgm:presLayoutVars>
          <dgm:bulletEnabled val="1"/>
        </dgm:presLayoutVars>
      </dgm:prSet>
      <dgm:spPr/>
    </dgm:pt>
    <dgm:pt modelId="{35CC541E-24EE-45AE-AB89-A9C8BE143659}" type="pres">
      <dgm:prSet presAssocID="{6BDE9E00-6114-4DEA-BC72-EFF4D421CC27}" presName="space" presStyleCnt="0"/>
      <dgm:spPr/>
    </dgm:pt>
    <dgm:pt modelId="{84278E3F-B89B-4063-A158-29DD8C1982B0}" type="pres">
      <dgm:prSet presAssocID="{54B1319D-36FF-414F-A07E-DEE53158868F}" presName="text" presStyleLbl="node1" presStyleIdx="1" presStyleCnt="2" custScaleX="112487" custScaleY="58021">
        <dgm:presLayoutVars>
          <dgm:bulletEnabled val="1"/>
        </dgm:presLayoutVars>
      </dgm:prSet>
      <dgm:spPr/>
    </dgm:pt>
  </dgm:ptLst>
  <dgm:cxnLst>
    <dgm:cxn modelId="{B7429E07-E20B-4749-92B0-50A29575723D}" type="presOf" srcId="{C886FE21-DEA8-47E8-BFB0-9234BE7F951D}" destId="{1F70AF42-AC98-49B7-86AA-95069B6E6D96}" srcOrd="0" destOrd="0" presId="urn:diagrams.loki3.com/VaryingWidthList"/>
    <dgm:cxn modelId="{53EA2E5D-DFEE-422C-9ACF-97B2E46C5559}" type="presOf" srcId="{CDE67AEB-A4CB-47FB-A6D4-F8800EAB177B}" destId="{BD4C9A51-9EC0-4A40-AD16-A70E230F9E64}" srcOrd="0" destOrd="0" presId="urn:diagrams.loki3.com/VaryingWidthList"/>
    <dgm:cxn modelId="{215FC580-0ACB-46D9-8BAF-704A59CF0AF0}" srcId="{CDE67AEB-A4CB-47FB-A6D4-F8800EAB177B}" destId="{C886FE21-DEA8-47E8-BFB0-9234BE7F951D}" srcOrd="0" destOrd="0" parTransId="{B86018EE-1CA6-4D5F-B11D-BE190546F513}" sibTransId="{6BDE9E00-6114-4DEA-BC72-EFF4D421CC27}"/>
    <dgm:cxn modelId="{46C22593-7933-476F-A3C0-544239D5A291}" srcId="{CDE67AEB-A4CB-47FB-A6D4-F8800EAB177B}" destId="{54B1319D-36FF-414F-A07E-DEE53158868F}" srcOrd="1" destOrd="0" parTransId="{3F20ECBF-D5F2-4B88-8CC0-C92F4D8B7E45}" sibTransId="{9129BA91-A4C4-4F6A-94C2-E42452FA5615}"/>
    <dgm:cxn modelId="{4B295EEE-BD23-4FA8-A03A-64BFBA361C25}" type="presOf" srcId="{54B1319D-36FF-414F-A07E-DEE53158868F}" destId="{84278E3F-B89B-4063-A158-29DD8C1982B0}" srcOrd="0" destOrd="0" presId="urn:diagrams.loki3.com/VaryingWidthList"/>
    <dgm:cxn modelId="{A71688F6-5A64-4ED8-AB1B-849124BC8657}" type="presParOf" srcId="{BD4C9A51-9EC0-4A40-AD16-A70E230F9E64}" destId="{1F70AF42-AC98-49B7-86AA-95069B6E6D96}" srcOrd="0" destOrd="0" presId="urn:diagrams.loki3.com/VaryingWidthList"/>
    <dgm:cxn modelId="{8F0B6FC7-2266-4238-A4ED-526DAF95FFFD}" type="presParOf" srcId="{BD4C9A51-9EC0-4A40-AD16-A70E230F9E64}" destId="{35CC541E-24EE-45AE-AB89-A9C8BE143659}" srcOrd="1" destOrd="0" presId="urn:diagrams.loki3.com/VaryingWidthList"/>
    <dgm:cxn modelId="{4BFFBA2E-71C1-42EB-9865-02BF9B765183}" type="presParOf" srcId="{BD4C9A51-9EC0-4A40-AD16-A70E230F9E64}" destId="{84278E3F-B89B-4063-A158-29DD8C1982B0}" srcOrd="2" destOrd="0" presId="urn:diagrams.loki3.com/VaryingWidth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2AE144-8519-43E8-A92D-24185A7E992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587524B-61DC-4FBC-8C64-FF7BBE3E54A4}">
      <dgm:prSet phldrT="[Text]" custT="1"/>
      <dgm:spPr/>
      <dgm:t>
        <a:bodyPr/>
        <a:lstStyle/>
        <a:p>
          <a:r>
            <a:rPr lang="en-IN" sz="5200" dirty="0"/>
            <a:t> </a:t>
          </a:r>
          <a:r>
            <a:rPr lang="en-IN" sz="2000" dirty="0"/>
            <a:t>public void Init()</a:t>
          </a:r>
          <a:endParaRPr lang="en-IN" sz="5200" dirty="0"/>
        </a:p>
      </dgm:t>
    </dgm:pt>
    <dgm:pt modelId="{7CC9A5CA-B2CA-454A-94FA-E7E57DB816DD}" type="parTrans" cxnId="{06AED556-DBA2-4A49-88E3-80BE11DA768F}">
      <dgm:prSet/>
      <dgm:spPr/>
      <dgm:t>
        <a:bodyPr/>
        <a:lstStyle/>
        <a:p>
          <a:endParaRPr lang="en-IN"/>
        </a:p>
      </dgm:t>
    </dgm:pt>
    <dgm:pt modelId="{650B144B-F7AD-4EBE-B69A-4143432BBE9B}" type="sibTrans" cxnId="{06AED556-DBA2-4A49-88E3-80BE11DA768F}">
      <dgm:prSet/>
      <dgm:spPr/>
      <dgm:t>
        <a:bodyPr/>
        <a:lstStyle/>
        <a:p>
          <a:endParaRPr lang="en-IN"/>
        </a:p>
      </dgm:t>
    </dgm:pt>
    <dgm:pt modelId="{3FC24A11-41FE-4B60-A52F-745A63B302B4}">
      <dgm:prSet phldrT="[Text]" custT="1"/>
      <dgm:spPr/>
      <dgm:t>
        <a:bodyPr/>
        <a:lstStyle/>
        <a:p>
          <a:r>
            <a:rPr lang="en-IN" sz="2000" dirty="0"/>
            <a:t>Initialization Code Loading Config</a:t>
          </a:r>
        </a:p>
      </dgm:t>
    </dgm:pt>
    <dgm:pt modelId="{0496098B-5CB3-40F4-AADC-4F24E89D83A4}" type="parTrans" cxnId="{457009DC-B928-45F5-BFF8-9EC0AD265689}">
      <dgm:prSet/>
      <dgm:spPr/>
      <dgm:t>
        <a:bodyPr/>
        <a:lstStyle/>
        <a:p>
          <a:endParaRPr lang="en-IN"/>
        </a:p>
      </dgm:t>
    </dgm:pt>
    <dgm:pt modelId="{2A28CD68-7A9E-4B02-9D98-4C4A0E321B46}" type="sibTrans" cxnId="{457009DC-B928-45F5-BFF8-9EC0AD265689}">
      <dgm:prSet/>
      <dgm:spPr/>
      <dgm:t>
        <a:bodyPr/>
        <a:lstStyle/>
        <a:p>
          <a:endParaRPr lang="en-IN"/>
        </a:p>
      </dgm:t>
    </dgm:pt>
    <dgm:pt modelId="{BDBC0271-B658-486D-AAFC-86616CFE2142}">
      <dgm:prSet phldrT="[Text]" custT="1"/>
      <dgm:spPr/>
      <dgm:t>
        <a:bodyPr/>
        <a:lstStyle/>
        <a:p>
          <a:r>
            <a:rPr lang="en-IN" sz="2000" dirty="0"/>
            <a:t>public void Destroy()</a:t>
          </a:r>
        </a:p>
      </dgm:t>
    </dgm:pt>
    <dgm:pt modelId="{F89B9043-2368-47D7-956A-CCE7AE8CFA39}" type="parTrans" cxnId="{F4A3ED23-F0FF-4373-8DA5-0C3FD70125C8}">
      <dgm:prSet/>
      <dgm:spPr/>
      <dgm:t>
        <a:bodyPr/>
        <a:lstStyle/>
        <a:p>
          <a:endParaRPr lang="en-IN"/>
        </a:p>
      </dgm:t>
    </dgm:pt>
    <dgm:pt modelId="{6BA9E6F1-2EF1-4F63-8F03-FCB943FD3B60}" type="sibTrans" cxnId="{F4A3ED23-F0FF-4373-8DA5-0C3FD70125C8}">
      <dgm:prSet/>
      <dgm:spPr/>
      <dgm:t>
        <a:bodyPr/>
        <a:lstStyle/>
        <a:p>
          <a:endParaRPr lang="en-IN"/>
        </a:p>
      </dgm:t>
    </dgm:pt>
    <dgm:pt modelId="{72E13CC8-FC64-405B-9623-43A71AF4D9D0}">
      <dgm:prSet phldrT="[Text]" custT="1"/>
      <dgm:spPr/>
      <dgm:t>
        <a:bodyPr/>
        <a:lstStyle/>
        <a:p>
          <a:r>
            <a:rPr lang="en-IN" sz="2000" dirty="0"/>
            <a:t>Clean up code</a:t>
          </a:r>
        </a:p>
      </dgm:t>
    </dgm:pt>
    <dgm:pt modelId="{9278D31B-1030-46A7-A68B-37C9AC86C3DC}" type="parTrans" cxnId="{1C6096E5-3BDE-4C34-9384-DE56AF4AD6AF}">
      <dgm:prSet/>
      <dgm:spPr/>
      <dgm:t>
        <a:bodyPr/>
        <a:lstStyle/>
        <a:p>
          <a:endParaRPr lang="en-IN"/>
        </a:p>
      </dgm:t>
    </dgm:pt>
    <dgm:pt modelId="{ED2BA858-0666-419C-9281-D27083E46A45}" type="sibTrans" cxnId="{1C6096E5-3BDE-4C34-9384-DE56AF4AD6AF}">
      <dgm:prSet/>
      <dgm:spPr/>
      <dgm:t>
        <a:bodyPr/>
        <a:lstStyle/>
        <a:p>
          <a:endParaRPr lang="en-IN"/>
        </a:p>
      </dgm:t>
    </dgm:pt>
    <dgm:pt modelId="{849AAF45-B319-4B07-9621-D20F6A3C1051}">
      <dgm:prSet phldrT="[Text]" custT="1"/>
      <dgm:spPr/>
      <dgm:t>
        <a:bodyPr/>
        <a:lstStyle/>
        <a:p>
          <a:r>
            <a:rPr lang="en-IN" sz="2000" dirty="0"/>
            <a:t>Connecting </a:t>
          </a:r>
          <a:r>
            <a:rPr lang="en-IN" sz="2000" dirty="0" err="1"/>
            <a:t>db,Webservices</a:t>
          </a:r>
          <a:r>
            <a:rPr lang="en-IN" sz="2000" dirty="0"/>
            <a:t> etc.</a:t>
          </a:r>
        </a:p>
      </dgm:t>
    </dgm:pt>
    <dgm:pt modelId="{8C297321-8EF2-48DA-B4C3-D90796FACAEB}" type="parTrans" cxnId="{35CE17B8-7AA8-41FE-ADB8-FFE9A80BDDAF}">
      <dgm:prSet/>
      <dgm:spPr/>
      <dgm:t>
        <a:bodyPr/>
        <a:lstStyle/>
        <a:p>
          <a:endParaRPr lang="en-IN"/>
        </a:p>
      </dgm:t>
    </dgm:pt>
    <dgm:pt modelId="{26FC177D-EE2B-4FEC-97E0-F06F40FF98A0}" type="sibTrans" cxnId="{35CE17B8-7AA8-41FE-ADB8-FFE9A80BDDAF}">
      <dgm:prSet/>
      <dgm:spPr/>
      <dgm:t>
        <a:bodyPr/>
        <a:lstStyle/>
        <a:p>
          <a:endParaRPr lang="en-IN"/>
        </a:p>
      </dgm:t>
    </dgm:pt>
    <dgm:pt modelId="{7C252400-69F3-4E49-BFD9-5C173DA1DFF5}" type="pres">
      <dgm:prSet presAssocID="{D42AE144-8519-43E8-A92D-24185A7E9921}" presName="linear" presStyleCnt="0">
        <dgm:presLayoutVars>
          <dgm:animLvl val="lvl"/>
          <dgm:resizeHandles val="exact"/>
        </dgm:presLayoutVars>
      </dgm:prSet>
      <dgm:spPr/>
    </dgm:pt>
    <dgm:pt modelId="{E72BE85F-DCCB-4FC0-9BB0-B01AD48A1211}" type="pres">
      <dgm:prSet presAssocID="{8587524B-61DC-4FBC-8C64-FF7BBE3E54A4}" presName="parentText" presStyleLbl="node1" presStyleIdx="0" presStyleCnt="2" custScaleY="68497" custLinFactNeighborY="-2763">
        <dgm:presLayoutVars>
          <dgm:chMax val="0"/>
          <dgm:bulletEnabled val="1"/>
        </dgm:presLayoutVars>
      </dgm:prSet>
      <dgm:spPr/>
    </dgm:pt>
    <dgm:pt modelId="{4CC1EC49-91A4-447A-963F-3D345A8B493E}" type="pres">
      <dgm:prSet presAssocID="{8587524B-61DC-4FBC-8C64-FF7BBE3E54A4}" presName="childText" presStyleLbl="revTx" presStyleIdx="0" presStyleCnt="2">
        <dgm:presLayoutVars>
          <dgm:bulletEnabled val="1"/>
        </dgm:presLayoutVars>
      </dgm:prSet>
      <dgm:spPr/>
    </dgm:pt>
    <dgm:pt modelId="{9C17EB30-B55C-4F15-BBB1-B6839311F06B}" type="pres">
      <dgm:prSet presAssocID="{BDBC0271-B658-486D-AAFC-86616CFE2142}" presName="parentText" presStyleLbl="node1" presStyleIdx="1" presStyleCnt="2" custScaleY="57736" custLinFactNeighborX="2132" custLinFactNeighborY="1382">
        <dgm:presLayoutVars>
          <dgm:chMax val="0"/>
          <dgm:bulletEnabled val="1"/>
        </dgm:presLayoutVars>
      </dgm:prSet>
      <dgm:spPr/>
    </dgm:pt>
    <dgm:pt modelId="{763AA500-3432-4D50-A57F-12BBE250D559}" type="pres">
      <dgm:prSet presAssocID="{BDBC0271-B658-486D-AAFC-86616CFE2142}" presName="childText" presStyleLbl="revTx" presStyleIdx="1" presStyleCnt="2">
        <dgm:presLayoutVars>
          <dgm:bulletEnabled val="1"/>
        </dgm:presLayoutVars>
      </dgm:prSet>
      <dgm:spPr/>
    </dgm:pt>
  </dgm:ptLst>
  <dgm:cxnLst>
    <dgm:cxn modelId="{92749218-2461-474F-B85A-054C9E7E8320}" type="presOf" srcId="{849AAF45-B319-4B07-9621-D20F6A3C1051}" destId="{4CC1EC49-91A4-447A-963F-3D345A8B493E}" srcOrd="0" destOrd="1" presId="urn:microsoft.com/office/officeart/2005/8/layout/vList2"/>
    <dgm:cxn modelId="{F4A3ED23-F0FF-4373-8DA5-0C3FD70125C8}" srcId="{D42AE144-8519-43E8-A92D-24185A7E9921}" destId="{BDBC0271-B658-486D-AAFC-86616CFE2142}" srcOrd="1" destOrd="0" parTransId="{F89B9043-2368-47D7-956A-CCE7AE8CFA39}" sibTransId="{6BA9E6F1-2EF1-4F63-8F03-FCB943FD3B60}"/>
    <dgm:cxn modelId="{6E813A5B-5178-448C-B91D-19FA6D12D413}" type="presOf" srcId="{3FC24A11-41FE-4B60-A52F-745A63B302B4}" destId="{4CC1EC49-91A4-447A-963F-3D345A8B493E}" srcOrd="0" destOrd="0" presId="urn:microsoft.com/office/officeart/2005/8/layout/vList2"/>
    <dgm:cxn modelId="{06AED556-DBA2-4A49-88E3-80BE11DA768F}" srcId="{D42AE144-8519-43E8-A92D-24185A7E9921}" destId="{8587524B-61DC-4FBC-8C64-FF7BBE3E54A4}" srcOrd="0" destOrd="0" parTransId="{7CC9A5CA-B2CA-454A-94FA-E7E57DB816DD}" sibTransId="{650B144B-F7AD-4EBE-B69A-4143432BBE9B}"/>
    <dgm:cxn modelId="{4889B49E-2605-45D4-B3B8-BE677FA37D5F}" type="presOf" srcId="{8587524B-61DC-4FBC-8C64-FF7BBE3E54A4}" destId="{E72BE85F-DCCB-4FC0-9BB0-B01AD48A1211}" srcOrd="0" destOrd="0" presId="urn:microsoft.com/office/officeart/2005/8/layout/vList2"/>
    <dgm:cxn modelId="{35CE17B8-7AA8-41FE-ADB8-FFE9A80BDDAF}" srcId="{8587524B-61DC-4FBC-8C64-FF7BBE3E54A4}" destId="{849AAF45-B319-4B07-9621-D20F6A3C1051}" srcOrd="1" destOrd="0" parTransId="{8C297321-8EF2-48DA-B4C3-D90796FACAEB}" sibTransId="{26FC177D-EE2B-4FEC-97E0-F06F40FF98A0}"/>
    <dgm:cxn modelId="{432F82D9-F6BE-4659-8311-4A82A9CF0F57}" type="presOf" srcId="{D42AE144-8519-43E8-A92D-24185A7E9921}" destId="{7C252400-69F3-4E49-BFD9-5C173DA1DFF5}" srcOrd="0" destOrd="0" presId="urn:microsoft.com/office/officeart/2005/8/layout/vList2"/>
    <dgm:cxn modelId="{457009DC-B928-45F5-BFF8-9EC0AD265689}" srcId="{8587524B-61DC-4FBC-8C64-FF7BBE3E54A4}" destId="{3FC24A11-41FE-4B60-A52F-745A63B302B4}" srcOrd="0" destOrd="0" parTransId="{0496098B-5CB3-40F4-AADC-4F24E89D83A4}" sibTransId="{2A28CD68-7A9E-4B02-9D98-4C4A0E321B46}"/>
    <dgm:cxn modelId="{1C6096E5-3BDE-4C34-9384-DE56AF4AD6AF}" srcId="{BDBC0271-B658-486D-AAFC-86616CFE2142}" destId="{72E13CC8-FC64-405B-9623-43A71AF4D9D0}" srcOrd="0" destOrd="0" parTransId="{9278D31B-1030-46A7-A68B-37C9AC86C3DC}" sibTransId="{ED2BA858-0666-419C-9281-D27083E46A45}"/>
    <dgm:cxn modelId="{FF43FAEF-0579-4262-84CD-F5DFCD33AD69}" type="presOf" srcId="{72E13CC8-FC64-405B-9623-43A71AF4D9D0}" destId="{763AA500-3432-4D50-A57F-12BBE250D559}" srcOrd="0" destOrd="0" presId="urn:microsoft.com/office/officeart/2005/8/layout/vList2"/>
    <dgm:cxn modelId="{D36654F6-AD2A-43BB-8EBC-D9677C1E99BE}" type="presOf" srcId="{BDBC0271-B658-486D-AAFC-86616CFE2142}" destId="{9C17EB30-B55C-4F15-BBB1-B6839311F06B}" srcOrd="0" destOrd="0" presId="urn:microsoft.com/office/officeart/2005/8/layout/vList2"/>
    <dgm:cxn modelId="{20A4D6B3-E1A6-4754-B3CB-01E50FC88AA6}" type="presParOf" srcId="{7C252400-69F3-4E49-BFD9-5C173DA1DFF5}" destId="{E72BE85F-DCCB-4FC0-9BB0-B01AD48A1211}" srcOrd="0" destOrd="0" presId="urn:microsoft.com/office/officeart/2005/8/layout/vList2"/>
    <dgm:cxn modelId="{2E7E0B7B-9FE7-4969-AA8E-C0E46437593D}" type="presParOf" srcId="{7C252400-69F3-4E49-BFD9-5C173DA1DFF5}" destId="{4CC1EC49-91A4-447A-963F-3D345A8B493E}" srcOrd="1" destOrd="0" presId="urn:microsoft.com/office/officeart/2005/8/layout/vList2"/>
    <dgm:cxn modelId="{269D6442-F427-4A5F-B9DC-55091402135C}" type="presParOf" srcId="{7C252400-69F3-4E49-BFD9-5C173DA1DFF5}" destId="{9C17EB30-B55C-4F15-BBB1-B6839311F06B}" srcOrd="2" destOrd="0" presId="urn:microsoft.com/office/officeart/2005/8/layout/vList2"/>
    <dgm:cxn modelId="{FC9DEC03-7E8C-4EC8-BF11-BCA936BC5C83}" type="presParOf" srcId="{7C252400-69F3-4E49-BFD9-5C173DA1DFF5}" destId="{763AA500-3432-4D50-A57F-12BBE250D559}" srcOrd="3" destOrd="0" presId="urn:microsoft.com/office/officeart/2005/8/layout/vList2"/>
  </dgm:cxnLst>
  <dgm:bg/>
  <dgm:whole>
    <a:ln w="12700"/>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1A8D07-4BE6-4F0C-9DCE-A17A88F9467A}"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IN"/>
        </a:p>
      </dgm:t>
    </dgm:pt>
    <dgm:pt modelId="{5CF93771-BAD1-488B-A8C5-F27DABEDFA28}">
      <dgm:prSet phldrT="[Text]" custT="1"/>
      <dgm:spPr/>
      <dgm:t>
        <a:bodyPr/>
        <a:lstStyle/>
        <a:p>
          <a:r>
            <a:rPr lang="en-IN" sz="2000" dirty="0"/>
            <a:t>No</a:t>
          </a:r>
        </a:p>
      </dgm:t>
    </dgm:pt>
    <dgm:pt modelId="{8C1E86AD-DBFA-4768-99D4-D7F252236111}" type="parTrans" cxnId="{A508A4DB-FD26-4E08-A883-5ECD21476380}">
      <dgm:prSet/>
      <dgm:spPr/>
      <dgm:t>
        <a:bodyPr/>
        <a:lstStyle/>
        <a:p>
          <a:endParaRPr lang="en-IN"/>
        </a:p>
      </dgm:t>
    </dgm:pt>
    <dgm:pt modelId="{4A69FF3C-B9FB-4896-8685-09D0D30C6091}" type="sibTrans" cxnId="{A508A4DB-FD26-4E08-A883-5ECD21476380}">
      <dgm:prSet/>
      <dgm:spPr/>
      <dgm:t>
        <a:bodyPr/>
        <a:lstStyle/>
        <a:p>
          <a:endParaRPr lang="en-IN"/>
        </a:p>
      </dgm:t>
    </dgm:pt>
    <dgm:pt modelId="{8FDBFFCD-40BE-476A-8DBC-9C589AE14184}">
      <dgm:prSet phldrT="[Text]" custT="1"/>
      <dgm:spPr/>
      <dgm:t>
        <a:bodyPr/>
        <a:lstStyle/>
        <a:p>
          <a:r>
            <a:rPr lang="en-IN" sz="1500" dirty="0"/>
            <a:t>No wiring at all. Bean References must be defined via a ref element</a:t>
          </a:r>
        </a:p>
      </dgm:t>
    </dgm:pt>
    <dgm:pt modelId="{EF79C45C-8A16-4512-82F3-6FE2107184DB}" type="parTrans" cxnId="{8F861C8F-D91C-41CC-BD32-4B979233848D}">
      <dgm:prSet/>
      <dgm:spPr/>
      <dgm:t>
        <a:bodyPr/>
        <a:lstStyle/>
        <a:p>
          <a:endParaRPr lang="en-IN"/>
        </a:p>
      </dgm:t>
    </dgm:pt>
    <dgm:pt modelId="{82FC74DC-A498-44DA-92D1-0CE1632C2294}" type="sibTrans" cxnId="{8F861C8F-D91C-41CC-BD32-4B979233848D}">
      <dgm:prSet/>
      <dgm:spPr/>
      <dgm:t>
        <a:bodyPr/>
        <a:lstStyle/>
        <a:p>
          <a:endParaRPr lang="en-IN"/>
        </a:p>
      </dgm:t>
    </dgm:pt>
    <dgm:pt modelId="{30FB3AF1-4429-4FAF-9E07-BA6733DDBB2D}">
      <dgm:prSet phldrT="[Text]" custT="1"/>
      <dgm:spPr/>
      <dgm:t>
        <a:bodyPr/>
        <a:lstStyle/>
        <a:p>
          <a:r>
            <a:rPr lang="en-IN" sz="2400" dirty="0" err="1"/>
            <a:t>byName</a:t>
          </a:r>
          <a:endParaRPr lang="en-IN" sz="2400" dirty="0"/>
        </a:p>
      </dgm:t>
    </dgm:pt>
    <dgm:pt modelId="{A83C2D8A-0BA3-4AC7-947A-36BC8482B4BE}" type="parTrans" cxnId="{9F767527-B643-491D-9997-4F8582E04DDE}">
      <dgm:prSet/>
      <dgm:spPr/>
      <dgm:t>
        <a:bodyPr/>
        <a:lstStyle/>
        <a:p>
          <a:endParaRPr lang="en-IN"/>
        </a:p>
      </dgm:t>
    </dgm:pt>
    <dgm:pt modelId="{52D42FA4-9740-4AB8-B28C-40F9F02F3225}" type="sibTrans" cxnId="{9F767527-B643-491D-9997-4F8582E04DDE}">
      <dgm:prSet/>
      <dgm:spPr/>
      <dgm:t>
        <a:bodyPr/>
        <a:lstStyle/>
        <a:p>
          <a:endParaRPr lang="en-IN"/>
        </a:p>
      </dgm:t>
    </dgm:pt>
    <dgm:pt modelId="{E0A4E31E-CB86-49FB-8B10-3415077D7AB2}">
      <dgm:prSet phldrT="[Text]" custT="1"/>
      <dgm:spPr/>
      <dgm:t>
        <a:bodyPr/>
        <a:lstStyle/>
        <a:p>
          <a:r>
            <a:rPr lang="en-IN" sz="1500" dirty="0" err="1"/>
            <a:t>Autowiring</a:t>
          </a:r>
          <a:r>
            <a:rPr lang="en-IN" sz="1500" dirty="0"/>
            <a:t> by property name will look for a bean named exactly the same as the property which needs to be </a:t>
          </a:r>
          <a:r>
            <a:rPr lang="en-IN" sz="1500" dirty="0" err="1"/>
            <a:t>auotwired</a:t>
          </a:r>
          <a:endParaRPr lang="en-IN" sz="1500" dirty="0"/>
        </a:p>
      </dgm:t>
    </dgm:pt>
    <dgm:pt modelId="{61DAE3D1-8FE1-49BA-89A0-B37C299686AB}" type="parTrans" cxnId="{8E47941C-5701-425B-9355-29656BFF489B}">
      <dgm:prSet/>
      <dgm:spPr/>
      <dgm:t>
        <a:bodyPr/>
        <a:lstStyle/>
        <a:p>
          <a:endParaRPr lang="en-IN"/>
        </a:p>
      </dgm:t>
    </dgm:pt>
    <dgm:pt modelId="{086CFD5D-1A9A-495B-881E-136CB512A9ED}" type="sibTrans" cxnId="{8E47941C-5701-425B-9355-29656BFF489B}">
      <dgm:prSet/>
      <dgm:spPr/>
      <dgm:t>
        <a:bodyPr/>
        <a:lstStyle/>
        <a:p>
          <a:endParaRPr lang="en-IN"/>
        </a:p>
      </dgm:t>
    </dgm:pt>
    <dgm:pt modelId="{1DC66AB7-6CC9-4711-A73B-B6C1A92194F5}">
      <dgm:prSet phldrT="[Text]" custT="1"/>
      <dgm:spPr/>
      <dgm:t>
        <a:bodyPr/>
        <a:lstStyle/>
        <a:p>
          <a:r>
            <a:rPr lang="en-IN" sz="2400" dirty="0" err="1"/>
            <a:t>byType</a:t>
          </a:r>
          <a:endParaRPr lang="en-IN" sz="2400" dirty="0"/>
        </a:p>
      </dgm:t>
    </dgm:pt>
    <dgm:pt modelId="{F48A9A69-FA75-400A-9BD7-EE6AA88B3D44}" type="parTrans" cxnId="{B269F3F0-5BB6-4CB5-9B6E-5DF05108574D}">
      <dgm:prSet/>
      <dgm:spPr/>
      <dgm:t>
        <a:bodyPr/>
        <a:lstStyle/>
        <a:p>
          <a:endParaRPr lang="en-IN"/>
        </a:p>
      </dgm:t>
    </dgm:pt>
    <dgm:pt modelId="{5C8D56BF-29DD-47EB-BCFA-EB1AFF9FC729}" type="sibTrans" cxnId="{B269F3F0-5BB6-4CB5-9B6E-5DF05108574D}">
      <dgm:prSet/>
      <dgm:spPr/>
      <dgm:t>
        <a:bodyPr/>
        <a:lstStyle/>
        <a:p>
          <a:endParaRPr lang="en-IN"/>
        </a:p>
      </dgm:t>
    </dgm:pt>
    <dgm:pt modelId="{2959324C-20EA-415D-A260-6B86AC9BFB8F}">
      <dgm:prSet phldrT="[Text]" custT="1"/>
      <dgm:spPr/>
      <dgm:t>
        <a:bodyPr/>
        <a:lstStyle/>
        <a:p>
          <a:r>
            <a:rPr lang="en-IN" sz="2400" dirty="0"/>
            <a:t>constructor</a:t>
          </a:r>
        </a:p>
      </dgm:t>
    </dgm:pt>
    <dgm:pt modelId="{516C71AD-8597-4395-9B7B-AA93940CFB75}" type="parTrans" cxnId="{D3E3F7F9-16D5-4FF6-B3E0-8ADA5FB354D8}">
      <dgm:prSet/>
      <dgm:spPr/>
      <dgm:t>
        <a:bodyPr/>
        <a:lstStyle/>
        <a:p>
          <a:endParaRPr lang="en-IN"/>
        </a:p>
      </dgm:t>
    </dgm:pt>
    <dgm:pt modelId="{8D646E1C-0F6E-442B-8CA6-79A7D32E8438}" type="sibTrans" cxnId="{D3E3F7F9-16D5-4FF6-B3E0-8ADA5FB354D8}">
      <dgm:prSet/>
      <dgm:spPr/>
      <dgm:t>
        <a:bodyPr/>
        <a:lstStyle/>
        <a:p>
          <a:endParaRPr lang="en-IN"/>
        </a:p>
      </dgm:t>
    </dgm:pt>
    <dgm:pt modelId="{EC56A05F-5246-48A9-9D82-5901D4C38D7B}">
      <dgm:prSet/>
      <dgm:spPr/>
      <dgm:t>
        <a:bodyPr/>
        <a:lstStyle/>
        <a:p>
          <a:r>
            <a:rPr lang="en-IN" dirty="0"/>
            <a:t>Allows a property to be </a:t>
          </a:r>
          <a:r>
            <a:rPr lang="en-IN" dirty="0" err="1"/>
            <a:t>autowired</a:t>
          </a:r>
          <a:r>
            <a:rPr lang="en-IN" dirty="0"/>
            <a:t> if there is exactly one bean of the property type in the </a:t>
          </a:r>
          <a:r>
            <a:rPr lang="en-IN" dirty="0" err="1"/>
            <a:t>container.if</a:t>
          </a:r>
          <a:r>
            <a:rPr lang="en-IN" dirty="0"/>
            <a:t> there is more than one ,a </a:t>
          </a:r>
          <a:r>
            <a:rPr lang="en-IN" dirty="0" err="1"/>
            <a:t>fatl</a:t>
          </a:r>
          <a:r>
            <a:rPr lang="en-IN" dirty="0"/>
            <a:t> exception is thrown</a:t>
          </a:r>
        </a:p>
      </dgm:t>
    </dgm:pt>
    <dgm:pt modelId="{1C02D0AC-8889-4ED6-BAFA-BBF5986E8554}" type="parTrans" cxnId="{9D6DC93D-9C05-43B6-BAD1-7BDD52AEAF2E}">
      <dgm:prSet/>
      <dgm:spPr/>
      <dgm:t>
        <a:bodyPr/>
        <a:lstStyle/>
        <a:p>
          <a:endParaRPr lang="en-IN"/>
        </a:p>
      </dgm:t>
    </dgm:pt>
    <dgm:pt modelId="{6789BA35-870B-4AA9-B14A-2DEE0F19125C}" type="sibTrans" cxnId="{9D6DC93D-9C05-43B6-BAD1-7BDD52AEAF2E}">
      <dgm:prSet/>
      <dgm:spPr/>
      <dgm:t>
        <a:bodyPr/>
        <a:lstStyle/>
        <a:p>
          <a:endParaRPr lang="en-IN"/>
        </a:p>
      </dgm:t>
    </dgm:pt>
    <dgm:pt modelId="{ACC899D2-326B-4EC8-B115-CCBCC89E030F}">
      <dgm:prSet/>
      <dgm:spPr/>
      <dgm:t>
        <a:bodyPr/>
        <a:lstStyle/>
        <a:p>
          <a:r>
            <a:rPr lang="en-IN" dirty="0"/>
            <a:t>This is </a:t>
          </a:r>
          <a:r>
            <a:rPr lang="en-IN" dirty="0" err="1"/>
            <a:t>analogus</a:t>
          </a:r>
          <a:r>
            <a:rPr lang="en-IN" dirty="0"/>
            <a:t> to </a:t>
          </a:r>
          <a:r>
            <a:rPr lang="en-IN" dirty="0" err="1"/>
            <a:t>byType,but</a:t>
          </a:r>
          <a:r>
            <a:rPr lang="en-IN" dirty="0"/>
            <a:t> applies to constructor arguments</a:t>
          </a:r>
        </a:p>
      </dgm:t>
    </dgm:pt>
    <dgm:pt modelId="{08182955-0E41-4F15-9657-79923FF0073E}" type="parTrans" cxnId="{A9D29310-7195-4240-BDB8-A382E874DF22}">
      <dgm:prSet/>
      <dgm:spPr/>
      <dgm:t>
        <a:bodyPr/>
        <a:lstStyle/>
        <a:p>
          <a:endParaRPr lang="en-IN"/>
        </a:p>
      </dgm:t>
    </dgm:pt>
    <dgm:pt modelId="{5997C20C-50D8-4C9E-BC13-F195CD7CCAF8}" type="sibTrans" cxnId="{A9D29310-7195-4240-BDB8-A382E874DF22}">
      <dgm:prSet/>
      <dgm:spPr/>
      <dgm:t>
        <a:bodyPr/>
        <a:lstStyle/>
        <a:p>
          <a:endParaRPr lang="en-IN"/>
        </a:p>
      </dgm:t>
    </dgm:pt>
    <dgm:pt modelId="{098BEEA9-3059-4DE2-B846-5354393F26B9}" type="pres">
      <dgm:prSet presAssocID="{AD1A8D07-4BE6-4F0C-9DCE-A17A88F9467A}" presName="Name0" presStyleCnt="0">
        <dgm:presLayoutVars>
          <dgm:dir/>
          <dgm:animLvl val="lvl"/>
          <dgm:resizeHandles/>
        </dgm:presLayoutVars>
      </dgm:prSet>
      <dgm:spPr/>
    </dgm:pt>
    <dgm:pt modelId="{F9C4E712-DE2D-440D-95CD-DD3C4EDC115E}" type="pres">
      <dgm:prSet presAssocID="{5CF93771-BAD1-488B-A8C5-F27DABEDFA28}" presName="linNode" presStyleCnt="0"/>
      <dgm:spPr/>
    </dgm:pt>
    <dgm:pt modelId="{21B75C2C-D392-48FA-8580-834800BA377A}" type="pres">
      <dgm:prSet presAssocID="{5CF93771-BAD1-488B-A8C5-F27DABEDFA28}" presName="parentShp" presStyleLbl="node1" presStyleIdx="0" presStyleCnt="4" custLinFactNeighborX="-1416" custLinFactNeighborY="5470">
        <dgm:presLayoutVars>
          <dgm:bulletEnabled val="1"/>
        </dgm:presLayoutVars>
      </dgm:prSet>
      <dgm:spPr/>
    </dgm:pt>
    <dgm:pt modelId="{F53ACE97-55FE-4E3A-BC69-2EAEE0A49877}" type="pres">
      <dgm:prSet presAssocID="{5CF93771-BAD1-488B-A8C5-F27DABEDFA28}" presName="childShp" presStyleLbl="bgAccFollowNode1" presStyleIdx="0" presStyleCnt="4">
        <dgm:presLayoutVars>
          <dgm:bulletEnabled val="1"/>
        </dgm:presLayoutVars>
      </dgm:prSet>
      <dgm:spPr/>
    </dgm:pt>
    <dgm:pt modelId="{31FA52EC-1DA5-4798-93B6-FCBB11A16F64}" type="pres">
      <dgm:prSet presAssocID="{4A69FF3C-B9FB-4896-8685-09D0D30C6091}" presName="spacing" presStyleCnt="0"/>
      <dgm:spPr/>
    </dgm:pt>
    <dgm:pt modelId="{78084BA7-B806-4383-9637-9D57A05C3E20}" type="pres">
      <dgm:prSet presAssocID="{30FB3AF1-4429-4FAF-9E07-BA6733DDBB2D}" presName="linNode" presStyleCnt="0"/>
      <dgm:spPr/>
    </dgm:pt>
    <dgm:pt modelId="{968866CB-F8B3-4802-B0DD-F97488C8B811}" type="pres">
      <dgm:prSet presAssocID="{30FB3AF1-4429-4FAF-9E07-BA6733DDBB2D}" presName="parentShp" presStyleLbl="node1" presStyleIdx="1" presStyleCnt="4" custLinFactNeighborY="-825">
        <dgm:presLayoutVars>
          <dgm:bulletEnabled val="1"/>
        </dgm:presLayoutVars>
      </dgm:prSet>
      <dgm:spPr/>
    </dgm:pt>
    <dgm:pt modelId="{618CCAE9-61AB-44DA-9117-00511F1617A9}" type="pres">
      <dgm:prSet presAssocID="{30FB3AF1-4429-4FAF-9E07-BA6733DDBB2D}" presName="childShp" presStyleLbl="bgAccFollowNode1" presStyleIdx="1" presStyleCnt="4">
        <dgm:presLayoutVars>
          <dgm:bulletEnabled val="1"/>
        </dgm:presLayoutVars>
      </dgm:prSet>
      <dgm:spPr/>
    </dgm:pt>
    <dgm:pt modelId="{2163C30A-2771-485F-B23F-797676E7BE29}" type="pres">
      <dgm:prSet presAssocID="{52D42FA4-9740-4AB8-B28C-40F9F02F3225}" presName="spacing" presStyleCnt="0"/>
      <dgm:spPr/>
    </dgm:pt>
    <dgm:pt modelId="{6980A782-C55D-4E24-BC1D-AC12B9101C0E}" type="pres">
      <dgm:prSet presAssocID="{1DC66AB7-6CC9-4711-A73B-B6C1A92194F5}" presName="linNode" presStyleCnt="0"/>
      <dgm:spPr/>
    </dgm:pt>
    <dgm:pt modelId="{99F41CA9-CA1F-4994-91B4-65C37A3EA7AC}" type="pres">
      <dgm:prSet presAssocID="{1DC66AB7-6CC9-4711-A73B-B6C1A92194F5}" presName="parentShp" presStyleLbl="node1" presStyleIdx="2" presStyleCnt="4">
        <dgm:presLayoutVars>
          <dgm:bulletEnabled val="1"/>
        </dgm:presLayoutVars>
      </dgm:prSet>
      <dgm:spPr/>
    </dgm:pt>
    <dgm:pt modelId="{769F321D-7203-432D-9E60-EA36DFB61142}" type="pres">
      <dgm:prSet presAssocID="{1DC66AB7-6CC9-4711-A73B-B6C1A92194F5}" presName="childShp" presStyleLbl="bgAccFollowNode1" presStyleIdx="2" presStyleCnt="4">
        <dgm:presLayoutVars>
          <dgm:bulletEnabled val="1"/>
        </dgm:presLayoutVars>
      </dgm:prSet>
      <dgm:spPr/>
    </dgm:pt>
    <dgm:pt modelId="{7C02C9C9-A940-4B78-A886-D3C7FAECD51C}" type="pres">
      <dgm:prSet presAssocID="{5C8D56BF-29DD-47EB-BCFA-EB1AFF9FC729}" presName="spacing" presStyleCnt="0"/>
      <dgm:spPr/>
    </dgm:pt>
    <dgm:pt modelId="{7534A007-3B45-4094-8A2A-AF3FD25F8CB0}" type="pres">
      <dgm:prSet presAssocID="{2959324C-20EA-415D-A260-6B86AC9BFB8F}" presName="linNode" presStyleCnt="0"/>
      <dgm:spPr/>
    </dgm:pt>
    <dgm:pt modelId="{036DDFBB-CAE2-4E72-88B0-6518572CDC22}" type="pres">
      <dgm:prSet presAssocID="{2959324C-20EA-415D-A260-6B86AC9BFB8F}" presName="parentShp" presStyleLbl="node1" presStyleIdx="3" presStyleCnt="4" custLinFactNeighborX="195" custLinFactNeighborY="-1513">
        <dgm:presLayoutVars>
          <dgm:bulletEnabled val="1"/>
        </dgm:presLayoutVars>
      </dgm:prSet>
      <dgm:spPr/>
    </dgm:pt>
    <dgm:pt modelId="{A49C77C7-240F-4CCD-9FA9-019022DFCA59}" type="pres">
      <dgm:prSet presAssocID="{2959324C-20EA-415D-A260-6B86AC9BFB8F}" presName="childShp" presStyleLbl="bgAccFollowNode1" presStyleIdx="3" presStyleCnt="4">
        <dgm:presLayoutVars>
          <dgm:bulletEnabled val="1"/>
        </dgm:presLayoutVars>
      </dgm:prSet>
      <dgm:spPr/>
    </dgm:pt>
  </dgm:ptLst>
  <dgm:cxnLst>
    <dgm:cxn modelId="{A9D29310-7195-4240-BDB8-A382E874DF22}" srcId="{2959324C-20EA-415D-A260-6B86AC9BFB8F}" destId="{ACC899D2-326B-4EC8-B115-CCBCC89E030F}" srcOrd="0" destOrd="0" parTransId="{08182955-0E41-4F15-9657-79923FF0073E}" sibTransId="{5997C20C-50D8-4C9E-BC13-F195CD7CCAF8}"/>
    <dgm:cxn modelId="{8E47941C-5701-425B-9355-29656BFF489B}" srcId="{30FB3AF1-4429-4FAF-9E07-BA6733DDBB2D}" destId="{E0A4E31E-CB86-49FB-8B10-3415077D7AB2}" srcOrd="0" destOrd="0" parTransId="{61DAE3D1-8FE1-49BA-89A0-B37C299686AB}" sibTransId="{086CFD5D-1A9A-495B-881E-136CB512A9ED}"/>
    <dgm:cxn modelId="{9F767527-B643-491D-9997-4F8582E04DDE}" srcId="{AD1A8D07-4BE6-4F0C-9DCE-A17A88F9467A}" destId="{30FB3AF1-4429-4FAF-9E07-BA6733DDBB2D}" srcOrd="1" destOrd="0" parTransId="{A83C2D8A-0BA3-4AC7-947A-36BC8482B4BE}" sibTransId="{52D42FA4-9740-4AB8-B28C-40F9F02F3225}"/>
    <dgm:cxn modelId="{9D6DC93D-9C05-43B6-BAD1-7BDD52AEAF2E}" srcId="{1DC66AB7-6CC9-4711-A73B-B6C1A92194F5}" destId="{EC56A05F-5246-48A9-9D82-5901D4C38D7B}" srcOrd="0" destOrd="0" parTransId="{1C02D0AC-8889-4ED6-BAFA-BBF5986E8554}" sibTransId="{6789BA35-870B-4AA9-B14A-2DEE0F19125C}"/>
    <dgm:cxn modelId="{0E165658-D117-4B96-8459-7E5F83B3E634}" type="presOf" srcId="{E0A4E31E-CB86-49FB-8B10-3415077D7AB2}" destId="{618CCAE9-61AB-44DA-9117-00511F1617A9}" srcOrd="0" destOrd="0" presId="urn:microsoft.com/office/officeart/2005/8/layout/vList6"/>
    <dgm:cxn modelId="{B17B518C-E615-4EB4-92B1-4EBF8A4BC188}" type="presOf" srcId="{2959324C-20EA-415D-A260-6B86AC9BFB8F}" destId="{036DDFBB-CAE2-4E72-88B0-6518572CDC22}" srcOrd="0" destOrd="0" presId="urn:microsoft.com/office/officeart/2005/8/layout/vList6"/>
    <dgm:cxn modelId="{8F861C8F-D91C-41CC-BD32-4B979233848D}" srcId="{5CF93771-BAD1-488B-A8C5-F27DABEDFA28}" destId="{8FDBFFCD-40BE-476A-8DBC-9C589AE14184}" srcOrd="0" destOrd="0" parTransId="{EF79C45C-8A16-4512-82F3-6FE2107184DB}" sibTransId="{82FC74DC-A498-44DA-92D1-0CE1632C2294}"/>
    <dgm:cxn modelId="{3305ED9E-FA98-46CD-9763-5DDD7E1F5DA0}" type="presOf" srcId="{ACC899D2-326B-4EC8-B115-CCBCC89E030F}" destId="{A49C77C7-240F-4CCD-9FA9-019022DFCA59}" srcOrd="0" destOrd="0" presId="urn:microsoft.com/office/officeart/2005/8/layout/vList6"/>
    <dgm:cxn modelId="{275375A0-FC27-426D-BBAD-A47CB8554428}" type="presOf" srcId="{5CF93771-BAD1-488B-A8C5-F27DABEDFA28}" destId="{21B75C2C-D392-48FA-8580-834800BA377A}" srcOrd="0" destOrd="0" presId="urn:microsoft.com/office/officeart/2005/8/layout/vList6"/>
    <dgm:cxn modelId="{ED8DC7C3-ABF8-4E38-BE9C-35A64085A833}" type="presOf" srcId="{8FDBFFCD-40BE-476A-8DBC-9C589AE14184}" destId="{F53ACE97-55FE-4E3A-BC69-2EAEE0A49877}" srcOrd="0" destOrd="0" presId="urn:microsoft.com/office/officeart/2005/8/layout/vList6"/>
    <dgm:cxn modelId="{93E4A1C5-9389-4B65-966F-F2B8562B9060}" type="presOf" srcId="{30FB3AF1-4429-4FAF-9E07-BA6733DDBB2D}" destId="{968866CB-F8B3-4802-B0DD-F97488C8B811}" srcOrd="0" destOrd="0" presId="urn:microsoft.com/office/officeart/2005/8/layout/vList6"/>
    <dgm:cxn modelId="{633296D2-9746-4249-88A9-54148B0C4ADD}" type="presOf" srcId="{EC56A05F-5246-48A9-9D82-5901D4C38D7B}" destId="{769F321D-7203-432D-9E60-EA36DFB61142}" srcOrd="0" destOrd="0" presId="urn:microsoft.com/office/officeart/2005/8/layout/vList6"/>
    <dgm:cxn modelId="{39B91ED4-95E1-4186-8C37-60F82C905FC1}" type="presOf" srcId="{1DC66AB7-6CC9-4711-A73B-B6C1A92194F5}" destId="{99F41CA9-CA1F-4994-91B4-65C37A3EA7AC}" srcOrd="0" destOrd="0" presId="urn:microsoft.com/office/officeart/2005/8/layout/vList6"/>
    <dgm:cxn modelId="{A508A4DB-FD26-4E08-A883-5ECD21476380}" srcId="{AD1A8D07-4BE6-4F0C-9DCE-A17A88F9467A}" destId="{5CF93771-BAD1-488B-A8C5-F27DABEDFA28}" srcOrd="0" destOrd="0" parTransId="{8C1E86AD-DBFA-4768-99D4-D7F252236111}" sibTransId="{4A69FF3C-B9FB-4896-8685-09D0D30C6091}"/>
    <dgm:cxn modelId="{2C83B3E9-BC99-45EC-A7AA-FC0578A5F4E0}" type="presOf" srcId="{AD1A8D07-4BE6-4F0C-9DCE-A17A88F9467A}" destId="{098BEEA9-3059-4DE2-B846-5354393F26B9}" srcOrd="0" destOrd="0" presId="urn:microsoft.com/office/officeart/2005/8/layout/vList6"/>
    <dgm:cxn modelId="{B269F3F0-5BB6-4CB5-9B6E-5DF05108574D}" srcId="{AD1A8D07-4BE6-4F0C-9DCE-A17A88F9467A}" destId="{1DC66AB7-6CC9-4711-A73B-B6C1A92194F5}" srcOrd="2" destOrd="0" parTransId="{F48A9A69-FA75-400A-9BD7-EE6AA88B3D44}" sibTransId="{5C8D56BF-29DD-47EB-BCFA-EB1AFF9FC729}"/>
    <dgm:cxn modelId="{D3E3F7F9-16D5-4FF6-B3E0-8ADA5FB354D8}" srcId="{AD1A8D07-4BE6-4F0C-9DCE-A17A88F9467A}" destId="{2959324C-20EA-415D-A260-6B86AC9BFB8F}" srcOrd="3" destOrd="0" parTransId="{516C71AD-8597-4395-9B7B-AA93940CFB75}" sibTransId="{8D646E1C-0F6E-442B-8CA6-79A7D32E8438}"/>
    <dgm:cxn modelId="{23C5709F-2164-467E-995D-CF088E509F5B}" type="presParOf" srcId="{098BEEA9-3059-4DE2-B846-5354393F26B9}" destId="{F9C4E712-DE2D-440D-95CD-DD3C4EDC115E}" srcOrd="0" destOrd="0" presId="urn:microsoft.com/office/officeart/2005/8/layout/vList6"/>
    <dgm:cxn modelId="{5EAE080D-70BA-4666-8D02-F1E460CCB2EE}" type="presParOf" srcId="{F9C4E712-DE2D-440D-95CD-DD3C4EDC115E}" destId="{21B75C2C-D392-48FA-8580-834800BA377A}" srcOrd="0" destOrd="0" presId="urn:microsoft.com/office/officeart/2005/8/layout/vList6"/>
    <dgm:cxn modelId="{E4A28A62-D606-4123-87CA-7375DCDE41ED}" type="presParOf" srcId="{F9C4E712-DE2D-440D-95CD-DD3C4EDC115E}" destId="{F53ACE97-55FE-4E3A-BC69-2EAEE0A49877}" srcOrd="1" destOrd="0" presId="urn:microsoft.com/office/officeart/2005/8/layout/vList6"/>
    <dgm:cxn modelId="{D18FD076-8F5D-4B12-9FE9-C2B4C5615C60}" type="presParOf" srcId="{098BEEA9-3059-4DE2-B846-5354393F26B9}" destId="{31FA52EC-1DA5-4798-93B6-FCBB11A16F64}" srcOrd="1" destOrd="0" presId="urn:microsoft.com/office/officeart/2005/8/layout/vList6"/>
    <dgm:cxn modelId="{410E88BA-1DAA-4437-94A6-479AAD64BF00}" type="presParOf" srcId="{098BEEA9-3059-4DE2-B846-5354393F26B9}" destId="{78084BA7-B806-4383-9637-9D57A05C3E20}" srcOrd="2" destOrd="0" presId="urn:microsoft.com/office/officeart/2005/8/layout/vList6"/>
    <dgm:cxn modelId="{478AF6CC-C4B8-4447-810E-9206DB76BBBD}" type="presParOf" srcId="{78084BA7-B806-4383-9637-9D57A05C3E20}" destId="{968866CB-F8B3-4802-B0DD-F97488C8B811}" srcOrd="0" destOrd="0" presId="urn:microsoft.com/office/officeart/2005/8/layout/vList6"/>
    <dgm:cxn modelId="{3F88B128-9EA7-4AE1-A484-6E7009790B8D}" type="presParOf" srcId="{78084BA7-B806-4383-9637-9D57A05C3E20}" destId="{618CCAE9-61AB-44DA-9117-00511F1617A9}" srcOrd="1" destOrd="0" presId="urn:microsoft.com/office/officeart/2005/8/layout/vList6"/>
    <dgm:cxn modelId="{8584558D-3E0D-4362-8AA0-B5C302E8B497}" type="presParOf" srcId="{098BEEA9-3059-4DE2-B846-5354393F26B9}" destId="{2163C30A-2771-485F-B23F-797676E7BE29}" srcOrd="3" destOrd="0" presId="urn:microsoft.com/office/officeart/2005/8/layout/vList6"/>
    <dgm:cxn modelId="{C727CD85-59B9-4DD9-851F-ABAB306F1517}" type="presParOf" srcId="{098BEEA9-3059-4DE2-B846-5354393F26B9}" destId="{6980A782-C55D-4E24-BC1D-AC12B9101C0E}" srcOrd="4" destOrd="0" presId="urn:microsoft.com/office/officeart/2005/8/layout/vList6"/>
    <dgm:cxn modelId="{D2DD13FE-3E14-4837-868C-853BF5E6D6E9}" type="presParOf" srcId="{6980A782-C55D-4E24-BC1D-AC12B9101C0E}" destId="{99F41CA9-CA1F-4994-91B4-65C37A3EA7AC}" srcOrd="0" destOrd="0" presId="urn:microsoft.com/office/officeart/2005/8/layout/vList6"/>
    <dgm:cxn modelId="{BA41449D-ACC5-492D-AC9E-4C153BCE38BA}" type="presParOf" srcId="{6980A782-C55D-4E24-BC1D-AC12B9101C0E}" destId="{769F321D-7203-432D-9E60-EA36DFB61142}" srcOrd="1" destOrd="0" presId="urn:microsoft.com/office/officeart/2005/8/layout/vList6"/>
    <dgm:cxn modelId="{F78490EF-E8C0-4BD3-A6AB-969EA041303A}" type="presParOf" srcId="{098BEEA9-3059-4DE2-B846-5354393F26B9}" destId="{7C02C9C9-A940-4B78-A886-D3C7FAECD51C}" srcOrd="5" destOrd="0" presId="urn:microsoft.com/office/officeart/2005/8/layout/vList6"/>
    <dgm:cxn modelId="{91EF7CE6-2F36-495A-9922-05033D2CCED9}" type="presParOf" srcId="{098BEEA9-3059-4DE2-B846-5354393F26B9}" destId="{7534A007-3B45-4094-8A2A-AF3FD25F8CB0}" srcOrd="6" destOrd="0" presId="urn:microsoft.com/office/officeart/2005/8/layout/vList6"/>
    <dgm:cxn modelId="{CCAF1891-FF6D-4ADC-B8C3-F390F2091B7A}" type="presParOf" srcId="{7534A007-3B45-4094-8A2A-AF3FD25F8CB0}" destId="{036DDFBB-CAE2-4E72-88B0-6518572CDC22}" srcOrd="0" destOrd="0" presId="urn:microsoft.com/office/officeart/2005/8/layout/vList6"/>
    <dgm:cxn modelId="{3208AAA9-BDE2-41C2-816F-E51EDCE2890B}" type="presParOf" srcId="{7534A007-3B45-4094-8A2A-AF3FD25F8CB0}" destId="{A49C77C7-240F-4CCD-9FA9-019022DFCA5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70AF42-AC98-49B7-86AA-95069B6E6D96}">
      <dsp:nvSpPr>
        <dsp:cNvPr id="0" name=""/>
        <dsp:cNvSpPr/>
      </dsp:nvSpPr>
      <dsp:spPr>
        <a:xfrm>
          <a:off x="0" y="0"/>
          <a:ext cx="1830401" cy="8890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IN" sz="2800" kern="1200" dirty="0"/>
            <a:t>AOP</a:t>
          </a:r>
        </a:p>
      </dsp:txBody>
      <dsp:txXfrm>
        <a:off x="0" y="0"/>
        <a:ext cx="1830401" cy="889022"/>
      </dsp:txXfrm>
    </dsp:sp>
    <dsp:sp modelId="{84278E3F-B89B-4063-A158-29DD8C1982B0}">
      <dsp:nvSpPr>
        <dsp:cNvPr id="0" name=""/>
        <dsp:cNvSpPr/>
      </dsp:nvSpPr>
      <dsp:spPr>
        <a:xfrm>
          <a:off x="0" y="972865"/>
          <a:ext cx="2075380" cy="9638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IN" sz="2800" kern="1200" dirty="0"/>
            <a:t>ASPECTS</a:t>
          </a:r>
        </a:p>
      </dsp:txBody>
      <dsp:txXfrm>
        <a:off x="0" y="972865"/>
        <a:ext cx="2075380" cy="9638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2BE85F-DCCB-4FC0-9BB0-B01AD48A1211}">
      <dsp:nvSpPr>
        <dsp:cNvPr id="0" name=""/>
        <dsp:cNvSpPr/>
      </dsp:nvSpPr>
      <dsp:spPr>
        <a:xfrm>
          <a:off x="0" y="0"/>
          <a:ext cx="5360535" cy="8222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IN" sz="5200" kern="1200" dirty="0"/>
            <a:t> </a:t>
          </a:r>
          <a:r>
            <a:rPr lang="en-IN" sz="2000" kern="1200" dirty="0"/>
            <a:t>public void Init()</a:t>
          </a:r>
          <a:endParaRPr lang="en-IN" sz="5200" kern="1200" dirty="0"/>
        </a:p>
      </dsp:txBody>
      <dsp:txXfrm>
        <a:off x="40139" y="40139"/>
        <a:ext cx="5280257" cy="741973"/>
      </dsp:txXfrm>
    </dsp:sp>
    <dsp:sp modelId="{4CC1EC49-91A4-447A-963F-3D345A8B493E}">
      <dsp:nvSpPr>
        <dsp:cNvPr id="0" name=""/>
        <dsp:cNvSpPr/>
      </dsp:nvSpPr>
      <dsp:spPr>
        <a:xfrm>
          <a:off x="0" y="825464"/>
          <a:ext cx="5360535" cy="652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19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IN" sz="2000" kern="1200" dirty="0"/>
            <a:t>Initialization Code Loading Config</a:t>
          </a:r>
        </a:p>
        <a:p>
          <a:pPr marL="228600" lvl="1" indent="-228600" algn="l" defTabSz="889000">
            <a:lnSpc>
              <a:spcPct val="90000"/>
            </a:lnSpc>
            <a:spcBef>
              <a:spcPct val="0"/>
            </a:spcBef>
            <a:spcAft>
              <a:spcPct val="20000"/>
            </a:spcAft>
            <a:buChar char="•"/>
          </a:pPr>
          <a:r>
            <a:rPr lang="en-IN" sz="2000" kern="1200" dirty="0"/>
            <a:t>Connecting </a:t>
          </a:r>
          <a:r>
            <a:rPr lang="en-IN" sz="2000" kern="1200" dirty="0" err="1"/>
            <a:t>db,Webservices</a:t>
          </a:r>
          <a:r>
            <a:rPr lang="en-IN" sz="2000" kern="1200" dirty="0"/>
            <a:t> etc.</a:t>
          </a:r>
        </a:p>
      </dsp:txBody>
      <dsp:txXfrm>
        <a:off x="0" y="825464"/>
        <a:ext cx="5360535" cy="652050"/>
      </dsp:txXfrm>
    </dsp:sp>
    <dsp:sp modelId="{9C17EB30-B55C-4F15-BBB1-B6839311F06B}">
      <dsp:nvSpPr>
        <dsp:cNvPr id="0" name=""/>
        <dsp:cNvSpPr/>
      </dsp:nvSpPr>
      <dsp:spPr>
        <a:xfrm>
          <a:off x="0" y="1485753"/>
          <a:ext cx="5360535" cy="6930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public void Destroy()</a:t>
          </a:r>
        </a:p>
      </dsp:txBody>
      <dsp:txXfrm>
        <a:off x="33833" y="1519586"/>
        <a:ext cx="5292869" cy="625408"/>
      </dsp:txXfrm>
    </dsp:sp>
    <dsp:sp modelId="{763AA500-3432-4D50-A57F-12BBE250D559}">
      <dsp:nvSpPr>
        <dsp:cNvPr id="0" name=""/>
        <dsp:cNvSpPr/>
      </dsp:nvSpPr>
      <dsp:spPr>
        <a:xfrm>
          <a:off x="0" y="2170589"/>
          <a:ext cx="5360535"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19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IN" sz="2000" kern="1200" dirty="0"/>
            <a:t>Clean up code</a:t>
          </a:r>
        </a:p>
      </dsp:txBody>
      <dsp:txXfrm>
        <a:off x="0" y="2170589"/>
        <a:ext cx="5360535" cy="596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3ACE97-55FE-4E3A-BC69-2EAEE0A49877}">
      <dsp:nvSpPr>
        <dsp:cNvPr id="0" name=""/>
        <dsp:cNvSpPr/>
      </dsp:nvSpPr>
      <dsp:spPr>
        <a:xfrm>
          <a:off x="3251199" y="1138"/>
          <a:ext cx="4876800" cy="903379"/>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IN" sz="1500" kern="1200" dirty="0"/>
            <a:t>No wiring at all. Bean References must be defined via a ref element</a:t>
          </a:r>
        </a:p>
      </dsp:txBody>
      <dsp:txXfrm>
        <a:off x="3251199" y="114060"/>
        <a:ext cx="4538033" cy="677535"/>
      </dsp:txXfrm>
    </dsp:sp>
    <dsp:sp modelId="{21B75C2C-D392-48FA-8580-834800BA377A}">
      <dsp:nvSpPr>
        <dsp:cNvPr id="0" name=""/>
        <dsp:cNvSpPr/>
      </dsp:nvSpPr>
      <dsp:spPr>
        <a:xfrm>
          <a:off x="0" y="50553"/>
          <a:ext cx="3251200" cy="9033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kern="1200" dirty="0"/>
            <a:t>No</a:t>
          </a:r>
        </a:p>
      </dsp:txBody>
      <dsp:txXfrm>
        <a:off x="44099" y="94652"/>
        <a:ext cx="3163002" cy="815181"/>
      </dsp:txXfrm>
    </dsp:sp>
    <dsp:sp modelId="{618CCAE9-61AB-44DA-9117-00511F1617A9}">
      <dsp:nvSpPr>
        <dsp:cNvPr id="0" name=""/>
        <dsp:cNvSpPr/>
      </dsp:nvSpPr>
      <dsp:spPr>
        <a:xfrm>
          <a:off x="3251199" y="994856"/>
          <a:ext cx="4876800" cy="903379"/>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IN" sz="1500" kern="1200" dirty="0" err="1"/>
            <a:t>Autowiring</a:t>
          </a:r>
          <a:r>
            <a:rPr lang="en-IN" sz="1500" kern="1200" dirty="0"/>
            <a:t> by property name will look for a bean named exactly the same as the property which needs to be </a:t>
          </a:r>
          <a:r>
            <a:rPr lang="en-IN" sz="1500" kern="1200" dirty="0" err="1"/>
            <a:t>auotwired</a:t>
          </a:r>
          <a:endParaRPr lang="en-IN" sz="1500" kern="1200" dirty="0"/>
        </a:p>
      </dsp:txBody>
      <dsp:txXfrm>
        <a:off x="3251199" y="1107778"/>
        <a:ext cx="4538033" cy="677535"/>
      </dsp:txXfrm>
    </dsp:sp>
    <dsp:sp modelId="{968866CB-F8B3-4802-B0DD-F97488C8B811}">
      <dsp:nvSpPr>
        <dsp:cNvPr id="0" name=""/>
        <dsp:cNvSpPr/>
      </dsp:nvSpPr>
      <dsp:spPr>
        <a:xfrm>
          <a:off x="0" y="987403"/>
          <a:ext cx="3251200" cy="9033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err="1"/>
            <a:t>byName</a:t>
          </a:r>
          <a:endParaRPr lang="en-IN" sz="2400" kern="1200" dirty="0"/>
        </a:p>
      </dsp:txBody>
      <dsp:txXfrm>
        <a:off x="44099" y="1031502"/>
        <a:ext cx="3163002" cy="815181"/>
      </dsp:txXfrm>
    </dsp:sp>
    <dsp:sp modelId="{769F321D-7203-432D-9E60-EA36DFB61142}">
      <dsp:nvSpPr>
        <dsp:cNvPr id="0" name=""/>
        <dsp:cNvSpPr/>
      </dsp:nvSpPr>
      <dsp:spPr>
        <a:xfrm>
          <a:off x="3251199" y="1988573"/>
          <a:ext cx="4876800" cy="903379"/>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IN" sz="1500" kern="1200" dirty="0"/>
            <a:t>Allows a property to be </a:t>
          </a:r>
          <a:r>
            <a:rPr lang="en-IN" sz="1500" kern="1200" dirty="0" err="1"/>
            <a:t>autowired</a:t>
          </a:r>
          <a:r>
            <a:rPr lang="en-IN" sz="1500" kern="1200" dirty="0"/>
            <a:t> if there is exactly one bean of the property type in the </a:t>
          </a:r>
          <a:r>
            <a:rPr lang="en-IN" sz="1500" kern="1200" dirty="0" err="1"/>
            <a:t>container.if</a:t>
          </a:r>
          <a:r>
            <a:rPr lang="en-IN" sz="1500" kern="1200" dirty="0"/>
            <a:t> there is more than one ,a </a:t>
          </a:r>
          <a:r>
            <a:rPr lang="en-IN" sz="1500" kern="1200" dirty="0" err="1"/>
            <a:t>fatl</a:t>
          </a:r>
          <a:r>
            <a:rPr lang="en-IN" sz="1500" kern="1200" dirty="0"/>
            <a:t> exception is thrown</a:t>
          </a:r>
        </a:p>
      </dsp:txBody>
      <dsp:txXfrm>
        <a:off x="3251199" y="2101495"/>
        <a:ext cx="4538033" cy="677535"/>
      </dsp:txXfrm>
    </dsp:sp>
    <dsp:sp modelId="{99F41CA9-CA1F-4994-91B4-65C37A3EA7AC}">
      <dsp:nvSpPr>
        <dsp:cNvPr id="0" name=""/>
        <dsp:cNvSpPr/>
      </dsp:nvSpPr>
      <dsp:spPr>
        <a:xfrm>
          <a:off x="0" y="1988573"/>
          <a:ext cx="3251200" cy="9033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err="1"/>
            <a:t>byType</a:t>
          </a:r>
          <a:endParaRPr lang="en-IN" sz="2400" kern="1200" dirty="0"/>
        </a:p>
      </dsp:txBody>
      <dsp:txXfrm>
        <a:off x="44099" y="2032672"/>
        <a:ext cx="3163002" cy="815181"/>
      </dsp:txXfrm>
    </dsp:sp>
    <dsp:sp modelId="{A49C77C7-240F-4CCD-9FA9-019022DFCA59}">
      <dsp:nvSpPr>
        <dsp:cNvPr id="0" name=""/>
        <dsp:cNvSpPr/>
      </dsp:nvSpPr>
      <dsp:spPr>
        <a:xfrm>
          <a:off x="3251199" y="2982290"/>
          <a:ext cx="4876800" cy="903379"/>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IN" sz="1500" kern="1200" dirty="0"/>
            <a:t>This is </a:t>
          </a:r>
          <a:r>
            <a:rPr lang="en-IN" sz="1500" kern="1200" dirty="0" err="1"/>
            <a:t>analogus</a:t>
          </a:r>
          <a:r>
            <a:rPr lang="en-IN" sz="1500" kern="1200" dirty="0"/>
            <a:t> to </a:t>
          </a:r>
          <a:r>
            <a:rPr lang="en-IN" sz="1500" kern="1200" dirty="0" err="1"/>
            <a:t>byType,but</a:t>
          </a:r>
          <a:r>
            <a:rPr lang="en-IN" sz="1500" kern="1200" dirty="0"/>
            <a:t> applies to constructor arguments</a:t>
          </a:r>
        </a:p>
      </dsp:txBody>
      <dsp:txXfrm>
        <a:off x="3251199" y="3095212"/>
        <a:ext cx="4538033" cy="677535"/>
      </dsp:txXfrm>
    </dsp:sp>
    <dsp:sp modelId="{036DDFBB-CAE2-4E72-88B0-6518572CDC22}">
      <dsp:nvSpPr>
        <dsp:cNvPr id="0" name=""/>
        <dsp:cNvSpPr/>
      </dsp:nvSpPr>
      <dsp:spPr>
        <a:xfrm>
          <a:off x="9509" y="2968622"/>
          <a:ext cx="3251200" cy="9033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constructor</a:t>
          </a:r>
        </a:p>
      </dsp:txBody>
      <dsp:txXfrm>
        <a:off x="53608" y="3012721"/>
        <a:ext cx="3163002" cy="815181"/>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"write once, run anywhere" (WORA) : </a:t>
            </a:r>
            <a:r>
              <a:rPr lang="en-IN" sz="1600" b="0" i="0" kern="1200" dirty="0">
                <a:solidFill>
                  <a:schemeClr val="tx1"/>
                </a:solidFill>
                <a:effectLst/>
                <a:latin typeface="+mn-lt"/>
                <a:ea typeface="+mn-ea"/>
                <a:cs typeface="+mn-cs"/>
              </a:rPr>
              <a:t>means that compiled Java code can run on all platforms that support Java without the need for recompilation. Java applications are typically compiled to bytecode that can run on any Java virtual machine (JVM) regardless of computer architecture.</a:t>
            </a:r>
            <a:endParaRPr lang="en-IN" dirty="0"/>
          </a:p>
        </p:txBody>
      </p:sp>
      <p:sp>
        <p:nvSpPr>
          <p:cNvPr id="4" name="Slide Number Placeholder 3"/>
          <p:cNvSpPr>
            <a:spLocks noGrp="1"/>
          </p:cNvSpPr>
          <p:nvPr>
            <p:ph type="sldNum" sz="quarter" idx="10"/>
          </p:nvPr>
        </p:nvSpPr>
        <p:spPr/>
        <p:txBody>
          <a:bodyPr/>
          <a:lstStyle/>
          <a:p>
            <a:fld id="{C74C967B-F157-4B47-8E0C-479EBD6D4B9A}" type="slidenum">
              <a:rPr lang="en-US" smtClean="0"/>
              <a:pPr/>
              <a:t>4</a:t>
            </a:fld>
            <a:endParaRPr lang="en-US"/>
          </a:p>
        </p:txBody>
      </p:sp>
    </p:spTree>
    <p:extLst>
      <p:ext uri="{BB962C8B-B14F-4D97-AF65-F5344CB8AC3E}">
        <p14:creationId xmlns:p14="http://schemas.microsoft.com/office/powerpoint/2010/main" val="2917888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"write once, run anywhere" (WORA) : </a:t>
            </a:r>
            <a:r>
              <a:rPr lang="en-IN" sz="1600" b="0" i="0" kern="1200" dirty="0">
                <a:solidFill>
                  <a:schemeClr val="tx1"/>
                </a:solidFill>
                <a:effectLst/>
                <a:latin typeface="+mn-lt"/>
                <a:ea typeface="+mn-ea"/>
                <a:cs typeface="+mn-cs"/>
              </a:rPr>
              <a:t>means that compiled Java code can run on all platforms that support Java without the need for recompilation. Java applications are typically compiled to bytecode that can run on any Java virtual machine (JVM) regardless of computer architecture.</a:t>
            </a:r>
            <a:endParaRPr lang="en-IN" dirty="0"/>
          </a:p>
        </p:txBody>
      </p:sp>
      <p:sp>
        <p:nvSpPr>
          <p:cNvPr id="4" name="Slide Number Placeholder 3"/>
          <p:cNvSpPr>
            <a:spLocks noGrp="1"/>
          </p:cNvSpPr>
          <p:nvPr>
            <p:ph type="sldNum" sz="quarter" idx="10"/>
          </p:nvPr>
        </p:nvSpPr>
        <p:spPr/>
        <p:txBody>
          <a:bodyPr/>
          <a:lstStyle/>
          <a:p>
            <a:fld id="{C74C967B-F157-4B47-8E0C-479EBD6D4B9A}" type="slidenum">
              <a:rPr lang="en-US" smtClean="0"/>
              <a:pPr/>
              <a:t>13</a:t>
            </a:fld>
            <a:endParaRPr lang="en-US"/>
          </a:p>
        </p:txBody>
      </p:sp>
    </p:spTree>
    <p:extLst>
      <p:ext uri="{BB962C8B-B14F-4D97-AF65-F5344CB8AC3E}">
        <p14:creationId xmlns:p14="http://schemas.microsoft.com/office/powerpoint/2010/main" val="3878242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"write once, run anywhere" (WORA) : </a:t>
            </a:r>
            <a:r>
              <a:rPr lang="en-IN" sz="1600" b="0" i="0" kern="1200" dirty="0">
                <a:solidFill>
                  <a:schemeClr val="tx1"/>
                </a:solidFill>
                <a:effectLst/>
                <a:latin typeface="+mn-lt"/>
                <a:ea typeface="+mn-ea"/>
                <a:cs typeface="+mn-cs"/>
              </a:rPr>
              <a:t>means that compiled Java code can run on all platforms that support Java without the need for recompilation. Java applications are typically compiled to bytecode that can run on any Java virtual machine (JVM) regardless of computer architecture.</a:t>
            </a:r>
            <a:endParaRPr lang="en-IN" dirty="0"/>
          </a:p>
        </p:txBody>
      </p:sp>
      <p:sp>
        <p:nvSpPr>
          <p:cNvPr id="4" name="Slide Number Placeholder 3"/>
          <p:cNvSpPr>
            <a:spLocks noGrp="1"/>
          </p:cNvSpPr>
          <p:nvPr>
            <p:ph type="sldNum" sz="quarter" idx="10"/>
          </p:nvPr>
        </p:nvSpPr>
        <p:spPr/>
        <p:txBody>
          <a:bodyPr/>
          <a:lstStyle/>
          <a:p>
            <a:fld id="{C74C967B-F157-4B47-8E0C-479EBD6D4B9A}" type="slidenum">
              <a:rPr lang="en-US" smtClean="0"/>
              <a:pPr/>
              <a:t>14</a:t>
            </a:fld>
            <a:endParaRPr lang="en-US"/>
          </a:p>
        </p:txBody>
      </p:sp>
    </p:spTree>
    <p:extLst>
      <p:ext uri="{BB962C8B-B14F-4D97-AF65-F5344CB8AC3E}">
        <p14:creationId xmlns:p14="http://schemas.microsoft.com/office/powerpoint/2010/main" val="374631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"write once, run anywhere" (WORA) : </a:t>
            </a:r>
            <a:r>
              <a:rPr lang="en-IN" sz="1600" b="0" i="0" kern="1200" dirty="0">
                <a:solidFill>
                  <a:schemeClr val="tx1"/>
                </a:solidFill>
                <a:effectLst/>
                <a:latin typeface="+mn-lt"/>
                <a:ea typeface="+mn-ea"/>
                <a:cs typeface="+mn-cs"/>
              </a:rPr>
              <a:t>means that compiled Java code can run on all platforms that support Java without the need for recompilation. Java applications are typically compiled to bytecode that can run on any Java virtual machine (JVM) regardless of computer architecture.</a:t>
            </a:r>
            <a:endParaRPr lang="en-IN" dirty="0"/>
          </a:p>
        </p:txBody>
      </p:sp>
      <p:sp>
        <p:nvSpPr>
          <p:cNvPr id="4" name="Slide Number Placeholder 3"/>
          <p:cNvSpPr>
            <a:spLocks noGrp="1"/>
          </p:cNvSpPr>
          <p:nvPr>
            <p:ph type="sldNum" sz="quarter" idx="10"/>
          </p:nvPr>
        </p:nvSpPr>
        <p:spPr/>
        <p:txBody>
          <a:bodyPr/>
          <a:lstStyle/>
          <a:p>
            <a:fld id="{C74C967B-F157-4B47-8E0C-479EBD6D4B9A}" type="slidenum">
              <a:rPr lang="en-US" smtClean="0"/>
              <a:pPr/>
              <a:t>15</a:t>
            </a:fld>
            <a:endParaRPr lang="en-US"/>
          </a:p>
        </p:txBody>
      </p:sp>
    </p:spTree>
    <p:extLst>
      <p:ext uri="{BB962C8B-B14F-4D97-AF65-F5344CB8AC3E}">
        <p14:creationId xmlns:p14="http://schemas.microsoft.com/office/powerpoint/2010/main" val="1302429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"write once, run anywhere" (WORA) : </a:t>
            </a:r>
            <a:r>
              <a:rPr lang="en-IN" sz="1600" b="0" i="0" kern="1200" dirty="0">
                <a:solidFill>
                  <a:schemeClr val="tx1"/>
                </a:solidFill>
                <a:effectLst/>
                <a:latin typeface="+mn-lt"/>
                <a:ea typeface="+mn-ea"/>
                <a:cs typeface="+mn-cs"/>
              </a:rPr>
              <a:t>means that compiled Java code can run on all platforms that support Java without the need for recompilation. Java applications are typically compiled to bytecode that can run on any Java virtual machine (JVM) regardless of computer architecture.</a:t>
            </a:r>
            <a:endParaRPr lang="en-IN" dirty="0"/>
          </a:p>
        </p:txBody>
      </p:sp>
      <p:sp>
        <p:nvSpPr>
          <p:cNvPr id="4" name="Slide Number Placeholder 3"/>
          <p:cNvSpPr>
            <a:spLocks noGrp="1"/>
          </p:cNvSpPr>
          <p:nvPr>
            <p:ph type="sldNum" sz="quarter" idx="10"/>
          </p:nvPr>
        </p:nvSpPr>
        <p:spPr/>
        <p:txBody>
          <a:bodyPr/>
          <a:lstStyle/>
          <a:p>
            <a:fld id="{C74C967B-F157-4B47-8E0C-479EBD6D4B9A}" type="slidenum">
              <a:rPr lang="en-US" smtClean="0"/>
              <a:pPr/>
              <a:t>16</a:t>
            </a:fld>
            <a:endParaRPr lang="en-US"/>
          </a:p>
        </p:txBody>
      </p:sp>
    </p:spTree>
    <p:extLst>
      <p:ext uri="{BB962C8B-B14F-4D97-AF65-F5344CB8AC3E}">
        <p14:creationId xmlns:p14="http://schemas.microsoft.com/office/powerpoint/2010/main" val="2202568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"write once, run anywhere" (WORA) : </a:t>
            </a:r>
            <a:r>
              <a:rPr lang="en-IN" sz="1600" b="0" i="0" kern="1200" dirty="0">
                <a:solidFill>
                  <a:schemeClr val="tx1"/>
                </a:solidFill>
                <a:effectLst/>
                <a:latin typeface="+mn-lt"/>
                <a:ea typeface="+mn-ea"/>
                <a:cs typeface="+mn-cs"/>
              </a:rPr>
              <a:t>means that compiled Java code can run on all platforms that support Java without the need for recompilation. Java applications are typically compiled to bytecode that can run on any Java virtual machine (JVM) regardless of computer architecture.</a:t>
            </a:r>
            <a:endParaRPr lang="en-IN" dirty="0"/>
          </a:p>
        </p:txBody>
      </p:sp>
      <p:sp>
        <p:nvSpPr>
          <p:cNvPr id="4" name="Slide Number Placeholder 3"/>
          <p:cNvSpPr>
            <a:spLocks noGrp="1"/>
          </p:cNvSpPr>
          <p:nvPr>
            <p:ph type="sldNum" sz="quarter" idx="10"/>
          </p:nvPr>
        </p:nvSpPr>
        <p:spPr/>
        <p:txBody>
          <a:bodyPr/>
          <a:lstStyle/>
          <a:p>
            <a:fld id="{C74C967B-F157-4B47-8E0C-479EBD6D4B9A}" type="slidenum">
              <a:rPr lang="en-US" smtClean="0"/>
              <a:pPr/>
              <a:t>17</a:t>
            </a:fld>
            <a:endParaRPr lang="en-US"/>
          </a:p>
        </p:txBody>
      </p:sp>
    </p:spTree>
    <p:extLst>
      <p:ext uri="{BB962C8B-B14F-4D97-AF65-F5344CB8AC3E}">
        <p14:creationId xmlns:p14="http://schemas.microsoft.com/office/powerpoint/2010/main" val="3436923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"write once, run anywhere" (WORA) : </a:t>
            </a:r>
            <a:r>
              <a:rPr lang="en-IN" sz="1600" b="0" i="0" kern="1200" dirty="0">
                <a:solidFill>
                  <a:schemeClr val="tx1"/>
                </a:solidFill>
                <a:effectLst/>
                <a:latin typeface="+mn-lt"/>
                <a:ea typeface="+mn-ea"/>
                <a:cs typeface="+mn-cs"/>
              </a:rPr>
              <a:t>means that compiled Java code can run on all platforms that support Java without the need for recompilation. Java applications are typically compiled to bytecode that can run on any Java virtual machine (JVM) regardless of computer architecture.</a:t>
            </a:r>
            <a:endParaRPr lang="en-IN" dirty="0"/>
          </a:p>
        </p:txBody>
      </p:sp>
      <p:sp>
        <p:nvSpPr>
          <p:cNvPr id="4" name="Slide Number Placeholder 3"/>
          <p:cNvSpPr>
            <a:spLocks noGrp="1"/>
          </p:cNvSpPr>
          <p:nvPr>
            <p:ph type="sldNum" sz="quarter" idx="10"/>
          </p:nvPr>
        </p:nvSpPr>
        <p:spPr/>
        <p:txBody>
          <a:bodyPr/>
          <a:lstStyle/>
          <a:p>
            <a:fld id="{C74C967B-F157-4B47-8E0C-479EBD6D4B9A}" type="slidenum">
              <a:rPr lang="en-US" smtClean="0"/>
              <a:pPr/>
              <a:t>18</a:t>
            </a:fld>
            <a:endParaRPr lang="en-US"/>
          </a:p>
        </p:txBody>
      </p:sp>
    </p:spTree>
    <p:extLst>
      <p:ext uri="{BB962C8B-B14F-4D97-AF65-F5344CB8AC3E}">
        <p14:creationId xmlns:p14="http://schemas.microsoft.com/office/powerpoint/2010/main" val="2490690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"write once, run anywhere" (WORA) : </a:t>
            </a:r>
            <a:r>
              <a:rPr lang="en-IN" sz="1600" b="0" i="0" kern="1200" dirty="0">
                <a:solidFill>
                  <a:schemeClr val="tx1"/>
                </a:solidFill>
                <a:effectLst/>
                <a:latin typeface="+mn-lt"/>
                <a:ea typeface="+mn-ea"/>
                <a:cs typeface="+mn-cs"/>
              </a:rPr>
              <a:t>means that compiled Java code can run on all platforms that support Java without the need for recompilation. Java applications are typically compiled to bytecode that can run on any Java virtual machine (JVM) regardless of computer architecture.</a:t>
            </a:r>
            <a:endParaRPr lang="en-IN" dirty="0"/>
          </a:p>
        </p:txBody>
      </p:sp>
      <p:sp>
        <p:nvSpPr>
          <p:cNvPr id="4" name="Slide Number Placeholder 3"/>
          <p:cNvSpPr>
            <a:spLocks noGrp="1"/>
          </p:cNvSpPr>
          <p:nvPr>
            <p:ph type="sldNum" sz="quarter" idx="10"/>
          </p:nvPr>
        </p:nvSpPr>
        <p:spPr/>
        <p:txBody>
          <a:bodyPr/>
          <a:lstStyle/>
          <a:p>
            <a:fld id="{C74C967B-F157-4B47-8E0C-479EBD6D4B9A}" type="slidenum">
              <a:rPr lang="en-US" smtClean="0"/>
              <a:pPr/>
              <a:t>19</a:t>
            </a:fld>
            <a:endParaRPr lang="en-US"/>
          </a:p>
        </p:txBody>
      </p:sp>
    </p:spTree>
    <p:extLst>
      <p:ext uri="{BB962C8B-B14F-4D97-AF65-F5344CB8AC3E}">
        <p14:creationId xmlns:p14="http://schemas.microsoft.com/office/powerpoint/2010/main" val="1049629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"write once, run anywhere" (WORA) : </a:t>
            </a:r>
            <a:r>
              <a:rPr lang="en-IN" sz="1600" b="0" i="0" kern="1200" dirty="0">
                <a:solidFill>
                  <a:schemeClr val="tx1"/>
                </a:solidFill>
                <a:effectLst/>
                <a:latin typeface="+mn-lt"/>
                <a:ea typeface="+mn-ea"/>
                <a:cs typeface="+mn-cs"/>
              </a:rPr>
              <a:t>means that compiled Java code can run on all platforms that support Java without the need for recompilation. Java applications are typically compiled to bytecode that can run on any Java virtual machine (JVM) regardless of computer architecture.</a:t>
            </a:r>
            <a:endParaRPr lang="en-IN" dirty="0"/>
          </a:p>
        </p:txBody>
      </p:sp>
      <p:sp>
        <p:nvSpPr>
          <p:cNvPr id="4" name="Slide Number Placeholder 3"/>
          <p:cNvSpPr>
            <a:spLocks noGrp="1"/>
          </p:cNvSpPr>
          <p:nvPr>
            <p:ph type="sldNum" sz="quarter" idx="10"/>
          </p:nvPr>
        </p:nvSpPr>
        <p:spPr/>
        <p:txBody>
          <a:bodyPr/>
          <a:lstStyle/>
          <a:p>
            <a:fld id="{C74C967B-F157-4B47-8E0C-479EBD6D4B9A}" type="slidenum">
              <a:rPr lang="en-US" smtClean="0"/>
              <a:pPr/>
              <a:t>20</a:t>
            </a:fld>
            <a:endParaRPr lang="en-US"/>
          </a:p>
        </p:txBody>
      </p:sp>
    </p:spTree>
    <p:extLst>
      <p:ext uri="{BB962C8B-B14F-4D97-AF65-F5344CB8AC3E}">
        <p14:creationId xmlns:p14="http://schemas.microsoft.com/office/powerpoint/2010/main" val="324365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"write once, run anywhere" (WORA) : </a:t>
            </a:r>
            <a:r>
              <a:rPr lang="en-IN" sz="1600" b="0" i="0" kern="1200" dirty="0">
                <a:solidFill>
                  <a:schemeClr val="tx1"/>
                </a:solidFill>
                <a:effectLst/>
                <a:latin typeface="+mn-lt"/>
                <a:ea typeface="+mn-ea"/>
                <a:cs typeface="+mn-cs"/>
              </a:rPr>
              <a:t>means that compiled Java code can run on all platforms that support Java without the need for recompilation. Java applications are typically compiled to bytecode that can run on any Java virtual machine (JVM) regardless of computer architecture.</a:t>
            </a:r>
            <a:endParaRPr lang="en-IN" dirty="0"/>
          </a:p>
        </p:txBody>
      </p:sp>
      <p:sp>
        <p:nvSpPr>
          <p:cNvPr id="4" name="Slide Number Placeholder 3"/>
          <p:cNvSpPr>
            <a:spLocks noGrp="1"/>
          </p:cNvSpPr>
          <p:nvPr>
            <p:ph type="sldNum" sz="quarter" idx="10"/>
          </p:nvPr>
        </p:nvSpPr>
        <p:spPr/>
        <p:txBody>
          <a:bodyPr/>
          <a:lstStyle/>
          <a:p>
            <a:fld id="{C74C967B-F157-4B47-8E0C-479EBD6D4B9A}" type="slidenum">
              <a:rPr lang="en-US" smtClean="0"/>
              <a:pPr/>
              <a:t>21</a:t>
            </a:fld>
            <a:endParaRPr lang="en-US"/>
          </a:p>
        </p:txBody>
      </p:sp>
    </p:spTree>
    <p:extLst>
      <p:ext uri="{BB962C8B-B14F-4D97-AF65-F5344CB8AC3E}">
        <p14:creationId xmlns:p14="http://schemas.microsoft.com/office/powerpoint/2010/main" val="203458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"write once, run anywhere" (WORA) : </a:t>
            </a:r>
            <a:r>
              <a:rPr lang="en-IN" sz="1600" b="0" i="0" kern="1200" dirty="0">
                <a:solidFill>
                  <a:schemeClr val="tx1"/>
                </a:solidFill>
                <a:effectLst/>
                <a:latin typeface="+mn-lt"/>
                <a:ea typeface="+mn-ea"/>
                <a:cs typeface="+mn-cs"/>
              </a:rPr>
              <a:t>means that compiled Java code can run on all platforms that support Java without the need for recompilation. Java applications are typically compiled to bytecode that can run on any Java virtual machine (JVM) regardless of computer architecture.</a:t>
            </a:r>
            <a:endParaRPr lang="en-IN" dirty="0"/>
          </a:p>
        </p:txBody>
      </p:sp>
      <p:sp>
        <p:nvSpPr>
          <p:cNvPr id="4" name="Slide Number Placeholder 3"/>
          <p:cNvSpPr>
            <a:spLocks noGrp="1"/>
          </p:cNvSpPr>
          <p:nvPr>
            <p:ph type="sldNum" sz="quarter" idx="10"/>
          </p:nvPr>
        </p:nvSpPr>
        <p:spPr/>
        <p:txBody>
          <a:bodyPr/>
          <a:lstStyle/>
          <a:p>
            <a:fld id="{C74C967B-F157-4B47-8E0C-479EBD6D4B9A}" type="slidenum">
              <a:rPr lang="en-US" smtClean="0"/>
              <a:pPr/>
              <a:t>22</a:t>
            </a:fld>
            <a:endParaRPr lang="en-US"/>
          </a:p>
        </p:txBody>
      </p:sp>
    </p:spTree>
    <p:extLst>
      <p:ext uri="{BB962C8B-B14F-4D97-AF65-F5344CB8AC3E}">
        <p14:creationId xmlns:p14="http://schemas.microsoft.com/office/powerpoint/2010/main" val="3205912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"write once, run anywhere" (WORA) : </a:t>
            </a:r>
            <a:r>
              <a:rPr lang="en-IN" sz="1600" b="0" i="0" kern="1200" dirty="0">
                <a:solidFill>
                  <a:schemeClr val="tx1"/>
                </a:solidFill>
                <a:effectLst/>
                <a:latin typeface="+mn-lt"/>
                <a:ea typeface="+mn-ea"/>
                <a:cs typeface="+mn-cs"/>
              </a:rPr>
              <a:t>means that compiled Java code can run on all platforms that support Java without the need for recompilation. Java applications are typically compiled to bytecode that can run on any Java virtual machine (JVM) regardless of computer architecture.</a:t>
            </a:r>
            <a:endParaRPr lang="en-IN" dirty="0"/>
          </a:p>
        </p:txBody>
      </p:sp>
      <p:sp>
        <p:nvSpPr>
          <p:cNvPr id="4" name="Slide Number Placeholder 3"/>
          <p:cNvSpPr>
            <a:spLocks noGrp="1"/>
          </p:cNvSpPr>
          <p:nvPr>
            <p:ph type="sldNum" sz="quarter" idx="10"/>
          </p:nvPr>
        </p:nvSpPr>
        <p:spPr/>
        <p:txBody>
          <a:bodyPr/>
          <a:lstStyle/>
          <a:p>
            <a:fld id="{C74C967B-F157-4B47-8E0C-479EBD6D4B9A}" type="slidenum">
              <a:rPr lang="en-US" smtClean="0"/>
              <a:pPr/>
              <a:t>5</a:t>
            </a:fld>
            <a:endParaRPr lang="en-US"/>
          </a:p>
        </p:txBody>
      </p:sp>
    </p:spTree>
    <p:extLst>
      <p:ext uri="{BB962C8B-B14F-4D97-AF65-F5344CB8AC3E}">
        <p14:creationId xmlns:p14="http://schemas.microsoft.com/office/powerpoint/2010/main" val="16588988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"write once, run anywhere" (WORA) : </a:t>
            </a:r>
            <a:r>
              <a:rPr lang="en-IN" sz="1600" b="0" i="0" kern="1200" dirty="0">
                <a:solidFill>
                  <a:schemeClr val="tx1"/>
                </a:solidFill>
                <a:effectLst/>
                <a:latin typeface="+mn-lt"/>
                <a:ea typeface="+mn-ea"/>
                <a:cs typeface="+mn-cs"/>
              </a:rPr>
              <a:t>means that compiled Java code can run on all platforms that support Java without the need for recompilation. Java applications are typically compiled to bytecode that can run on any Java virtual machine (JVM) regardless of computer architecture.</a:t>
            </a:r>
            <a:endParaRPr lang="en-IN" dirty="0"/>
          </a:p>
        </p:txBody>
      </p:sp>
      <p:sp>
        <p:nvSpPr>
          <p:cNvPr id="4" name="Slide Number Placeholder 3"/>
          <p:cNvSpPr>
            <a:spLocks noGrp="1"/>
          </p:cNvSpPr>
          <p:nvPr>
            <p:ph type="sldNum" sz="quarter" idx="10"/>
          </p:nvPr>
        </p:nvSpPr>
        <p:spPr/>
        <p:txBody>
          <a:bodyPr/>
          <a:lstStyle/>
          <a:p>
            <a:fld id="{C74C967B-F157-4B47-8E0C-479EBD6D4B9A}" type="slidenum">
              <a:rPr lang="en-US" smtClean="0"/>
              <a:pPr/>
              <a:t>23</a:t>
            </a:fld>
            <a:endParaRPr lang="en-US"/>
          </a:p>
        </p:txBody>
      </p:sp>
    </p:spTree>
    <p:extLst>
      <p:ext uri="{BB962C8B-B14F-4D97-AF65-F5344CB8AC3E}">
        <p14:creationId xmlns:p14="http://schemas.microsoft.com/office/powerpoint/2010/main" val="3638375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"write once, run anywhere" (WORA) : </a:t>
            </a:r>
            <a:r>
              <a:rPr lang="en-IN" sz="1600" b="0" i="0" kern="1200" dirty="0">
                <a:solidFill>
                  <a:schemeClr val="tx1"/>
                </a:solidFill>
                <a:effectLst/>
                <a:latin typeface="+mn-lt"/>
                <a:ea typeface="+mn-ea"/>
                <a:cs typeface="+mn-cs"/>
              </a:rPr>
              <a:t>means that compiled Java code can run on all platforms that support Java without the need for recompilation. Java applications are typically compiled to bytecode that can run on any Java virtual machine (JVM) regardless of computer architecture.</a:t>
            </a:r>
            <a:endParaRPr lang="en-IN" dirty="0"/>
          </a:p>
        </p:txBody>
      </p:sp>
      <p:sp>
        <p:nvSpPr>
          <p:cNvPr id="4" name="Slide Number Placeholder 3"/>
          <p:cNvSpPr>
            <a:spLocks noGrp="1"/>
          </p:cNvSpPr>
          <p:nvPr>
            <p:ph type="sldNum" sz="quarter" idx="10"/>
          </p:nvPr>
        </p:nvSpPr>
        <p:spPr/>
        <p:txBody>
          <a:bodyPr/>
          <a:lstStyle/>
          <a:p>
            <a:fld id="{C74C967B-F157-4B47-8E0C-479EBD6D4B9A}" type="slidenum">
              <a:rPr lang="en-US" smtClean="0"/>
              <a:pPr/>
              <a:t>24</a:t>
            </a:fld>
            <a:endParaRPr lang="en-US"/>
          </a:p>
        </p:txBody>
      </p:sp>
    </p:spTree>
    <p:extLst>
      <p:ext uri="{BB962C8B-B14F-4D97-AF65-F5344CB8AC3E}">
        <p14:creationId xmlns:p14="http://schemas.microsoft.com/office/powerpoint/2010/main" val="2454033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74C967B-F157-4B47-8E0C-479EBD6D4B9A}" type="slidenum">
              <a:rPr lang="en-US" smtClean="0"/>
              <a:pPr/>
              <a:t>25</a:t>
            </a:fld>
            <a:endParaRPr lang="en-US"/>
          </a:p>
        </p:txBody>
      </p:sp>
    </p:spTree>
    <p:extLst>
      <p:ext uri="{BB962C8B-B14F-4D97-AF65-F5344CB8AC3E}">
        <p14:creationId xmlns:p14="http://schemas.microsoft.com/office/powerpoint/2010/main" val="7842405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74C967B-F157-4B47-8E0C-479EBD6D4B9A}" type="slidenum">
              <a:rPr lang="en-US" smtClean="0"/>
              <a:pPr/>
              <a:t>26</a:t>
            </a:fld>
            <a:endParaRPr lang="en-US"/>
          </a:p>
        </p:txBody>
      </p:sp>
    </p:spTree>
    <p:extLst>
      <p:ext uri="{BB962C8B-B14F-4D97-AF65-F5344CB8AC3E}">
        <p14:creationId xmlns:p14="http://schemas.microsoft.com/office/powerpoint/2010/main" val="832896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74C967B-F157-4B47-8E0C-479EBD6D4B9A}" type="slidenum">
              <a:rPr lang="en-US" smtClean="0"/>
              <a:pPr/>
              <a:t>27</a:t>
            </a:fld>
            <a:endParaRPr lang="en-US"/>
          </a:p>
        </p:txBody>
      </p:sp>
    </p:spTree>
    <p:extLst>
      <p:ext uri="{BB962C8B-B14F-4D97-AF65-F5344CB8AC3E}">
        <p14:creationId xmlns:p14="http://schemas.microsoft.com/office/powerpoint/2010/main" val="2230557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74C967B-F157-4B47-8E0C-479EBD6D4B9A}" type="slidenum">
              <a:rPr lang="en-US" smtClean="0"/>
              <a:pPr/>
              <a:t>28</a:t>
            </a:fld>
            <a:endParaRPr lang="en-US"/>
          </a:p>
        </p:txBody>
      </p:sp>
    </p:spTree>
    <p:extLst>
      <p:ext uri="{BB962C8B-B14F-4D97-AF65-F5344CB8AC3E}">
        <p14:creationId xmlns:p14="http://schemas.microsoft.com/office/powerpoint/2010/main" val="24244589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74C967B-F157-4B47-8E0C-479EBD6D4B9A}" type="slidenum">
              <a:rPr lang="en-US" smtClean="0"/>
              <a:pPr/>
              <a:t>29</a:t>
            </a:fld>
            <a:endParaRPr lang="en-US"/>
          </a:p>
        </p:txBody>
      </p:sp>
    </p:spTree>
    <p:extLst>
      <p:ext uri="{BB962C8B-B14F-4D97-AF65-F5344CB8AC3E}">
        <p14:creationId xmlns:p14="http://schemas.microsoft.com/office/powerpoint/2010/main" val="35504174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74C967B-F157-4B47-8E0C-479EBD6D4B9A}" type="slidenum">
              <a:rPr lang="en-US" smtClean="0"/>
              <a:pPr/>
              <a:t>30</a:t>
            </a:fld>
            <a:endParaRPr lang="en-US"/>
          </a:p>
        </p:txBody>
      </p:sp>
    </p:spTree>
    <p:extLst>
      <p:ext uri="{BB962C8B-B14F-4D97-AF65-F5344CB8AC3E}">
        <p14:creationId xmlns:p14="http://schemas.microsoft.com/office/powerpoint/2010/main" val="323039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74C967B-F157-4B47-8E0C-479EBD6D4B9A}" type="slidenum">
              <a:rPr lang="en-US" smtClean="0"/>
              <a:pPr/>
              <a:t>31</a:t>
            </a:fld>
            <a:endParaRPr lang="en-US"/>
          </a:p>
        </p:txBody>
      </p:sp>
    </p:spTree>
    <p:extLst>
      <p:ext uri="{BB962C8B-B14F-4D97-AF65-F5344CB8AC3E}">
        <p14:creationId xmlns:p14="http://schemas.microsoft.com/office/powerpoint/2010/main" val="1693533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"write once, run anywhere" (WORA) : </a:t>
            </a:r>
            <a:r>
              <a:rPr lang="en-IN" sz="1600" b="0" i="0" kern="1200" dirty="0">
                <a:solidFill>
                  <a:schemeClr val="tx1"/>
                </a:solidFill>
                <a:effectLst/>
                <a:latin typeface="+mn-lt"/>
                <a:ea typeface="+mn-ea"/>
                <a:cs typeface="+mn-cs"/>
              </a:rPr>
              <a:t>means that compiled Java code can run on all platforms that support Java without the need for recompilation. Java applications are typically compiled to bytecode that can run on any Java virtual machine (JVM) regardless of computer architecture.</a:t>
            </a:r>
            <a:endParaRPr lang="en-IN" dirty="0"/>
          </a:p>
        </p:txBody>
      </p:sp>
      <p:sp>
        <p:nvSpPr>
          <p:cNvPr id="4" name="Slide Number Placeholder 3"/>
          <p:cNvSpPr>
            <a:spLocks noGrp="1"/>
          </p:cNvSpPr>
          <p:nvPr>
            <p:ph type="sldNum" sz="quarter" idx="10"/>
          </p:nvPr>
        </p:nvSpPr>
        <p:spPr/>
        <p:txBody>
          <a:bodyPr/>
          <a:lstStyle/>
          <a:p>
            <a:fld id="{C74C967B-F157-4B47-8E0C-479EBD6D4B9A}" type="slidenum">
              <a:rPr lang="en-US" smtClean="0"/>
              <a:pPr/>
              <a:t>6</a:t>
            </a:fld>
            <a:endParaRPr lang="en-US"/>
          </a:p>
        </p:txBody>
      </p:sp>
    </p:spTree>
    <p:extLst>
      <p:ext uri="{BB962C8B-B14F-4D97-AF65-F5344CB8AC3E}">
        <p14:creationId xmlns:p14="http://schemas.microsoft.com/office/powerpoint/2010/main" val="424260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"write once, run anywhere" (WORA) : </a:t>
            </a:r>
            <a:r>
              <a:rPr lang="en-IN" sz="1600" b="0" i="0" kern="1200" dirty="0">
                <a:solidFill>
                  <a:schemeClr val="tx1"/>
                </a:solidFill>
                <a:effectLst/>
                <a:latin typeface="+mn-lt"/>
                <a:ea typeface="+mn-ea"/>
                <a:cs typeface="+mn-cs"/>
              </a:rPr>
              <a:t>means that compiled Java code can run on all platforms that support Java without the need for recompilation. Java applications are typically compiled to bytecode that can run on any Java virtual machine (JVM) regardless of computer architecture.</a:t>
            </a:r>
            <a:endParaRPr lang="en-IN" dirty="0"/>
          </a:p>
        </p:txBody>
      </p:sp>
      <p:sp>
        <p:nvSpPr>
          <p:cNvPr id="4" name="Slide Number Placeholder 3"/>
          <p:cNvSpPr>
            <a:spLocks noGrp="1"/>
          </p:cNvSpPr>
          <p:nvPr>
            <p:ph type="sldNum" sz="quarter" idx="10"/>
          </p:nvPr>
        </p:nvSpPr>
        <p:spPr/>
        <p:txBody>
          <a:bodyPr/>
          <a:lstStyle/>
          <a:p>
            <a:fld id="{C74C967B-F157-4B47-8E0C-479EBD6D4B9A}" type="slidenum">
              <a:rPr lang="en-US" smtClean="0"/>
              <a:pPr/>
              <a:t>7</a:t>
            </a:fld>
            <a:endParaRPr lang="en-US"/>
          </a:p>
        </p:txBody>
      </p:sp>
    </p:spTree>
    <p:extLst>
      <p:ext uri="{BB962C8B-B14F-4D97-AF65-F5344CB8AC3E}">
        <p14:creationId xmlns:p14="http://schemas.microsoft.com/office/powerpoint/2010/main" val="867538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"write once, run anywhere" (WORA) : </a:t>
            </a:r>
            <a:r>
              <a:rPr lang="en-IN" sz="1600" b="0" i="0" kern="1200" dirty="0">
                <a:solidFill>
                  <a:schemeClr val="tx1"/>
                </a:solidFill>
                <a:effectLst/>
                <a:latin typeface="+mn-lt"/>
                <a:ea typeface="+mn-ea"/>
                <a:cs typeface="+mn-cs"/>
              </a:rPr>
              <a:t>means that compiled Java code can run on all platforms that support Java without the need for recompilation. Java applications are typically compiled to bytecode that can run on any Java virtual machine (JVM) regardless of computer architecture.</a:t>
            </a:r>
            <a:endParaRPr lang="en-IN" dirty="0"/>
          </a:p>
        </p:txBody>
      </p:sp>
      <p:sp>
        <p:nvSpPr>
          <p:cNvPr id="4" name="Slide Number Placeholder 3"/>
          <p:cNvSpPr>
            <a:spLocks noGrp="1"/>
          </p:cNvSpPr>
          <p:nvPr>
            <p:ph type="sldNum" sz="quarter" idx="10"/>
          </p:nvPr>
        </p:nvSpPr>
        <p:spPr/>
        <p:txBody>
          <a:bodyPr/>
          <a:lstStyle/>
          <a:p>
            <a:fld id="{C74C967B-F157-4B47-8E0C-479EBD6D4B9A}" type="slidenum">
              <a:rPr lang="en-US" smtClean="0"/>
              <a:pPr/>
              <a:t>8</a:t>
            </a:fld>
            <a:endParaRPr lang="en-US"/>
          </a:p>
        </p:txBody>
      </p:sp>
    </p:spTree>
    <p:extLst>
      <p:ext uri="{BB962C8B-B14F-4D97-AF65-F5344CB8AC3E}">
        <p14:creationId xmlns:p14="http://schemas.microsoft.com/office/powerpoint/2010/main" val="2213263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74C967B-F157-4B47-8E0C-479EBD6D4B9A}" type="slidenum">
              <a:rPr lang="en-US" smtClean="0"/>
              <a:pPr/>
              <a:t>9</a:t>
            </a:fld>
            <a:endParaRPr lang="en-US"/>
          </a:p>
        </p:txBody>
      </p:sp>
    </p:spTree>
    <p:extLst>
      <p:ext uri="{BB962C8B-B14F-4D97-AF65-F5344CB8AC3E}">
        <p14:creationId xmlns:p14="http://schemas.microsoft.com/office/powerpoint/2010/main" val="813373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74C967B-F157-4B47-8E0C-479EBD6D4B9A}" type="slidenum">
              <a:rPr lang="en-US" smtClean="0"/>
              <a:pPr/>
              <a:t>10</a:t>
            </a:fld>
            <a:endParaRPr lang="en-US"/>
          </a:p>
        </p:txBody>
      </p:sp>
    </p:spTree>
    <p:extLst>
      <p:ext uri="{BB962C8B-B14F-4D97-AF65-F5344CB8AC3E}">
        <p14:creationId xmlns:p14="http://schemas.microsoft.com/office/powerpoint/2010/main" val="335043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74C967B-F157-4B47-8E0C-479EBD6D4B9A}" type="slidenum">
              <a:rPr lang="en-US" smtClean="0"/>
              <a:pPr/>
              <a:t>11</a:t>
            </a:fld>
            <a:endParaRPr lang="en-US"/>
          </a:p>
        </p:txBody>
      </p:sp>
    </p:spTree>
    <p:extLst>
      <p:ext uri="{BB962C8B-B14F-4D97-AF65-F5344CB8AC3E}">
        <p14:creationId xmlns:p14="http://schemas.microsoft.com/office/powerpoint/2010/main" val="2857254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74C967B-F157-4B47-8E0C-479EBD6D4B9A}" type="slidenum">
              <a:rPr lang="en-US" smtClean="0"/>
              <a:pPr/>
              <a:t>12</a:t>
            </a:fld>
            <a:endParaRPr lang="en-US"/>
          </a:p>
        </p:txBody>
      </p:sp>
    </p:spTree>
    <p:extLst>
      <p:ext uri="{BB962C8B-B14F-4D97-AF65-F5344CB8AC3E}">
        <p14:creationId xmlns:p14="http://schemas.microsoft.com/office/powerpoint/2010/main" val="15253568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Slide">
    <p:bg>
      <p:bgPr>
        <a:solidFill>
          <a:srgbClr val="FAFAFA"/>
        </a:solidFill>
        <a:effectLst/>
      </p:bgPr>
    </p:bg>
    <p:spTree>
      <p:nvGrpSpPr>
        <p:cNvPr id="1" name="Shape 15"/>
        <p:cNvGrpSpPr/>
        <p:nvPr/>
      </p:nvGrpSpPr>
      <p:grpSpPr>
        <a:xfrm>
          <a:off x="0" y="0"/>
          <a:ext cx="0" cy="0"/>
          <a:chOff x="0" y="0"/>
          <a:chExt cx="0" cy="0"/>
        </a:xfrm>
      </p:grpSpPr>
      <p:pic>
        <p:nvPicPr>
          <p:cNvPr id="9" name="Picture 8" descr="A picture containing outdoor, night&#10;&#10;Description automatically generated">
            <a:extLst>
              <a:ext uri="{FF2B5EF4-FFF2-40B4-BE49-F238E27FC236}">
                <a16:creationId xmlns:a16="http://schemas.microsoft.com/office/drawing/2014/main" id="{09176C18-9423-07B0-30BA-FB764035865F}"/>
              </a:ext>
            </a:extLst>
          </p:cNvPr>
          <p:cNvPicPr>
            <a:picLocks noChangeAspect="1"/>
          </p:cNvPicPr>
          <p:nvPr userDrawn="1"/>
        </p:nvPicPr>
        <p:blipFill>
          <a:blip r:embed="rId3"/>
          <a:stretch>
            <a:fillRect/>
          </a:stretch>
        </p:blipFill>
        <p:spPr>
          <a:xfrm>
            <a:off x="0" y="0"/>
            <a:ext cx="12192000" cy="6857999"/>
          </a:xfrm>
          <a:prstGeom prst="rect">
            <a:avLst/>
          </a:prstGeom>
        </p:spPr>
      </p:pic>
      <p:sp>
        <p:nvSpPr>
          <p:cNvPr id="17" name="Google Shape;17;p12"/>
          <p:cNvSpPr/>
          <p:nvPr/>
        </p:nvSpPr>
        <p:spPr>
          <a:xfrm>
            <a:off x="0" y="179371"/>
            <a:ext cx="10566400" cy="6858000"/>
          </a:xfrm>
          <a:prstGeom prst="rect">
            <a:avLst/>
          </a:prstGeom>
          <a:gradFill>
            <a:gsLst>
              <a:gs pos="0">
                <a:srgbClr val="000000">
                  <a:alpha val="53333"/>
                </a:srgbClr>
              </a:gs>
              <a:gs pos="100000">
                <a:srgbClr val="000000">
                  <a:alpha val="0"/>
                </a:srgbClr>
              </a:gs>
            </a:gsLst>
            <a:path path="circle">
              <a:fillToRect l="50000" t="50000" r="50000" b="50000"/>
            </a:path>
            <a:tileRect/>
          </a:gradFill>
          <a:ln>
            <a:noFill/>
          </a:ln>
          <a:effectLst>
            <a:outerShdw blurRad="508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 name="Google Shape;106;p1">
            <a:extLst>
              <a:ext uri="{FF2B5EF4-FFF2-40B4-BE49-F238E27FC236}">
                <a16:creationId xmlns:a16="http://schemas.microsoft.com/office/drawing/2014/main" id="{CE1D9070-90E5-3FC1-6C4F-1B8E1FF15E8C}"/>
              </a:ext>
            </a:extLst>
          </p:cNvPr>
          <p:cNvSpPr/>
          <p:nvPr userDrawn="1"/>
        </p:nvSpPr>
        <p:spPr>
          <a:xfrm>
            <a:off x="3863240" y="3131287"/>
            <a:ext cx="4465515" cy="954169"/>
          </a:xfrm>
          <a:prstGeom prst="roundRect">
            <a:avLst>
              <a:gd name="adj" fmla="val 50000"/>
            </a:avLst>
          </a:prstGeom>
          <a:solidFill>
            <a:srgbClr val="F2F2F2"/>
          </a:solidFill>
          <a:ln>
            <a:noFill/>
          </a:ln>
          <a:effectLst>
            <a:outerShdw blurRad="508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dirty="0">
              <a:solidFill>
                <a:schemeClr val="dk1"/>
              </a:solidFill>
              <a:latin typeface="Arial"/>
              <a:ea typeface="Arial"/>
              <a:cs typeface="Arial"/>
              <a:sym typeface="Arial"/>
            </a:endParaRPr>
          </a:p>
        </p:txBody>
      </p:sp>
      <p:sp>
        <p:nvSpPr>
          <p:cNvPr id="5" name="Text Placeholder 4">
            <a:extLst>
              <a:ext uri="{FF2B5EF4-FFF2-40B4-BE49-F238E27FC236}">
                <a16:creationId xmlns:a16="http://schemas.microsoft.com/office/drawing/2014/main" id="{B898A48D-B3D0-BB66-7436-2FEB1D789129}"/>
              </a:ext>
            </a:extLst>
          </p:cNvPr>
          <p:cNvSpPr>
            <a:spLocks noGrp="1"/>
          </p:cNvSpPr>
          <p:nvPr>
            <p:ph type="body" sz="quarter" idx="10"/>
          </p:nvPr>
        </p:nvSpPr>
        <p:spPr>
          <a:xfrm>
            <a:off x="4144961" y="2356388"/>
            <a:ext cx="3902075" cy="733757"/>
          </a:xfrm>
        </p:spPr>
        <p:txBody>
          <a:bodyPr>
            <a:normAutofit/>
          </a:bodyPr>
          <a:lstStyle>
            <a:lvl1pPr marL="50800" indent="0">
              <a:buNone/>
              <a:defRPr sz="3200" b="1">
                <a:solidFill>
                  <a:schemeClr val="accent1"/>
                </a:solidFill>
                <a:latin typeface="Helvetica Neue" panose="020B0604020202020204" charset="0"/>
              </a:defRPr>
            </a:lvl1pPr>
          </a:lstStyle>
          <a:p>
            <a:pPr lvl="0"/>
            <a:r>
              <a:rPr lang="en-US" dirty="0"/>
              <a:t>Click to edit Master</a:t>
            </a:r>
            <a:endParaRPr lang="en-IN" dirty="0"/>
          </a:p>
        </p:txBody>
      </p:sp>
      <p:sp>
        <p:nvSpPr>
          <p:cNvPr id="7" name="Text Placeholder 6">
            <a:extLst>
              <a:ext uri="{FF2B5EF4-FFF2-40B4-BE49-F238E27FC236}">
                <a16:creationId xmlns:a16="http://schemas.microsoft.com/office/drawing/2014/main" id="{4CEF9784-4832-2C0C-6446-9CB3C4EAC757}"/>
              </a:ext>
            </a:extLst>
          </p:cNvPr>
          <p:cNvSpPr>
            <a:spLocks noGrp="1"/>
          </p:cNvSpPr>
          <p:nvPr>
            <p:ph type="body" sz="quarter" idx="11"/>
          </p:nvPr>
        </p:nvSpPr>
        <p:spPr>
          <a:xfrm>
            <a:off x="4306223" y="3269516"/>
            <a:ext cx="3825875" cy="517509"/>
          </a:xfrm>
        </p:spPr>
        <p:txBody>
          <a:bodyPr/>
          <a:lstStyle>
            <a:lvl1pPr marL="50800" indent="0">
              <a:buNone/>
              <a:defRPr>
                <a:latin typeface="Helvetica Neue" panose="020B0604020202020204" charset="0"/>
              </a:defRPr>
            </a:lvl1pPr>
          </a:lstStyle>
          <a:p>
            <a:pPr lvl="0"/>
            <a:r>
              <a:rPr lang="en-US" dirty="0"/>
              <a:t>Click to edit Master</a:t>
            </a:r>
            <a:endParaRPr lang="en-IN" dirty="0"/>
          </a:p>
        </p:txBody>
      </p:sp>
      <p:pic>
        <p:nvPicPr>
          <p:cNvPr id="12" name="Google Shape;22;p13">
            <a:extLst>
              <a:ext uri="{FF2B5EF4-FFF2-40B4-BE49-F238E27FC236}">
                <a16:creationId xmlns:a16="http://schemas.microsoft.com/office/drawing/2014/main" id="{FE4B81F1-8510-F350-EB24-B4C3FF2089D3}"/>
              </a:ext>
            </a:extLst>
          </p:cNvPr>
          <p:cNvPicPr preferRelativeResize="0"/>
          <p:nvPr userDrawn="1"/>
        </p:nvPicPr>
        <p:blipFill>
          <a:blip r:embed="rId4"/>
          <a:srcRect/>
          <a:stretch/>
        </p:blipFill>
        <p:spPr>
          <a:xfrm>
            <a:off x="10511920" y="129181"/>
            <a:ext cx="1546002" cy="488396"/>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F32FE1B-2706-418D-81BD-C07876CA64BC}"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0502A2-F234-4AA3-97F8-8B13BF254F52}" type="slidenum">
              <a:rPr lang="en-IN" smtClean="0"/>
              <a:t>‹#›</a:t>
            </a:fld>
            <a:endParaRPr lang="en-IN"/>
          </a:p>
        </p:txBody>
      </p:sp>
    </p:spTree>
    <p:extLst>
      <p:ext uri="{BB962C8B-B14F-4D97-AF65-F5344CB8AC3E}">
        <p14:creationId xmlns:p14="http://schemas.microsoft.com/office/powerpoint/2010/main" val="1294801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YU Question">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50098" y="2112122"/>
            <a:ext cx="5366929" cy="3910606"/>
          </a:xfrm>
          <a:prstGeom prst="rect">
            <a:avLst/>
          </a:prstGeom>
        </p:spPr>
      </p:pic>
      <p:sp>
        <p:nvSpPr>
          <p:cNvPr id="3" name="Content Placeholder 2"/>
          <p:cNvSpPr>
            <a:spLocks noGrp="1"/>
          </p:cNvSpPr>
          <p:nvPr>
            <p:ph sz="half" idx="1" hasCustomPrompt="1"/>
          </p:nvPr>
        </p:nvSpPr>
        <p:spPr>
          <a:xfrm>
            <a:off x="1099941" y="2407603"/>
            <a:ext cx="5193253" cy="3831796"/>
          </a:xfrm>
          <a:prstGeom prst="rect">
            <a:avLst/>
          </a:prstGeom>
        </p:spPr>
        <p:txBody>
          <a:bodyPr/>
          <a:lstStyle>
            <a:lvl1pPr marL="457200" indent="-457200">
              <a:spcBef>
                <a:spcPts val="500"/>
              </a:spcBef>
              <a:buFont typeface="Wingdings" panose="05000000000000000000" pitchFamily="2" charset="2"/>
              <a:buChar char="q"/>
              <a:defRPr sz="2400" baseline="0">
                <a:latin typeface="Helvetica LT Std Cond Light" panose="020B0406020202030204" pitchFamily="34" charset="0"/>
              </a:defRPr>
            </a:lvl1pPr>
            <a:lvl2pPr marL="4572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a:t>Option 1</a:t>
            </a:r>
          </a:p>
          <a:p>
            <a:pPr lvl="0"/>
            <a:endParaRPr lang="en-US" dirty="0"/>
          </a:p>
          <a:p>
            <a:pPr lvl="0"/>
            <a:r>
              <a:rPr lang="en-US" dirty="0"/>
              <a:t>Option 2</a:t>
            </a:r>
          </a:p>
          <a:p>
            <a:pPr lvl="0"/>
            <a:endParaRPr lang="en-US" dirty="0"/>
          </a:p>
          <a:p>
            <a:pPr lvl="0"/>
            <a:r>
              <a:rPr lang="en-US" dirty="0"/>
              <a:t>Option 3</a:t>
            </a:r>
          </a:p>
          <a:p>
            <a:pPr lvl="0"/>
            <a:endParaRPr lang="en-US" dirty="0"/>
          </a:p>
          <a:p>
            <a:pPr lvl="0"/>
            <a:r>
              <a:rPr lang="en-US" dirty="0"/>
              <a:t>Option 4</a:t>
            </a:r>
          </a:p>
          <a:p>
            <a:pPr lvl="0"/>
            <a:endParaRPr lang="en-US" dirty="0"/>
          </a:p>
        </p:txBody>
      </p:sp>
      <p:sp>
        <p:nvSpPr>
          <p:cNvPr id="14" name="Content Placeholder 2"/>
          <p:cNvSpPr>
            <a:spLocks noGrp="1"/>
          </p:cNvSpPr>
          <p:nvPr>
            <p:ph sz="half" idx="13" hasCustomPrompt="1"/>
          </p:nvPr>
        </p:nvSpPr>
        <p:spPr>
          <a:xfrm>
            <a:off x="528888" y="1721063"/>
            <a:ext cx="9317020" cy="665024"/>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a:t>Question stem sentence?</a:t>
            </a:r>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a:t>QUIZ QUESTION</a:t>
            </a:r>
            <a:endParaRPr lang="en-IN" dirty="0"/>
          </a:p>
        </p:txBody>
      </p:sp>
      <p:sp>
        <p:nvSpPr>
          <p:cNvPr id="10" name="TextBox 9"/>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254397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D6C0AFF-2CE0-133C-CA24-C2FCEFEE9E6C}"/>
              </a:ext>
            </a:extLst>
          </p:cNvPr>
          <p:cNvSpPr>
            <a:spLocks noGrp="1"/>
          </p:cNvSpPr>
          <p:nvPr>
            <p:ph type="dt" idx="10"/>
          </p:nvPr>
        </p:nvSpPr>
        <p:spPr/>
        <p:txBody>
          <a:bodyPr/>
          <a:lstStyle/>
          <a:p>
            <a:endParaRPr lang="en-IN"/>
          </a:p>
        </p:txBody>
      </p:sp>
      <p:sp>
        <p:nvSpPr>
          <p:cNvPr id="4" name="Footer Placeholder 3">
            <a:extLst>
              <a:ext uri="{FF2B5EF4-FFF2-40B4-BE49-F238E27FC236}">
                <a16:creationId xmlns:a16="http://schemas.microsoft.com/office/drawing/2014/main" id="{D173593A-4BDE-BA16-1703-2EE950ECF1D9}"/>
              </a:ext>
            </a:extLst>
          </p:cNvPr>
          <p:cNvSpPr>
            <a:spLocks noGrp="1"/>
          </p:cNvSpPr>
          <p:nvPr>
            <p:ph type="ftr" idx="11"/>
          </p:nvPr>
        </p:nvSpPr>
        <p:spPr/>
        <p:txBody>
          <a:bodyPr/>
          <a:lstStyle/>
          <a:p>
            <a:endParaRPr lang="en-IN"/>
          </a:p>
        </p:txBody>
      </p:sp>
      <p:sp>
        <p:nvSpPr>
          <p:cNvPr id="5" name="Slide Number Placeholder 4">
            <a:extLst>
              <a:ext uri="{FF2B5EF4-FFF2-40B4-BE49-F238E27FC236}">
                <a16:creationId xmlns:a16="http://schemas.microsoft.com/office/drawing/2014/main" id="{A7289C44-A543-D0DE-03B5-1700FA2015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6" name="Google Shape;19;p13">
            <a:extLst>
              <a:ext uri="{FF2B5EF4-FFF2-40B4-BE49-F238E27FC236}">
                <a16:creationId xmlns:a16="http://schemas.microsoft.com/office/drawing/2014/main" id="{8AC8BCEF-07CA-BDAC-FF45-9D5F43FF61FB}"/>
              </a:ext>
            </a:extLst>
          </p:cNvPr>
          <p:cNvCxnSpPr/>
          <p:nvPr userDrawn="1"/>
        </p:nvCxnSpPr>
        <p:spPr>
          <a:xfrm>
            <a:off x="200819" y="737963"/>
            <a:ext cx="11790362" cy="0"/>
          </a:xfrm>
          <a:prstGeom prst="straightConnector1">
            <a:avLst/>
          </a:prstGeom>
          <a:noFill/>
          <a:ln w="9525" cap="flat" cmpd="sng">
            <a:solidFill>
              <a:schemeClr val="accent1"/>
            </a:solidFill>
            <a:prstDash val="solid"/>
            <a:miter lim="800000"/>
            <a:headEnd type="none" w="sm" len="sm"/>
            <a:tailEnd type="none" w="sm" len="sm"/>
          </a:ln>
        </p:spPr>
      </p:cxnSp>
      <p:sp>
        <p:nvSpPr>
          <p:cNvPr id="7" name="Google Shape;20;p13">
            <a:extLst>
              <a:ext uri="{FF2B5EF4-FFF2-40B4-BE49-F238E27FC236}">
                <a16:creationId xmlns:a16="http://schemas.microsoft.com/office/drawing/2014/main" id="{653E5907-8C24-CCC8-32CC-8980AC41BFC7}"/>
              </a:ext>
            </a:extLst>
          </p:cNvPr>
          <p:cNvSpPr/>
          <p:nvPr userDrawn="1"/>
        </p:nvSpPr>
        <p:spPr>
          <a:xfrm>
            <a:off x="4255770" y="689287"/>
            <a:ext cx="3680460" cy="45719"/>
          </a:xfrm>
          <a:prstGeom prst="rect">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8" name="Google Shape;22;p13" descr="Logo&#10;&#10;Description automatically generated">
            <a:extLst>
              <a:ext uri="{FF2B5EF4-FFF2-40B4-BE49-F238E27FC236}">
                <a16:creationId xmlns:a16="http://schemas.microsoft.com/office/drawing/2014/main" id="{41E1EFD3-D54E-BD7A-48D1-4BD297842A28}"/>
              </a:ext>
            </a:extLst>
          </p:cNvPr>
          <p:cNvPicPr preferRelativeResize="0"/>
          <p:nvPr userDrawn="1"/>
        </p:nvPicPr>
        <p:blipFill rotWithShape="1">
          <a:blip r:embed="rId2">
            <a:alphaModFix/>
          </a:blip>
          <a:srcRect/>
          <a:stretch/>
        </p:blipFill>
        <p:spPr>
          <a:xfrm>
            <a:off x="10575718" y="79134"/>
            <a:ext cx="1546002" cy="588491"/>
          </a:xfrm>
          <a:prstGeom prst="rect">
            <a:avLst/>
          </a:prstGeom>
          <a:noFill/>
          <a:ln>
            <a:noFill/>
          </a:ln>
        </p:spPr>
      </p:pic>
      <p:sp>
        <p:nvSpPr>
          <p:cNvPr id="9" name="Text Placeholder 2">
            <a:extLst>
              <a:ext uri="{FF2B5EF4-FFF2-40B4-BE49-F238E27FC236}">
                <a16:creationId xmlns:a16="http://schemas.microsoft.com/office/drawing/2014/main" id="{9B523D76-7681-21BD-A8A6-9ECC8493F996}"/>
              </a:ext>
            </a:extLst>
          </p:cNvPr>
          <p:cNvSpPr>
            <a:spLocks noGrp="1"/>
          </p:cNvSpPr>
          <p:nvPr>
            <p:ph type="body" sz="quarter" idx="13"/>
          </p:nvPr>
        </p:nvSpPr>
        <p:spPr>
          <a:xfrm>
            <a:off x="4348829" y="157230"/>
            <a:ext cx="3434204" cy="496888"/>
          </a:xfrm>
        </p:spPr>
        <p:txBody>
          <a:bodyPr/>
          <a:lstStyle>
            <a:lvl1pPr marL="50800" indent="0">
              <a:buNone/>
              <a:defRPr>
                <a:latin typeface="Helvetica Neue" panose="020B0604020202020204" charset="0"/>
              </a:defRPr>
            </a:lvl1pPr>
          </a:lstStyle>
          <a:p>
            <a:pPr lvl="0"/>
            <a:r>
              <a:rPr lang="en-US" dirty="0"/>
              <a:t>Click to edit Master</a:t>
            </a:r>
            <a:endParaRPr lang="en-IN" dirty="0"/>
          </a:p>
        </p:txBody>
      </p:sp>
      <p:sp>
        <p:nvSpPr>
          <p:cNvPr id="15" name="Text Placeholder 14">
            <a:extLst>
              <a:ext uri="{FF2B5EF4-FFF2-40B4-BE49-F238E27FC236}">
                <a16:creationId xmlns:a16="http://schemas.microsoft.com/office/drawing/2014/main" id="{4038C8F5-A7BE-F99A-86C6-7CE874024FC2}"/>
              </a:ext>
            </a:extLst>
          </p:cNvPr>
          <p:cNvSpPr>
            <a:spLocks noGrp="1"/>
          </p:cNvSpPr>
          <p:nvPr>
            <p:ph type="body" sz="quarter" idx="14"/>
          </p:nvPr>
        </p:nvSpPr>
        <p:spPr>
          <a:xfrm>
            <a:off x="1127125" y="2478672"/>
            <a:ext cx="7026275" cy="3422066"/>
          </a:xfrm>
        </p:spPr>
        <p:txBody>
          <a:bodyPr>
            <a:normAutofit/>
          </a:bodyPr>
          <a:lstStyle>
            <a:lvl1pPr marL="336550" indent="-285750">
              <a:buFont typeface="Wingdings" panose="05000000000000000000" pitchFamily="2" charset="2"/>
              <a:buChar char="§"/>
              <a:defRPr sz="1800">
                <a:latin typeface="Helvetica Neue" panose="020B0604020202020204" charset="0"/>
              </a:defRPr>
            </a:lvl1pPr>
            <a:lvl2pPr marL="533400" indent="0">
              <a:buNone/>
              <a:defRPr sz="1800">
                <a:latin typeface="Helvetica Neue" panose="020B0604020202020204" charset="0"/>
              </a:defRPr>
            </a:lvl2pPr>
            <a:lvl3pPr marL="1016000" indent="0">
              <a:buNone/>
              <a:defRPr sz="1800">
                <a:latin typeface="Helvetica Neue" panose="020B0604020202020204" charset="0"/>
              </a:defRPr>
            </a:lvl3pPr>
            <a:lvl4pPr marL="1485900" indent="0">
              <a:buNone/>
              <a:defRPr sz="1800">
                <a:latin typeface="Helvetica Neue" panose="020B0604020202020204" charset="0"/>
              </a:defRPr>
            </a:lvl4pPr>
            <a:lvl5pPr marL="1943100" indent="0">
              <a:buNone/>
              <a:defRPr sz="1800">
                <a:latin typeface="Helvetica Neue" panose="020B0604020202020204" charset="0"/>
              </a:defRPr>
            </a:lvl5pPr>
          </a:lstStyle>
          <a:p>
            <a:pPr lvl="0"/>
            <a:r>
              <a:rPr lang="en-US" dirty="0"/>
              <a:t>Click to edit Master text styles</a:t>
            </a:r>
          </a:p>
        </p:txBody>
      </p:sp>
      <p:pic>
        <p:nvPicPr>
          <p:cNvPr id="1026" name="Picture 2" descr="Target">
            <a:extLst>
              <a:ext uri="{FF2B5EF4-FFF2-40B4-BE49-F238E27FC236}">
                <a16:creationId xmlns:a16="http://schemas.microsoft.com/office/drawing/2014/main" id="{EB9EE081-42D0-EAAF-38CB-E5777020B0A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09275" y="4189705"/>
            <a:ext cx="2039444" cy="2039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8206"/>
      </p:ext>
    </p:extLst>
  </p:cSld>
  <p:clrMapOvr>
    <a:masterClrMapping/>
  </p:clrMapOvr>
  <p:extLst>
    <p:ext uri="{DCECCB84-F9BA-43D5-87BE-67443E8EF086}">
      <p15:sldGuideLst xmlns:p15="http://schemas.microsoft.com/office/powerpoint/2012/main">
        <p15:guide id="1" orient="horz" pos="709"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 Slide 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D6C0AFF-2CE0-133C-CA24-C2FCEFEE9E6C}"/>
              </a:ext>
            </a:extLst>
          </p:cNvPr>
          <p:cNvSpPr>
            <a:spLocks noGrp="1"/>
          </p:cNvSpPr>
          <p:nvPr>
            <p:ph type="dt" idx="10"/>
          </p:nvPr>
        </p:nvSpPr>
        <p:spPr/>
        <p:txBody>
          <a:bodyPr/>
          <a:lstStyle/>
          <a:p>
            <a:endParaRPr lang="en-IN"/>
          </a:p>
        </p:txBody>
      </p:sp>
      <p:sp>
        <p:nvSpPr>
          <p:cNvPr id="4" name="Footer Placeholder 3">
            <a:extLst>
              <a:ext uri="{FF2B5EF4-FFF2-40B4-BE49-F238E27FC236}">
                <a16:creationId xmlns:a16="http://schemas.microsoft.com/office/drawing/2014/main" id="{D173593A-4BDE-BA16-1703-2EE950ECF1D9}"/>
              </a:ext>
            </a:extLst>
          </p:cNvPr>
          <p:cNvSpPr>
            <a:spLocks noGrp="1"/>
          </p:cNvSpPr>
          <p:nvPr>
            <p:ph type="ftr" idx="11"/>
          </p:nvPr>
        </p:nvSpPr>
        <p:spPr/>
        <p:txBody>
          <a:bodyPr/>
          <a:lstStyle/>
          <a:p>
            <a:endParaRPr lang="en-IN"/>
          </a:p>
        </p:txBody>
      </p:sp>
      <p:sp>
        <p:nvSpPr>
          <p:cNvPr id="5" name="Slide Number Placeholder 4">
            <a:extLst>
              <a:ext uri="{FF2B5EF4-FFF2-40B4-BE49-F238E27FC236}">
                <a16:creationId xmlns:a16="http://schemas.microsoft.com/office/drawing/2014/main" id="{A7289C44-A543-D0DE-03B5-1700FA2015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6" name="Google Shape;19;p13">
            <a:extLst>
              <a:ext uri="{FF2B5EF4-FFF2-40B4-BE49-F238E27FC236}">
                <a16:creationId xmlns:a16="http://schemas.microsoft.com/office/drawing/2014/main" id="{8AC8BCEF-07CA-BDAC-FF45-9D5F43FF61FB}"/>
              </a:ext>
            </a:extLst>
          </p:cNvPr>
          <p:cNvCxnSpPr/>
          <p:nvPr userDrawn="1"/>
        </p:nvCxnSpPr>
        <p:spPr>
          <a:xfrm>
            <a:off x="200819" y="737963"/>
            <a:ext cx="11790362" cy="0"/>
          </a:xfrm>
          <a:prstGeom prst="straightConnector1">
            <a:avLst/>
          </a:prstGeom>
          <a:noFill/>
          <a:ln w="9525" cap="flat" cmpd="sng">
            <a:solidFill>
              <a:schemeClr val="accent1"/>
            </a:solidFill>
            <a:prstDash val="solid"/>
            <a:miter lim="800000"/>
            <a:headEnd type="none" w="sm" len="sm"/>
            <a:tailEnd type="none" w="sm" len="sm"/>
          </a:ln>
        </p:spPr>
      </p:cxnSp>
      <p:sp>
        <p:nvSpPr>
          <p:cNvPr id="7" name="Google Shape;20;p13">
            <a:extLst>
              <a:ext uri="{FF2B5EF4-FFF2-40B4-BE49-F238E27FC236}">
                <a16:creationId xmlns:a16="http://schemas.microsoft.com/office/drawing/2014/main" id="{653E5907-8C24-CCC8-32CC-8980AC41BFC7}"/>
              </a:ext>
            </a:extLst>
          </p:cNvPr>
          <p:cNvSpPr/>
          <p:nvPr userDrawn="1"/>
        </p:nvSpPr>
        <p:spPr>
          <a:xfrm>
            <a:off x="4255770" y="689287"/>
            <a:ext cx="3680460" cy="45719"/>
          </a:xfrm>
          <a:prstGeom prst="rect">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8" name="Google Shape;22;p13" descr="Logo&#10;&#10;Description automatically generated">
            <a:extLst>
              <a:ext uri="{FF2B5EF4-FFF2-40B4-BE49-F238E27FC236}">
                <a16:creationId xmlns:a16="http://schemas.microsoft.com/office/drawing/2014/main" id="{41E1EFD3-D54E-BD7A-48D1-4BD297842A28}"/>
              </a:ext>
            </a:extLst>
          </p:cNvPr>
          <p:cNvPicPr preferRelativeResize="0"/>
          <p:nvPr userDrawn="1"/>
        </p:nvPicPr>
        <p:blipFill rotWithShape="1">
          <a:blip r:embed="rId2">
            <a:alphaModFix/>
          </a:blip>
          <a:srcRect/>
          <a:stretch/>
        </p:blipFill>
        <p:spPr>
          <a:xfrm>
            <a:off x="10575718" y="79134"/>
            <a:ext cx="1546002" cy="588491"/>
          </a:xfrm>
          <a:prstGeom prst="rect">
            <a:avLst/>
          </a:prstGeom>
          <a:noFill/>
          <a:ln>
            <a:noFill/>
          </a:ln>
        </p:spPr>
      </p:pic>
      <p:sp>
        <p:nvSpPr>
          <p:cNvPr id="9" name="Text Placeholder 2">
            <a:extLst>
              <a:ext uri="{FF2B5EF4-FFF2-40B4-BE49-F238E27FC236}">
                <a16:creationId xmlns:a16="http://schemas.microsoft.com/office/drawing/2014/main" id="{9B523D76-7681-21BD-A8A6-9ECC8493F996}"/>
              </a:ext>
            </a:extLst>
          </p:cNvPr>
          <p:cNvSpPr>
            <a:spLocks noGrp="1"/>
          </p:cNvSpPr>
          <p:nvPr>
            <p:ph type="body" sz="quarter" idx="13"/>
          </p:nvPr>
        </p:nvSpPr>
        <p:spPr>
          <a:xfrm>
            <a:off x="4348829" y="157230"/>
            <a:ext cx="3434204" cy="496888"/>
          </a:xfrm>
        </p:spPr>
        <p:txBody>
          <a:bodyPr/>
          <a:lstStyle>
            <a:lvl1pPr marL="50800" indent="0">
              <a:buNone/>
              <a:defRPr>
                <a:latin typeface="Helvetica Neue" panose="020B0604020202020204" charset="0"/>
              </a:defRPr>
            </a:lvl1pPr>
          </a:lstStyle>
          <a:p>
            <a:pPr lvl="0"/>
            <a:r>
              <a:rPr lang="en-US" dirty="0"/>
              <a:t>Click to edit Master</a:t>
            </a:r>
            <a:endParaRPr lang="en-IN" dirty="0"/>
          </a:p>
        </p:txBody>
      </p:sp>
    </p:spTree>
    <p:extLst>
      <p:ext uri="{BB962C8B-B14F-4D97-AF65-F5344CB8AC3E}">
        <p14:creationId xmlns:p14="http://schemas.microsoft.com/office/powerpoint/2010/main" val="59922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reserve="1" userDrawn="1">
  <p:cSld name="Content slide 2">
    <p:bg>
      <p:bgPr>
        <a:solidFill>
          <a:srgbClr val="F5F5F5"/>
        </a:solidFill>
        <a:effectLst/>
      </p:bgPr>
    </p:bg>
    <p:spTree>
      <p:nvGrpSpPr>
        <p:cNvPr id="1" name="Shape 18"/>
        <p:cNvGrpSpPr/>
        <p:nvPr/>
      </p:nvGrpSpPr>
      <p:grpSpPr>
        <a:xfrm>
          <a:off x="0" y="0"/>
          <a:ext cx="0" cy="0"/>
          <a:chOff x="0" y="0"/>
          <a:chExt cx="0" cy="0"/>
        </a:xfrm>
      </p:grpSpPr>
      <p:cxnSp>
        <p:nvCxnSpPr>
          <p:cNvPr id="19" name="Google Shape;19;p13"/>
          <p:cNvCxnSpPr/>
          <p:nvPr/>
        </p:nvCxnSpPr>
        <p:spPr>
          <a:xfrm>
            <a:off x="200819" y="737963"/>
            <a:ext cx="11790362" cy="0"/>
          </a:xfrm>
          <a:prstGeom prst="straightConnector1">
            <a:avLst/>
          </a:prstGeom>
          <a:noFill/>
          <a:ln w="9525" cap="flat" cmpd="sng">
            <a:solidFill>
              <a:schemeClr val="accent1"/>
            </a:solidFill>
            <a:prstDash val="solid"/>
            <a:miter lim="800000"/>
            <a:headEnd type="none" w="sm" len="sm"/>
            <a:tailEnd type="none" w="sm" len="sm"/>
          </a:ln>
        </p:spPr>
      </p:cxnSp>
      <p:sp>
        <p:nvSpPr>
          <p:cNvPr id="20" name="Google Shape;20;p13"/>
          <p:cNvSpPr/>
          <p:nvPr/>
        </p:nvSpPr>
        <p:spPr>
          <a:xfrm>
            <a:off x="4255770" y="689287"/>
            <a:ext cx="3680460" cy="45719"/>
          </a:xfrm>
          <a:prstGeom prst="rect">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2" name="Google Shape;22;p13" descr="Logo&#10;&#10;Description automatically generated"/>
          <p:cNvPicPr preferRelativeResize="0"/>
          <p:nvPr userDrawn="1"/>
        </p:nvPicPr>
        <p:blipFill rotWithShape="1">
          <a:blip r:embed="rId3">
            <a:alphaModFix/>
          </a:blip>
          <a:srcRect/>
          <a:stretch/>
        </p:blipFill>
        <p:spPr>
          <a:xfrm>
            <a:off x="10575718" y="79134"/>
            <a:ext cx="1546002" cy="588491"/>
          </a:xfrm>
          <a:prstGeom prst="rect">
            <a:avLst/>
          </a:prstGeom>
          <a:noFill/>
          <a:ln>
            <a:noFill/>
          </a:ln>
        </p:spPr>
      </p:pic>
      <p:sp>
        <p:nvSpPr>
          <p:cNvPr id="3" name="Text Placeholder 2">
            <a:extLst>
              <a:ext uri="{FF2B5EF4-FFF2-40B4-BE49-F238E27FC236}">
                <a16:creationId xmlns:a16="http://schemas.microsoft.com/office/drawing/2014/main" id="{0F2909BA-2AAC-96C7-AAA4-7DE85BD42403}"/>
              </a:ext>
            </a:extLst>
          </p:cNvPr>
          <p:cNvSpPr>
            <a:spLocks noGrp="1"/>
          </p:cNvSpPr>
          <p:nvPr>
            <p:ph type="body" sz="quarter" idx="10"/>
          </p:nvPr>
        </p:nvSpPr>
        <p:spPr>
          <a:xfrm>
            <a:off x="4348829" y="157230"/>
            <a:ext cx="3434204" cy="496888"/>
          </a:xfrm>
        </p:spPr>
        <p:txBody>
          <a:bodyPr/>
          <a:lstStyle>
            <a:lvl1pPr marL="50800" indent="0">
              <a:buNone/>
              <a:defRPr>
                <a:latin typeface="Helvetica Neue" panose="020B0604020202020204" charset="0"/>
              </a:defRPr>
            </a:lvl1pPr>
          </a:lstStyle>
          <a:p>
            <a:pPr lvl="0"/>
            <a:r>
              <a:rPr lang="en-US" dirty="0"/>
              <a:t>Click to edit Master</a:t>
            </a:r>
            <a:endParaRPr lang="en-IN" dirty="0"/>
          </a:p>
        </p:txBody>
      </p:sp>
      <p:sp>
        <p:nvSpPr>
          <p:cNvPr id="2" name="Text Placeholder 22">
            <a:extLst>
              <a:ext uri="{FF2B5EF4-FFF2-40B4-BE49-F238E27FC236}">
                <a16:creationId xmlns:a16="http://schemas.microsoft.com/office/drawing/2014/main" id="{7F1D104A-C8A1-CAE8-D5F5-4BF74D2E798F}"/>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4" name="Text Placeholder 22">
            <a:extLst>
              <a:ext uri="{FF2B5EF4-FFF2-40B4-BE49-F238E27FC236}">
                <a16:creationId xmlns:a16="http://schemas.microsoft.com/office/drawing/2014/main" id="{0089A94D-497B-A9CC-46FC-F70E783301F3}"/>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5" name="Text Placeholder 22">
            <a:extLst>
              <a:ext uri="{FF2B5EF4-FFF2-40B4-BE49-F238E27FC236}">
                <a16:creationId xmlns:a16="http://schemas.microsoft.com/office/drawing/2014/main" id="{B601EBC3-A50C-FF59-C8DA-F82F52E9AE06}"/>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6" name="Text Placeholder 22">
            <a:extLst>
              <a:ext uri="{FF2B5EF4-FFF2-40B4-BE49-F238E27FC236}">
                <a16:creationId xmlns:a16="http://schemas.microsoft.com/office/drawing/2014/main" id="{C1FB7E77-8F4D-D6EC-B759-B3343D88AE12}"/>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7" name="Text Placeholder 22">
            <a:extLst>
              <a:ext uri="{FF2B5EF4-FFF2-40B4-BE49-F238E27FC236}">
                <a16:creationId xmlns:a16="http://schemas.microsoft.com/office/drawing/2014/main" id="{ED74C882-AE77-CC66-BE45-56EAAF3DD8C6}"/>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8" name="Text Placeholder 14">
            <a:extLst>
              <a:ext uri="{FF2B5EF4-FFF2-40B4-BE49-F238E27FC236}">
                <a16:creationId xmlns:a16="http://schemas.microsoft.com/office/drawing/2014/main" id="{DEE24C19-18B7-5038-F331-5CA8F88E0F6F}"/>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4"/>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pic>
        <p:nvPicPr>
          <p:cNvPr id="9" name="Graphic 8">
            <a:extLst>
              <a:ext uri="{FF2B5EF4-FFF2-40B4-BE49-F238E27FC236}">
                <a16:creationId xmlns:a16="http://schemas.microsoft.com/office/drawing/2014/main" id="{C8CA3FA5-3991-D1F2-385C-6869476F07EA}"/>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3001" y="2647398"/>
            <a:ext cx="892141" cy="892141"/>
          </a:xfrm>
          <a:prstGeom prst="rect">
            <a:avLst/>
          </a:prstGeom>
        </p:spPr>
      </p:pic>
      <p:pic>
        <p:nvPicPr>
          <p:cNvPr id="10" name="Graphic 9">
            <a:extLst>
              <a:ext uri="{FF2B5EF4-FFF2-40B4-BE49-F238E27FC236}">
                <a16:creationId xmlns:a16="http://schemas.microsoft.com/office/drawing/2014/main" id="{28D50D07-0FDF-8F38-C872-80AF78AF71B3}"/>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27026" y="2702322"/>
            <a:ext cx="952500" cy="952500"/>
          </a:xfrm>
          <a:prstGeom prst="rect">
            <a:avLst/>
          </a:prstGeom>
        </p:spPr>
      </p:pic>
      <p:pic>
        <p:nvPicPr>
          <p:cNvPr id="11" name="Graphic 10">
            <a:extLst>
              <a:ext uri="{FF2B5EF4-FFF2-40B4-BE49-F238E27FC236}">
                <a16:creationId xmlns:a16="http://schemas.microsoft.com/office/drawing/2014/main" id="{00F06D8F-5EA6-0F85-B620-B9CE573D0498}"/>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91669" y="2798555"/>
            <a:ext cx="760034" cy="760034"/>
          </a:xfrm>
          <a:prstGeom prst="rect">
            <a:avLst/>
          </a:prstGeom>
        </p:spPr>
      </p:pic>
      <p:pic>
        <p:nvPicPr>
          <p:cNvPr id="12" name="Graphic 11">
            <a:extLst>
              <a:ext uri="{FF2B5EF4-FFF2-40B4-BE49-F238E27FC236}">
                <a16:creationId xmlns:a16="http://schemas.microsoft.com/office/drawing/2014/main" id="{7C2A6A9F-94F5-BDF9-4D02-9C14EB1620EE}"/>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075874" y="2798555"/>
            <a:ext cx="760034" cy="760034"/>
          </a:xfrm>
          <a:prstGeom prst="rect">
            <a:avLst/>
          </a:prstGeom>
        </p:spPr>
      </p:pic>
      <p:pic>
        <p:nvPicPr>
          <p:cNvPr id="13" name="Graphic 12">
            <a:extLst>
              <a:ext uri="{FF2B5EF4-FFF2-40B4-BE49-F238E27FC236}">
                <a16:creationId xmlns:a16="http://schemas.microsoft.com/office/drawing/2014/main" id="{55F20A7A-3099-2632-C54F-D2B6640150BE}"/>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507464" y="2779505"/>
            <a:ext cx="760034" cy="760034"/>
          </a:xfrm>
          <a:prstGeom prst="rect">
            <a:avLst/>
          </a:prstGeom>
        </p:spPr>
      </p:pic>
      <p:sp>
        <p:nvSpPr>
          <p:cNvPr id="14" name="Date Placeholder 2">
            <a:extLst>
              <a:ext uri="{FF2B5EF4-FFF2-40B4-BE49-F238E27FC236}">
                <a16:creationId xmlns:a16="http://schemas.microsoft.com/office/drawing/2014/main" id="{136964CF-DD03-A4F5-944F-6F13A6258CB3}"/>
              </a:ext>
            </a:extLst>
          </p:cNvPr>
          <p:cNvSpPr>
            <a:spLocks noGrp="1"/>
          </p:cNvSpPr>
          <p:nvPr>
            <p:ph type="dt" idx="30"/>
          </p:nvPr>
        </p:nvSpPr>
        <p:spPr>
          <a:xfrm>
            <a:off x="838200" y="6356350"/>
            <a:ext cx="2743200" cy="365125"/>
          </a:xfrm>
        </p:spPr>
        <p:txBody>
          <a:bodyPr/>
          <a:lstStyle/>
          <a:p>
            <a:endParaRPr lang="en-IN"/>
          </a:p>
        </p:txBody>
      </p:sp>
      <p:sp>
        <p:nvSpPr>
          <p:cNvPr id="15" name="Footer Placeholder 3">
            <a:extLst>
              <a:ext uri="{FF2B5EF4-FFF2-40B4-BE49-F238E27FC236}">
                <a16:creationId xmlns:a16="http://schemas.microsoft.com/office/drawing/2014/main" id="{97D2DD9D-D70F-1FCB-9C2A-A711AB35BB05}"/>
              </a:ext>
            </a:extLst>
          </p:cNvPr>
          <p:cNvSpPr>
            <a:spLocks noGrp="1"/>
          </p:cNvSpPr>
          <p:nvPr>
            <p:ph type="ftr" idx="11"/>
          </p:nvPr>
        </p:nvSpPr>
        <p:spPr>
          <a:xfrm>
            <a:off x="4038600" y="6356350"/>
            <a:ext cx="4114800" cy="365125"/>
          </a:xfrm>
        </p:spPr>
        <p:txBody>
          <a:bodyPr/>
          <a:lstStyle/>
          <a:p>
            <a:endParaRPr lang="en-IN"/>
          </a:p>
        </p:txBody>
      </p:sp>
      <p:sp>
        <p:nvSpPr>
          <p:cNvPr id="16" name="Slide Number Placeholder 4">
            <a:extLst>
              <a:ext uri="{FF2B5EF4-FFF2-40B4-BE49-F238E27FC236}">
                <a16:creationId xmlns:a16="http://schemas.microsoft.com/office/drawing/2014/main" id="{5575CCED-D4A7-193F-97DC-A691D822DC0B}"/>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custDataLst>
      <p:tags r:id="rId1"/>
    </p:custDataLst>
    <p:extLst>
      <p:ext uri="{BB962C8B-B14F-4D97-AF65-F5344CB8AC3E}">
        <p14:creationId xmlns:p14="http://schemas.microsoft.com/office/powerpoint/2010/main" val="999126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D6C0AFF-2CE0-133C-CA24-C2FCEFEE9E6C}"/>
              </a:ext>
            </a:extLst>
          </p:cNvPr>
          <p:cNvSpPr>
            <a:spLocks noGrp="1"/>
          </p:cNvSpPr>
          <p:nvPr>
            <p:ph type="dt" idx="10"/>
          </p:nvPr>
        </p:nvSpPr>
        <p:spPr/>
        <p:txBody>
          <a:bodyPr/>
          <a:lstStyle/>
          <a:p>
            <a:endParaRPr lang="en-IN"/>
          </a:p>
        </p:txBody>
      </p:sp>
      <p:sp>
        <p:nvSpPr>
          <p:cNvPr id="4" name="Footer Placeholder 3">
            <a:extLst>
              <a:ext uri="{FF2B5EF4-FFF2-40B4-BE49-F238E27FC236}">
                <a16:creationId xmlns:a16="http://schemas.microsoft.com/office/drawing/2014/main" id="{D173593A-4BDE-BA16-1703-2EE950ECF1D9}"/>
              </a:ext>
            </a:extLst>
          </p:cNvPr>
          <p:cNvSpPr>
            <a:spLocks noGrp="1"/>
          </p:cNvSpPr>
          <p:nvPr>
            <p:ph type="ftr" idx="11"/>
          </p:nvPr>
        </p:nvSpPr>
        <p:spPr/>
        <p:txBody>
          <a:bodyPr/>
          <a:lstStyle/>
          <a:p>
            <a:endParaRPr lang="en-IN"/>
          </a:p>
        </p:txBody>
      </p:sp>
      <p:sp>
        <p:nvSpPr>
          <p:cNvPr id="5" name="Slide Number Placeholder 4">
            <a:extLst>
              <a:ext uri="{FF2B5EF4-FFF2-40B4-BE49-F238E27FC236}">
                <a16:creationId xmlns:a16="http://schemas.microsoft.com/office/drawing/2014/main" id="{A7289C44-A543-D0DE-03B5-1700FA2015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6" name="Google Shape;19;p13">
            <a:extLst>
              <a:ext uri="{FF2B5EF4-FFF2-40B4-BE49-F238E27FC236}">
                <a16:creationId xmlns:a16="http://schemas.microsoft.com/office/drawing/2014/main" id="{8AC8BCEF-07CA-BDAC-FF45-9D5F43FF61FB}"/>
              </a:ext>
            </a:extLst>
          </p:cNvPr>
          <p:cNvCxnSpPr/>
          <p:nvPr userDrawn="1"/>
        </p:nvCxnSpPr>
        <p:spPr>
          <a:xfrm>
            <a:off x="200819" y="737963"/>
            <a:ext cx="11790362" cy="0"/>
          </a:xfrm>
          <a:prstGeom prst="straightConnector1">
            <a:avLst/>
          </a:prstGeom>
          <a:noFill/>
          <a:ln w="9525" cap="flat" cmpd="sng">
            <a:solidFill>
              <a:schemeClr val="accent1"/>
            </a:solidFill>
            <a:prstDash val="solid"/>
            <a:miter lim="800000"/>
            <a:headEnd type="none" w="sm" len="sm"/>
            <a:tailEnd type="none" w="sm" len="sm"/>
          </a:ln>
        </p:spPr>
      </p:cxnSp>
      <p:sp>
        <p:nvSpPr>
          <p:cNvPr id="7" name="Google Shape;20;p13">
            <a:extLst>
              <a:ext uri="{FF2B5EF4-FFF2-40B4-BE49-F238E27FC236}">
                <a16:creationId xmlns:a16="http://schemas.microsoft.com/office/drawing/2014/main" id="{653E5907-8C24-CCC8-32CC-8980AC41BFC7}"/>
              </a:ext>
            </a:extLst>
          </p:cNvPr>
          <p:cNvSpPr/>
          <p:nvPr userDrawn="1"/>
        </p:nvSpPr>
        <p:spPr>
          <a:xfrm>
            <a:off x="4255770" y="689287"/>
            <a:ext cx="3680460" cy="45719"/>
          </a:xfrm>
          <a:prstGeom prst="rect">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8" name="Google Shape;22;p13" descr="Logo&#10;&#10;Description automatically generated">
            <a:extLst>
              <a:ext uri="{FF2B5EF4-FFF2-40B4-BE49-F238E27FC236}">
                <a16:creationId xmlns:a16="http://schemas.microsoft.com/office/drawing/2014/main" id="{41E1EFD3-D54E-BD7A-48D1-4BD297842A28}"/>
              </a:ext>
            </a:extLst>
          </p:cNvPr>
          <p:cNvPicPr preferRelativeResize="0"/>
          <p:nvPr userDrawn="1"/>
        </p:nvPicPr>
        <p:blipFill rotWithShape="1">
          <a:blip r:embed="rId2">
            <a:alphaModFix/>
          </a:blip>
          <a:srcRect/>
          <a:stretch/>
        </p:blipFill>
        <p:spPr>
          <a:xfrm>
            <a:off x="10575718" y="79134"/>
            <a:ext cx="1546002" cy="588491"/>
          </a:xfrm>
          <a:prstGeom prst="rect">
            <a:avLst/>
          </a:prstGeom>
          <a:noFill/>
          <a:ln>
            <a:noFill/>
          </a:ln>
        </p:spPr>
      </p:pic>
      <p:sp>
        <p:nvSpPr>
          <p:cNvPr id="9" name="Text Placeholder 2">
            <a:extLst>
              <a:ext uri="{FF2B5EF4-FFF2-40B4-BE49-F238E27FC236}">
                <a16:creationId xmlns:a16="http://schemas.microsoft.com/office/drawing/2014/main" id="{9B523D76-7681-21BD-A8A6-9ECC8493F996}"/>
              </a:ext>
            </a:extLst>
          </p:cNvPr>
          <p:cNvSpPr>
            <a:spLocks noGrp="1"/>
          </p:cNvSpPr>
          <p:nvPr>
            <p:ph type="body" sz="quarter" idx="13"/>
          </p:nvPr>
        </p:nvSpPr>
        <p:spPr>
          <a:xfrm>
            <a:off x="4348829" y="157230"/>
            <a:ext cx="3434204" cy="496888"/>
          </a:xfrm>
        </p:spPr>
        <p:txBody>
          <a:bodyPr/>
          <a:lstStyle>
            <a:lvl1pPr marL="50800" indent="0">
              <a:buNone/>
              <a:defRPr>
                <a:latin typeface="Helvetica Neue" panose="020B0604020202020204" charset="0"/>
              </a:defRPr>
            </a:lvl1pPr>
          </a:lstStyle>
          <a:p>
            <a:pPr lvl="0"/>
            <a:r>
              <a:rPr lang="en-US" dirty="0"/>
              <a:t>Click to edit Master</a:t>
            </a:r>
            <a:endParaRPr lang="en-IN" dirty="0"/>
          </a:p>
        </p:txBody>
      </p:sp>
      <p:sp>
        <p:nvSpPr>
          <p:cNvPr id="10" name="Rectangle: Rounded Corners 9">
            <a:extLst>
              <a:ext uri="{FF2B5EF4-FFF2-40B4-BE49-F238E27FC236}">
                <a16:creationId xmlns:a16="http://schemas.microsoft.com/office/drawing/2014/main" id="{243282A6-00E3-572F-8907-648BD76815F9}"/>
              </a:ext>
            </a:extLst>
          </p:cNvPr>
          <p:cNvSpPr/>
          <p:nvPr userDrawn="1"/>
        </p:nvSpPr>
        <p:spPr>
          <a:xfrm>
            <a:off x="2197024" y="1661664"/>
            <a:ext cx="2662055" cy="476726"/>
          </a:xfrm>
          <a:prstGeom prst="roundRect">
            <a:avLst/>
          </a:prstGeom>
          <a:solidFill>
            <a:schemeClr val="accent1"/>
          </a:solidFill>
          <a:ln>
            <a:solidFill>
              <a:schemeClr val="bg1">
                <a:lumMod val="85000"/>
              </a:schemeClr>
            </a:solidFill>
          </a:ln>
        </p:spPr>
        <p:txBody>
          <a:bodyPr wrap="square">
            <a:spAutoFit/>
          </a:bodyPr>
          <a:lstStyle/>
          <a:p>
            <a:r>
              <a:rPr lang="en-GB" sz="2200" dirty="0">
                <a:solidFill>
                  <a:schemeClr val="bg1"/>
                </a:solidFill>
                <a:latin typeface="Helvetica Neue" panose="020B0604020202020204" charset="0"/>
              </a:rPr>
              <a:t>Summary</a:t>
            </a:r>
          </a:p>
        </p:txBody>
      </p:sp>
      <p:pic>
        <p:nvPicPr>
          <p:cNvPr id="11" name="Picture 10">
            <a:extLst>
              <a:ext uri="{FF2B5EF4-FFF2-40B4-BE49-F238E27FC236}">
                <a16:creationId xmlns:a16="http://schemas.microsoft.com/office/drawing/2014/main" id="{BFC2C6A5-E1FF-D28C-18B9-4A3A2C98928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1127875" y="1078246"/>
            <a:ext cx="807101" cy="1060144"/>
          </a:xfrm>
          <a:prstGeom prst="rect">
            <a:avLst/>
          </a:prstGeom>
          <a:effectLst>
            <a:outerShdw blurRad="50800" dist="38100" dir="8100000" algn="tr" rotWithShape="0">
              <a:prstClr val="black">
                <a:alpha val="40000"/>
              </a:prstClr>
            </a:outerShdw>
          </a:effectLst>
        </p:spPr>
      </p:pic>
      <p:sp>
        <p:nvSpPr>
          <p:cNvPr id="15" name="Text Placeholder 14">
            <a:extLst>
              <a:ext uri="{FF2B5EF4-FFF2-40B4-BE49-F238E27FC236}">
                <a16:creationId xmlns:a16="http://schemas.microsoft.com/office/drawing/2014/main" id="{4038C8F5-A7BE-F99A-86C6-7CE874024FC2}"/>
              </a:ext>
            </a:extLst>
          </p:cNvPr>
          <p:cNvSpPr>
            <a:spLocks noGrp="1"/>
          </p:cNvSpPr>
          <p:nvPr>
            <p:ph type="body" sz="quarter" idx="14"/>
          </p:nvPr>
        </p:nvSpPr>
        <p:spPr>
          <a:xfrm>
            <a:off x="1127125" y="2478672"/>
            <a:ext cx="7026275" cy="3422066"/>
          </a:xfrm>
        </p:spPr>
        <p:txBody>
          <a:bodyPr>
            <a:normAutofit/>
          </a:bodyPr>
          <a:lstStyle>
            <a:lvl1pPr marL="336550" indent="-285750">
              <a:buFont typeface="Wingdings" panose="05000000000000000000" pitchFamily="2" charset="2"/>
              <a:buChar char="§"/>
              <a:defRPr sz="1800">
                <a:latin typeface="Helvetica Neue" panose="020B0604020202020204" charset="0"/>
              </a:defRPr>
            </a:lvl1pPr>
            <a:lvl2pPr marL="533400" indent="0">
              <a:buNone/>
              <a:defRPr sz="1800">
                <a:latin typeface="Helvetica Neue" panose="020B0604020202020204" charset="0"/>
              </a:defRPr>
            </a:lvl2pPr>
            <a:lvl3pPr marL="1016000" indent="0">
              <a:buNone/>
              <a:defRPr sz="1800">
                <a:latin typeface="Helvetica Neue" panose="020B0604020202020204" charset="0"/>
              </a:defRPr>
            </a:lvl3pPr>
            <a:lvl4pPr marL="1485900" indent="0">
              <a:buNone/>
              <a:defRPr sz="1800">
                <a:latin typeface="Helvetica Neue" panose="020B0604020202020204" charset="0"/>
              </a:defRPr>
            </a:lvl4pPr>
            <a:lvl5pPr marL="1943100" indent="0">
              <a:buNone/>
              <a:defRPr sz="1800">
                <a:latin typeface="Helvetica Neue" panose="020B0604020202020204" charset="0"/>
              </a:defRPr>
            </a:lvl5pPr>
          </a:lstStyle>
          <a:p>
            <a:pPr lvl="0"/>
            <a:r>
              <a:rPr lang="en-US" dirty="0"/>
              <a:t>Click to edit Master text styles</a:t>
            </a:r>
          </a:p>
        </p:txBody>
      </p:sp>
      <p:pic>
        <p:nvPicPr>
          <p:cNvPr id="13" name="Picture 2">
            <a:extLst>
              <a:ext uri="{FF2B5EF4-FFF2-40B4-BE49-F238E27FC236}">
                <a16:creationId xmlns:a16="http://schemas.microsoft.com/office/drawing/2014/main" id="{A31080B9-44A4-FDE2-1D78-0947B320952F}"/>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728514" y="3273600"/>
            <a:ext cx="2204508" cy="2036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59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extLst>
    <p:ext uri="{DCECCB84-F9BA-43D5-87BE-67443E8EF086}">
      <p15:sldGuideLst xmlns:p15="http://schemas.microsoft.com/office/powerpoint/2012/main">
        <p15:guide id="1" orient="horz" pos="709"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6" name="Picture 5" descr="A picture containing outdoor, night&#10;&#10;Description automatically generated">
            <a:extLst>
              <a:ext uri="{FF2B5EF4-FFF2-40B4-BE49-F238E27FC236}">
                <a16:creationId xmlns:a16="http://schemas.microsoft.com/office/drawing/2014/main" id="{C994F35D-B669-B69B-9FA3-B6067E2E6AD6}"/>
              </a:ext>
            </a:extLst>
          </p:cNvPr>
          <p:cNvPicPr>
            <a:picLocks noChangeAspect="1"/>
          </p:cNvPicPr>
          <p:nvPr userDrawn="1"/>
        </p:nvPicPr>
        <p:blipFill>
          <a:blip r:embed="rId2"/>
          <a:stretch>
            <a:fillRect/>
          </a:stretch>
        </p:blipFill>
        <p:spPr>
          <a:xfrm>
            <a:off x="0" y="0"/>
            <a:ext cx="12192000" cy="6857999"/>
          </a:xfrm>
          <a:prstGeom prst="rect">
            <a:avLst/>
          </a:prstGeom>
        </p:spPr>
      </p:pic>
      <p:sp>
        <p:nvSpPr>
          <p:cNvPr id="7" name="Google Shape;17;p12">
            <a:extLst>
              <a:ext uri="{FF2B5EF4-FFF2-40B4-BE49-F238E27FC236}">
                <a16:creationId xmlns:a16="http://schemas.microsoft.com/office/drawing/2014/main" id="{84874388-B9A7-AE85-E723-B7C85917C10D}"/>
              </a:ext>
            </a:extLst>
          </p:cNvPr>
          <p:cNvSpPr/>
          <p:nvPr userDrawn="1"/>
        </p:nvSpPr>
        <p:spPr>
          <a:xfrm>
            <a:off x="0" y="179371"/>
            <a:ext cx="10566400" cy="6858000"/>
          </a:xfrm>
          <a:prstGeom prst="rect">
            <a:avLst/>
          </a:prstGeom>
          <a:gradFill>
            <a:gsLst>
              <a:gs pos="0">
                <a:srgbClr val="000000">
                  <a:alpha val="53333"/>
                </a:srgbClr>
              </a:gs>
              <a:gs pos="100000">
                <a:srgbClr val="000000">
                  <a:alpha val="0"/>
                </a:srgbClr>
              </a:gs>
            </a:gsLst>
            <a:path path="circle">
              <a:fillToRect l="50000" t="50000" r="50000" b="50000"/>
            </a:path>
            <a:tileRect/>
          </a:gradFill>
          <a:ln>
            <a:noFill/>
          </a:ln>
          <a:effectLst>
            <a:outerShdw blurRad="508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 name="Text Placeholder 10">
            <a:extLst>
              <a:ext uri="{FF2B5EF4-FFF2-40B4-BE49-F238E27FC236}">
                <a16:creationId xmlns:a16="http://schemas.microsoft.com/office/drawing/2014/main" id="{E16BB0F5-0FA3-21A5-0128-7D70275C0305}"/>
              </a:ext>
            </a:extLst>
          </p:cNvPr>
          <p:cNvSpPr>
            <a:spLocks noGrp="1"/>
          </p:cNvSpPr>
          <p:nvPr>
            <p:ph type="body" sz="quarter" idx="10" hasCustomPrompt="1"/>
          </p:nvPr>
        </p:nvSpPr>
        <p:spPr>
          <a:xfrm>
            <a:off x="4633636" y="2938446"/>
            <a:ext cx="2924728" cy="669925"/>
          </a:xfrm>
        </p:spPr>
        <p:txBody>
          <a:bodyPr>
            <a:normAutofit/>
          </a:bodyPr>
          <a:lstStyle>
            <a:lvl1pPr marL="50800" indent="0">
              <a:buNone/>
              <a:defRPr sz="3600" b="1">
                <a:solidFill>
                  <a:schemeClr val="accent1"/>
                </a:solidFill>
                <a:latin typeface="Helvetica Neue" panose="020B0604020202020204" charset="0"/>
              </a:defRPr>
            </a:lvl1pPr>
          </a:lstStyle>
          <a:p>
            <a:pPr lvl="0"/>
            <a:r>
              <a:rPr lang="en-US" dirty="0"/>
              <a:t>THANK YOU </a:t>
            </a:r>
            <a:endParaRPr lang="en-IN" dirty="0"/>
          </a:p>
        </p:txBody>
      </p:sp>
    </p:spTree>
    <p:extLst>
      <p:ext uri="{BB962C8B-B14F-4D97-AF65-F5344CB8AC3E}">
        <p14:creationId xmlns:p14="http://schemas.microsoft.com/office/powerpoint/2010/main" val="2075926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500"/>
            <a:ext cx="10622576" cy="4572241"/>
          </a:xfrm>
          <a:prstGeom prst="rect">
            <a:avLst/>
          </a:prstGeom>
        </p:spPr>
        <p:txBody>
          <a:bodyPr/>
          <a:lstStyle>
            <a:lvl1pPr marL="457041" indent="-457041">
              <a:spcBef>
                <a:spcPts val="500"/>
              </a:spcBef>
              <a:buFont typeface="Wingdings" panose="05000000000000000000" pitchFamily="2" charset="2"/>
              <a:buChar char="Ø"/>
              <a:defRPr sz="2399">
                <a:latin typeface="Helvetica LT Std Cond Light" panose="020B0406020202030204" pitchFamily="34" charset="0"/>
              </a:defRPr>
            </a:lvl1pPr>
            <a:lvl2pPr>
              <a:defRPr sz="2199">
                <a:latin typeface="Helvetica LT Std Cond Light" panose="020B0406020202030204" pitchFamily="34" charset="0"/>
              </a:defRPr>
            </a:lvl2pPr>
            <a:lvl3pPr marL="1142603" indent="-228521">
              <a:buFont typeface="Wingdings" panose="05000000000000000000" pitchFamily="2" charset="2"/>
              <a:buChar char="§"/>
              <a:defRPr sz="1999">
                <a:latin typeface="Helvetica LT Std Cond Light" panose="020B0406020202030204" pitchFamily="34" charset="0"/>
              </a:defRPr>
            </a:lvl3pPr>
            <a:lvl4pPr marL="1599644" indent="-228521">
              <a:buFont typeface="Wingdings" panose="05000000000000000000" pitchFamily="2" charset="2"/>
              <a:buChar char="§"/>
              <a:defRPr sz="1799">
                <a:latin typeface="Helvetica LT Std Cond Light" panose="020B0406020202030204" pitchFamily="34" charset="0"/>
              </a:defRPr>
            </a:lvl4pPr>
            <a:lvl5pPr marL="2056685" indent="-228521">
              <a:buFont typeface="Wingdings" panose="05000000000000000000" pitchFamily="2" charset="2"/>
              <a:buChar char="§"/>
              <a:defRPr sz="1599">
                <a:latin typeface="Helvetica LT Std Cond Light" panose="020B04060202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9" name="Title 1"/>
          <p:cNvSpPr>
            <a:spLocks noGrp="1"/>
          </p:cNvSpPr>
          <p:nvPr>
            <p:ph type="title" hasCustomPrompt="1"/>
          </p:nvPr>
        </p:nvSpPr>
        <p:spPr>
          <a:xfrm>
            <a:off x="349622" y="921641"/>
            <a:ext cx="8039005" cy="369812"/>
          </a:xfrm>
          <a:prstGeom prst="rect">
            <a:avLst/>
          </a:prstGeom>
        </p:spPr>
        <p:txBody>
          <a:bodyPr/>
          <a:lstStyle>
            <a:lvl1pPr>
              <a:defRPr sz="2399" b="1">
                <a:solidFill>
                  <a:srgbClr val="02918B"/>
                </a:solidFill>
                <a:latin typeface="Helvetica LT Std Cond" panose="020B0506020202030204" pitchFamily="34" charset="0"/>
              </a:defRPr>
            </a:lvl1pPr>
          </a:lstStyle>
          <a:p>
            <a:r>
              <a:rPr lang="en-US" dirty="0"/>
              <a:t>SLIDE TITLE</a:t>
            </a:r>
            <a:endParaRPr lang="en-IN" dirty="0"/>
          </a:p>
        </p:txBody>
      </p:sp>
      <p:sp>
        <p:nvSpPr>
          <p:cNvPr id="6" name="TextBox 5"/>
          <p:cNvSpPr txBox="1"/>
          <p:nvPr/>
        </p:nvSpPr>
        <p:spPr>
          <a:xfrm>
            <a:off x="5794787"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3259547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500"/>
            <a:ext cx="6797997" cy="435133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Picture Placeholder 2"/>
          <p:cNvSpPr>
            <a:spLocks noGrp="1"/>
          </p:cNvSpPr>
          <p:nvPr>
            <p:ph type="pic" idx="13"/>
          </p:nvPr>
        </p:nvSpPr>
        <p:spPr>
          <a:xfrm>
            <a:off x="7412020" y="1742500"/>
            <a:ext cx="4779980" cy="435133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7"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a:t>SLIDE TITLE</a:t>
            </a:r>
            <a:endParaRPr lang="en-IN" dirty="0"/>
          </a:p>
        </p:txBody>
      </p:sp>
      <p:sp>
        <p:nvSpPr>
          <p:cNvPr id="10" name="TextBox 9"/>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406700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F32FE1B-2706-418D-81BD-C07876CA64B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502A2-F234-4AA3-97F8-8B13BF254F52}" type="slidenum">
              <a:rPr lang="en-IN" smtClean="0"/>
              <a:t>‹#›</a:t>
            </a:fld>
            <a:endParaRPr lang="en-IN"/>
          </a:p>
        </p:txBody>
      </p:sp>
    </p:spTree>
    <p:extLst>
      <p:ext uri="{BB962C8B-B14F-4D97-AF65-F5344CB8AC3E}">
        <p14:creationId xmlns:p14="http://schemas.microsoft.com/office/powerpoint/2010/main" val="147409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ustDataLst>
      <p:tags r:id="rId13"/>
    </p:custDataLst>
  </p:cSld>
  <p:clrMap bg1="lt1" tx1="dk1" bg2="dk2" tx2="lt2" accent1="accent1" accent2="accent2" accent3="accent3" accent4="accent4" accent5="accent5" accent6="accent6" hlink="hlink" folHlink="folHlink"/>
  <p:sldLayoutIdLst>
    <p:sldLayoutId id="2147483649" r:id="rId1"/>
    <p:sldLayoutId id="2147483666" r:id="rId2"/>
    <p:sldLayoutId id="2147483667" r:id="rId3"/>
    <p:sldLayoutId id="2147483664" r:id="rId4"/>
    <p:sldLayoutId id="2147483671" r:id="rId5"/>
    <p:sldLayoutId id="2147483665" r:id="rId6"/>
    <p:sldLayoutId id="2147483673" r:id="rId7"/>
    <p:sldLayoutId id="2147483689" r:id="rId8"/>
    <p:sldLayoutId id="2147483690" r:id="rId9"/>
    <p:sldLayoutId id="2147483691" r:id="rId10"/>
    <p:sldLayoutId id="214748369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360988-66C4-97F8-0C2F-AEBB880B2777}"/>
              </a:ext>
            </a:extLst>
          </p:cNvPr>
          <p:cNvSpPr>
            <a:spLocks noGrp="1"/>
          </p:cNvSpPr>
          <p:nvPr>
            <p:ph type="body" sz="quarter" idx="10"/>
          </p:nvPr>
        </p:nvSpPr>
        <p:spPr>
          <a:xfrm>
            <a:off x="4987442" y="2366662"/>
            <a:ext cx="3902075" cy="733757"/>
          </a:xfrm>
        </p:spPr>
        <p:txBody>
          <a:bodyPr>
            <a:normAutofit/>
          </a:bodyPr>
          <a:lstStyle/>
          <a:p>
            <a:r>
              <a:rPr lang="en-IN" dirty="0"/>
              <a:t>Spring Core</a:t>
            </a:r>
          </a:p>
        </p:txBody>
      </p:sp>
      <p:sp>
        <p:nvSpPr>
          <p:cNvPr id="3" name="Text Placeholder 2">
            <a:extLst>
              <a:ext uri="{FF2B5EF4-FFF2-40B4-BE49-F238E27FC236}">
                <a16:creationId xmlns:a16="http://schemas.microsoft.com/office/drawing/2014/main" id="{18E592AE-4904-20AA-9F91-C70E6146B7A0}"/>
              </a:ext>
            </a:extLst>
          </p:cNvPr>
          <p:cNvSpPr>
            <a:spLocks noGrp="1"/>
          </p:cNvSpPr>
          <p:nvPr>
            <p:ph type="body" sz="quarter" idx="11"/>
          </p:nvPr>
        </p:nvSpPr>
        <p:spPr>
          <a:xfrm>
            <a:off x="4017197" y="3269516"/>
            <a:ext cx="4376790" cy="517509"/>
          </a:xfrm>
        </p:spPr>
        <p:txBody>
          <a:bodyPr>
            <a:normAutofit fontScale="77500" lnSpcReduction="20000"/>
          </a:bodyPr>
          <a:lstStyle/>
          <a:p>
            <a:r>
              <a:rPr lang="en-IN" dirty="0"/>
              <a:t>Overview of Spring Framework</a:t>
            </a:r>
          </a:p>
        </p:txBody>
      </p:sp>
    </p:spTree>
    <p:extLst>
      <p:ext uri="{BB962C8B-B14F-4D97-AF65-F5344CB8AC3E}">
        <p14:creationId xmlns:p14="http://schemas.microsoft.com/office/powerpoint/2010/main" val="862071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B204D29-C567-41E6-845C-6590C77599CA}"/>
              </a:ext>
            </a:extLst>
          </p:cNvPr>
          <p:cNvPicPr>
            <a:picLocks noGrp="1" noChangeAspect="1"/>
          </p:cNvPicPr>
          <p:nvPr>
            <p:ph sz="half" idx="1"/>
          </p:nvPr>
        </p:nvPicPr>
        <p:blipFill rotWithShape="1">
          <a:blip r:embed="rId3"/>
          <a:srcRect l="12996" t="57341" r="8047" b="22163"/>
          <a:stretch/>
        </p:blipFill>
        <p:spPr>
          <a:xfrm>
            <a:off x="1743609" y="1337635"/>
            <a:ext cx="7921376" cy="1037689"/>
          </a:xfrm>
          <a:prstGeom prst="rect">
            <a:avLst/>
          </a:prstGeom>
          <a:ln w="12700">
            <a:solidFill>
              <a:schemeClr val="tx1"/>
            </a:solidFill>
          </a:ln>
        </p:spPr>
      </p:pic>
      <p:sp>
        <p:nvSpPr>
          <p:cNvPr id="3" name="Title 2"/>
          <p:cNvSpPr>
            <a:spLocks noGrp="1"/>
          </p:cNvSpPr>
          <p:nvPr>
            <p:ph type="title"/>
          </p:nvPr>
        </p:nvSpPr>
        <p:spPr>
          <a:xfrm>
            <a:off x="579725" y="476316"/>
            <a:ext cx="8039005" cy="369812"/>
          </a:xfrm>
        </p:spPr>
        <p:txBody>
          <a:bodyPr>
            <a:noAutofit/>
          </a:bodyPr>
          <a:lstStyle/>
          <a:p>
            <a:pPr algn="ctr"/>
            <a:r>
              <a:rPr lang="en-IN" sz="2400" dirty="0">
                <a:solidFill>
                  <a:srgbClr val="FF0000"/>
                </a:solidFill>
              </a:rPr>
              <a:t>Spring modules –Contd-2</a:t>
            </a:r>
          </a:p>
        </p:txBody>
      </p:sp>
      <p:pic>
        <p:nvPicPr>
          <p:cNvPr id="4" name="Google Shape;22;p13" descr="Logo&#10;&#10;Description automatically generated">
            <a:extLst>
              <a:ext uri="{FF2B5EF4-FFF2-40B4-BE49-F238E27FC236}">
                <a16:creationId xmlns:a16="http://schemas.microsoft.com/office/drawing/2014/main" id="{A31B447D-269F-42FF-A70D-EB099FEA0674}"/>
              </a:ext>
            </a:extLst>
          </p:cNvPr>
          <p:cNvPicPr preferRelativeResize="0"/>
          <p:nvPr/>
        </p:nvPicPr>
        <p:blipFill rotWithShape="1">
          <a:blip r:embed="rId4">
            <a:alphaModFix/>
          </a:blip>
          <a:srcRect/>
          <a:stretch/>
        </p:blipFill>
        <p:spPr>
          <a:xfrm>
            <a:off x="9916533" y="233442"/>
            <a:ext cx="1546002" cy="588491"/>
          </a:xfrm>
          <a:prstGeom prst="rect">
            <a:avLst/>
          </a:prstGeom>
          <a:noFill/>
          <a:ln>
            <a:noFill/>
          </a:ln>
        </p:spPr>
      </p:pic>
      <p:cxnSp>
        <p:nvCxnSpPr>
          <p:cNvPr id="5" name="Straight Connector 4">
            <a:extLst>
              <a:ext uri="{FF2B5EF4-FFF2-40B4-BE49-F238E27FC236}">
                <a16:creationId xmlns:a16="http://schemas.microsoft.com/office/drawing/2014/main" id="{B432A454-B786-4582-B952-37BD5C23CC0C}"/>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FACCD14-4556-4118-8A17-58A9252EDE92}"/>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C6C44A3-61FB-4550-ACD1-66EA5241122B}"/>
              </a:ext>
            </a:extLst>
          </p:cNvPr>
          <p:cNvSpPr/>
          <p:nvPr/>
        </p:nvSpPr>
        <p:spPr>
          <a:xfrm>
            <a:off x="600272" y="2375324"/>
            <a:ext cx="10714960" cy="2554545"/>
          </a:xfrm>
          <a:prstGeom prst="rect">
            <a:avLst/>
          </a:prstGeom>
        </p:spPr>
        <p:txBody>
          <a:bodyPr wrap="square">
            <a:spAutoFit/>
          </a:bodyPr>
          <a:lstStyle/>
          <a:p>
            <a:pPr marL="342900" lvl="1" indent="-342900" algn="just">
              <a:buFont typeface="Wingdings" panose="05000000000000000000" pitchFamily="2" charset="2"/>
              <a:buChar char="Ø"/>
            </a:pPr>
            <a:endParaRPr lang="en-IN" sz="2000" dirty="0">
              <a:latin typeface="Helvetica LT Std Cond" panose="020B0506020202030204"/>
            </a:endParaRPr>
          </a:p>
          <a:p>
            <a:pPr marL="342900" lvl="1" indent="-342900" algn="just">
              <a:buFont typeface="Wingdings" panose="05000000000000000000" pitchFamily="2" charset="2"/>
              <a:buChar char="Ø"/>
            </a:pPr>
            <a:r>
              <a:rPr lang="en-IN" sz="2000" dirty="0">
                <a:latin typeface="Helvetica LT Std Cond" panose="020B0506020202030204"/>
              </a:rPr>
              <a:t>The Context module builds on the base provided by the Core and Beans modules and it provides access to any objects defined and configured. The </a:t>
            </a:r>
            <a:r>
              <a:rPr lang="en-IN" sz="2000" b="1" dirty="0" err="1">
                <a:latin typeface="Helvetica LT Std Cond" panose="020B0506020202030204"/>
              </a:rPr>
              <a:t>ApplicationContext</a:t>
            </a:r>
            <a:r>
              <a:rPr lang="en-IN" sz="2000" b="1" dirty="0">
                <a:latin typeface="Helvetica LT Std Cond" panose="020B0506020202030204"/>
              </a:rPr>
              <a:t> interface </a:t>
            </a:r>
            <a:r>
              <a:rPr lang="en-IN" sz="2000" dirty="0">
                <a:latin typeface="Helvetica LT Std Cond" panose="020B0506020202030204"/>
              </a:rPr>
              <a:t>is a key part of the Context module.</a:t>
            </a:r>
          </a:p>
          <a:p>
            <a:pPr marL="342900" lvl="1" indent="-342900" algn="just">
              <a:buFont typeface="Wingdings" panose="05000000000000000000" pitchFamily="2" charset="2"/>
              <a:buChar char="Ø"/>
            </a:pPr>
            <a:endParaRPr lang="en-IN" sz="2000" dirty="0">
              <a:latin typeface="Helvetica LT Std Cond" panose="020B0506020202030204"/>
            </a:endParaRPr>
          </a:p>
          <a:p>
            <a:pPr marL="342900" lvl="1" indent="-342900" algn="just">
              <a:buFont typeface="Wingdings" panose="05000000000000000000" pitchFamily="2" charset="2"/>
              <a:buChar char="Ø"/>
            </a:pPr>
            <a:r>
              <a:rPr lang="en-IN" sz="2000" dirty="0">
                <a:latin typeface="Helvetica LT Std Cond" panose="020B0506020202030204"/>
              </a:rPr>
              <a:t>It is an extension to the EL defined in JSP. It provides support to setting and getting property values, method invocation, accessing collections and indexers, named variables, logical and arithmetic operators, retrieval of objects by name etc</a:t>
            </a:r>
            <a:endParaRPr lang="en-US" sz="2000" dirty="0">
              <a:latin typeface="Helvetica LT Std Cond" panose="020B0506020202030204"/>
            </a:endParaRPr>
          </a:p>
        </p:txBody>
      </p:sp>
    </p:spTree>
    <p:extLst>
      <p:ext uri="{BB962C8B-B14F-4D97-AF65-F5344CB8AC3E}">
        <p14:creationId xmlns:p14="http://schemas.microsoft.com/office/powerpoint/2010/main" val="931571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9725" y="476316"/>
            <a:ext cx="8039005" cy="369812"/>
          </a:xfrm>
        </p:spPr>
        <p:txBody>
          <a:bodyPr>
            <a:noAutofit/>
          </a:bodyPr>
          <a:lstStyle/>
          <a:p>
            <a:pPr algn="ctr"/>
            <a:r>
              <a:rPr lang="en-IN" sz="2400" dirty="0">
                <a:solidFill>
                  <a:srgbClr val="FF0000"/>
                </a:solidFill>
              </a:rPr>
              <a:t>Spring modules</a:t>
            </a:r>
          </a:p>
        </p:txBody>
      </p:sp>
      <p:pic>
        <p:nvPicPr>
          <p:cNvPr id="4" name="Google Shape;22;p13" descr="Logo&#10;&#10;Description automatically generated">
            <a:extLst>
              <a:ext uri="{FF2B5EF4-FFF2-40B4-BE49-F238E27FC236}">
                <a16:creationId xmlns:a16="http://schemas.microsoft.com/office/drawing/2014/main" id="{A31B447D-269F-42FF-A70D-EB099FEA0674}"/>
              </a:ext>
            </a:extLst>
          </p:cNvPr>
          <p:cNvPicPr preferRelativeResize="0"/>
          <p:nvPr/>
        </p:nvPicPr>
        <p:blipFill rotWithShape="1">
          <a:blip r:embed="rId3">
            <a:alphaModFix/>
          </a:blip>
          <a:srcRect/>
          <a:stretch/>
        </p:blipFill>
        <p:spPr>
          <a:xfrm>
            <a:off x="9916533" y="233442"/>
            <a:ext cx="1546002" cy="588491"/>
          </a:xfrm>
          <a:prstGeom prst="rect">
            <a:avLst/>
          </a:prstGeom>
          <a:noFill/>
          <a:ln>
            <a:noFill/>
          </a:ln>
        </p:spPr>
      </p:pic>
      <p:cxnSp>
        <p:nvCxnSpPr>
          <p:cNvPr id="5" name="Straight Connector 4">
            <a:extLst>
              <a:ext uri="{FF2B5EF4-FFF2-40B4-BE49-F238E27FC236}">
                <a16:creationId xmlns:a16="http://schemas.microsoft.com/office/drawing/2014/main" id="{B432A454-B786-4582-B952-37BD5C23CC0C}"/>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FACCD14-4556-4118-8A17-58A9252EDE92}"/>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0" name="Diagram 9">
            <a:extLst>
              <a:ext uri="{FF2B5EF4-FFF2-40B4-BE49-F238E27FC236}">
                <a16:creationId xmlns:a16="http://schemas.microsoft.com/office/drawing/2014/main" id="{90CFABA5-0606-4A4B-9E2E-F731FEB67AAD}"/>
              </a:ext>
            </a:extLst>
          </p:cNvPr>
          <p:cNvGraphicFramePr/>
          <p:nvPr>
            <p:extLst>
              <p:ext uri="{D42A27DB-BD31-4B8C-83A1-F6EECF244321}">
                <p14:modId xmlns:p14="http://schemas.microsoft.com/office/powerpoint/2010/main" val="2708774149"/>
              </p:ext>
            </p:extLst>
          </p:nvPr>
        </p:nvGraphicFramePr>
        <p:xfrm>
          <a:off x="369870" y="1730330"/>
          <a:ext cx="2075380" cy="19375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Rectangle 10">
            <a:extLst>
              <a:ext uri="{FF2B5EF4-FFF2-40B4-BE49-F238E27FC236}">
                <a16:creationId xmlns:a16="http://schemas.microsoft.com/office/drawing/2014/main" id="{5CEADE39-9540-4396-9CD3-BEC25402ECA8}"/>
              </a:ext>
            </a:extLst>
          </p:cNvPr>
          <p:cNvSpPr/>
          <p:nvPr/>
        </p:nvSpPr>
        <p:spPr>
          <a:xfrm>
            <a:off x="2672267" y="1730330"/>
            <a:ext cx="8017267" cy="2554545"/>
          </a:xfrm>
          <a:prstGeom prst="rect">
            <a:avLst/>
          </a:prstGeom>
        </p:spPr>
        <p:txBody>
          <a:bodyPr wrap="square">
            <a:spAutoFit/>
          </a:bodyPr>
          <a:lstStyle/>
          <a:p>
            <a:pPr marL="342900" indent="-342900" algn="just">
              <a:buFont typeface="Wingdings" panose="05000000000000000000" pitchFamily="2" charset="2"/>
              <a:buChar char="Ø"/>
            </a:pPr>
            <a:r>
              <a:rPr lang="en-IN" sz="2000" dirty="0">
                <a:latin typeface="Helvetica LT Std Cond" panose="020B0506020202030204"/>
              </a:rPr>
              <a:t>The </a:t>
            </a:r>
            <a:r>
              <a:rPr lang="en-IN" sz="2000" b="1" dirty="0">
                <a:latin typeface="Helvetica LT Std Cond" panose="020B0506020202030204"/>
              </a:rPr>
              <a:t>AOP </a:t>
            </a:r>
            <a:r>
              <a:rPr lang="en-IN" sz="2000" dirty="0">
                <a:latin typeface="Helvetica LT Std Cond" panose="020B0506020202030204"/>
              </a:rPr>
              <a:t>module provides aspect-oriented programming implementation allowing you to define method-interceptors and point cuts to cleanly decouple code that implements functionality, which should be separated</a:t>
            </a:r>
          </a:p>
          <a:p>
            <a:pPr marL="342900" indent="-342900" algn="just">
              <a:buFont typeface="Wingdings" panose="05000000000000000000" pitchFamily="2" charset="2"/>
              <a:buChar char="Ø"/>
            </a:pPr>
            <a:endParaRPr lang="en-IN" sz="2000" dirty="0">
              <a:latin typeface="Helvetica LT Std Cond" panose="020B0506020202030204"/>
            </a:endParaRPr>
          </a:p>
          <a:p>
            <a:pPr marL="342900" indent="-342900" algn="just">
              <a:buFont typeface="Wingdings" panose="05000000000000000000" pitchFamily="2" charset="2"/>
              <a:buChar char="Ø"/>
            </a:pPr>
            <a:r>
              <a:rPr lang="en-IN" sz="2000" dirty="0">
                <a:latin typeface="Helvetica LT Std Cond" panose="020B0506020202030204"/>
              </a:rPr>
              <a:t>The </a:t>
            </a:r>
            <a:r>
              <a:rPr lang="en-IN" sz="2000" b="1" dirty="0">
                <a:latin typeface="Helvetica LT Std Cond" panose="020B0506020202030204"/>
              </a:rPr>
              <a:t>Aspects </a:t>
            </a:r>
            <a:r>
              <a:rPr lang="en-IN" sz="2000" dirty="0">
                <a:latin typeface="Helvetica LT Std Cond" panose="020B0506020202030204"/>
              </a:rPr>
              <a:t>module provides integration with AspectJ, which is a powerful and mature aspect oriented programming (AOP) framework</a:t>
            </a:r>
            <a:endParaRPr lang="en-US" sz="2000" dirty="0">
              <a:latin typeface="Helvetica LT Std Cond" panose="020B0506020202030204"/>
            </a:endParaRPr>
          </a:p>
        </p:txBody>
      </p:sp>
    </p:spTree>
    <p:extLst>
      <p:ext uri="{BB962C8B-B14F-4D97-AF65-F5344CB8AC3E}">
        <p14:creationId xmlns:p14="http://schemas.microsoft.com/office/powerpoint/2010/main" val="1627915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9725" y="476316"/>
            <a:ext cx="8039005" cy="369812"/>
          </a:xfrm>
        </p:spPr>
        <p:txBody>
          <a:bodyPr>
            <a:noAutofit/>
          </a:bodyPr>
          <a:lstStyle/>
          <a:p>
            <a:pPr algn="ctr"/>
            <a:r>
              <a:rPr lang="en-IN" sz="2400" dirty="0">
                <a:solidFill>
                  <a:srgbClr val="FF0000"/>
                </a:solidFill>
              </a:rPr>
              <a:t>Spring modules</a:t>
            </a:r>
          </a:p>
        </p:txBody>
      </p:sp>
      <p:pic>
        <p:nvPicPr>
          <p:cNvPr id="4" name="Google Shape;22;p13" descr="Logo&#10;&#10;Description automatically generated">
            <a:extLst>
              <a:ext uri="{FF2B5EF4-FFF2-40B4-BE49-F238E27FC236}">
                <a16:creationId xmlns:a16="http://schemas.microsoft.com/office/drawing/2014/main" id="{A31B447D-269F-42FF-A70D-EB099FEA0674}"/>
              </a:ext>
            </a:extLst>
          </p:cNvPr>
          <p:cNvPicPr preferRelativeResize="0"/>
          <p:nvPr/>
        </p:nvPicPr>
        <p:blipFill rotWithShape="1">
          <a:blip r:embed="rId3">
            <a:alphaModFix/>
          </a:blip>
          <a:srcRect/>
          <a:stretch/>
        </p:blipFill>
        <p:spPr>
          <a:xfrm>
            <a:off x="9916533" y="233442"/>
            <a:ext cx="1546002" cy="588491"/>
          </a:xfrm>
          <a:prstGeom prst="rect">
            <a:avLst/>
          </a:prstGeom>
          <a:noFill/>
          <a:ln>
            <a:noFill/>
          </a:ln>
        </p:spPr>
      </p:pic>
      <p:cxnSp>
        <p:nvCxnSpPr>
          <p:cNvPr id="5" name="Straight Connector 4">
            <a:extLst>
              <a:ext uri="{FF2B5EF4-FFF2-40B4-BE49-F238E27FC236}">
                <a16:creationId xmlns:a16="http://schemas.microsoft.com/office/drawing/2014/main" id="{B432A454-B786-4582-B952-37BD5C23CC0C}"/>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FACCD14-4556-4118-8A17-58A9252EDE92}"/>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8" name="Content Placeholder 5">
            <a:extLst>
              <a:ext uri="{FF2B5EF4-FFF2-40B4-BE49-F238E27FC236}">
                <a16:creationId xmlns:a16="http://schemas.microsoft.com/office/drawing/2014/main" id="{16FFF70F-B00F-45E1-A4E4-BD1C3BE43F07}"/>
              </a:ext>
            </a:extLst>
          </p:cNvPr>
          <p:cNvPicPr>
            <a:picLocks noGrp="1" noChangeAspect="1"/>
          </p:cNvPicPr>
          <p:nvPr>
            <p:ph sz="half" idx="1"/>
          </p:nvPr>
        </p:nvPicPr>
        <p:blipFill rotWithShape="1">
          <a:blip r:embed="rId4"/>
          <a:srcRect l="12289" t="7418" r="7833" b="59503"/>
          <a:stretch/>
        </p:blipFill>
        <p:spPr>
          <a:xfrm>
            <a:off x="1381766" y="1084340"/>
            <a:ext cx="8013843" cy="1674689"/>
          </a:xfrm>
          <a:prstGeom prst="rect">
            <a:avLst/>
          </a:prstGeom>
          <a:ln w="12700">
            <a:solidFill>
              <a:schemeClr val="tx1"/>
            </a:solidFill>
          </a:ln>
        </p:spPr>
      </p:pic>
      <p:sp>
        <p:nvSpPr>
          <p:cNvPr id="2" name="Rectangle 1">
            <a:extLst>
              <a:ext uri="{FF2B5EF4-FFF2-40B4-BE49-F238E27FC236}">
                <a16:creationId xmlns:a16="http://schemas.microsoft.com/office/drawing/2014/main" id="{8E4C9C33-9881-407D-AF38-6AB5CC39E04D}"/>
              </a:ext>
            </a:extLst>
          </p:cNvPr>
          <p:cNvSpPr/>
          <p:nvPr/>
        </p:nvSpPr>
        <p:spPr>
          <a:xfrm>
            <a:off x="6764807" y="2945869"/>
            <a:ext cx="4697728" cy="1538883"/>
          </a:xfrm>
          <a:prstGeom prst="rect">
            <a:avLst/>
          </a:prstGeom>
          <a:ln w="19050">
            <a:solidFill>
              <a:schemeClr val="tx1"/>
            </a:solidFill>
          </a:ln>
        </p:spPr>
        <p:txBody>
          <a:bodyPr wrap="square">
            <a:spAutoFit/>
          </a:bodyPr>
          <a:lstStyle/>
          <a:p>
            <a:endParaRPr lang="en-IN" dirty="0"/>
          </a:p>
          <a:p>
            <a:pPr algn="just"/>
            <a:r>
              <a:rPr lang="en-IN" sz="1600" dirty="0">
                <a:latin typeface="Helvetica LT Std Cond" panose="020B0506020202030204"/>
              </a:rPr>
              <a:t>The </a:t>
            </a:r>
            <a:r>
              <a:rPr lang="en-IN" sz="1600" b="1" dirty="0">
                <a:latin typeface="Helvetica LT Std Cond" panose="020B0506020202030204"/>
              </a:rPr>
              <a:t>Web </a:t>
            </a:r>
            <a:r>
              <a:rPr lang="en-IN" sz="1600" dirty="0">
                <a:latin typeface="Helvetica LT Std Cond" panose="020B0506020202030204"/>
              </a:rPr>
              <a:t>module provides basic web-oriented integration features, such as multipart file-upload functionality and the initialization of the </a:t>
            </a:r>
            <a:r>
              <a:rPr lang="en-IN" sz="1600" dirty="0" err="1">
                <a:latin typeface="Helvetica LT Std Cond" panose="020B0506020202030204"/>
              </a:rPr>
              <a:t>IoC</a:t>
            </a:r>
            <a:r>
              <a:rPr lang="en-IN" sz="1600" dirty="0">
                <a:latin typeface="Helvetica LT Std Cond" panose="020B0506020202030204"/>
              </a:rPr>
              <a:t> container using servlet listeners and a web-oriented application context.</a:t>
            </a:r>
            <a:endParaRPr lang="en-US" sz="1600" dirty="0">
              <a:latin typeface="Helvetica LT Std Cond" panose="020B0506020202030204"/>
            </a:endParaRPr>
          </a:p>
        </p:txBody>
      </p:sp>
      <p:sp>
        <p:nvSpPr>
          <p:cNvPr id="12" name="Rectangle 11">
            <a:extLst>
              <a:ext uri="{FF2B5EF4-FFF2-40B4-BE49-F238E27FC236}">
                <a16:creationId xmlns:a16="http://schemas.microsoft.com/office/drawing/2014/main" id="{D6AFD452-EE4C-40CC-941D-0D75C225258D}"/>
              </a:ext>
            </a:extLst>
          </p:cNvPr>
          <p:cNvSpPr/>
          <p:nvPr/>
        </p:nvSpPr>
        <p:spPr>
          <a:xfrm>
            <a:off x="440077" y="2945869"/>
            <a:ext cx="5149064" cy="3046988"/>
          </a:xfrm>
          <a:prstGeom prst="rect">
            <a:avLst/>
          </a:prstGeom>
          <a:ln w="19050">
            <a:solidFill>
              <a:schemeClr val="tx1"/>
            </a:solidFill>
          </a:ln>
        </p:spPr>
        <p:txBody>
          <a:bodyPr wrap="square">
            <a:spAutoFit/>
          </a:bodyPr>
          <a:lstStyle/>
          <a:p>
            <a:pPr algn="just"/>
            <a:r>
              <a:rPr lang="en-IN" sz="1600" dirty="0">
                <a:latin typeface="Helvetica LT Std Cond" panose="020B0506020202030204"/>
              </a:rPr>
              <a:t>The </a:t>
            </a:r>
            <a:r>
              <a:rPr lang="en-IN" sz="1600" b="1" dirty="0">
                <a:latin typeface="Helvetica LT Std Cond" panose="020B0506020202030204"/>
              </a:rPr>
              <a:t>JDBC </a:t>
            </a:r>
            <a:r>
              <a:rPr lang="en-IN" sz="1600" dirty="0">
                <a:latin typeface="Helvetica LT Std Cond" panose="020B0506020202030204"/>
              </a:rPr>
              <a:t>module provides a JDBC-abstraction layer that removes the need to do laborious JDBC related coding</a:t>
            </a:r>
          </a:p>
          <a:p>
            <a:pPr algn="just"/>
            <a:endParaRPr lang="en-IN" sz="1600" dirty="0">
              <a:latin typeface="Helvetica LT Std Cond" panose="020B0506020202030204"/>
            </a:endParaRPr>
          </a:p>
          <a:p>
            <a:pPr algn="just"/>
            <a:r>
              <a:rPr lang="en-IN" sz="1600" dirty="0">
                <a:latin typeface="Helvetica LT Std Cond" panose="020B0506020202030204"/>
              </a:rPr>
              <a:t>The </a:t>
            </a:r>
            <a:r>
              <a:rPr lang="en-IN" sz="1600" b="1" dirty="0">
                <a:latin typeface="Helvetica LT Std Cond" panose="020B0506020202030204"/>
              </a:rPr>
              <a:t>ORM </a:t>
            </a:r>
            <a:r>
              <a:rPr lang="en-IN" sz="1600" dirty="0">
                <a:latin typeface="Helvetica LT Std Cond" panose="020B0506020202030204"/>
              </a:rPr>
              <a:t>module provides integration layers for popular object-relational mapping APIs, including JPA, JDO, Hibernate, and so on.</a:t>
            </a:r>
          </a:p>
          <a:p>
            <a:pPr algn="just"/>
            <a:endParaRPr lang="en-IN" sz="1600" dirty="0">
              <a:latin typeface="Helvetica LT Std Cond" panose="020B0506020202030204"/>
            </a:endParaRPr>
          </a:p>
          <a:p>
            <a:pPr algn="just"/>
            <a:r>
              <a:rPr lang="en-IN" sz="1600" dirty="0">
                <a:latin typeface="Helvetica LT Std Cond" panose="020B0506020202030204"/>
              </a:rPr>
              <a:t>The </a:t>
            </a:r>
            <a:r>
              <a:rPr lang="en-IN" sz="1600" b="1" dirty="0">
                <a:latin typeface="Helvetica LT Std Cond" panose="020B0506020202030204"/>
              </a:rPr>
              <a:t>Transaction </a:t>
            </a:r>
            <a:r>
              <a:rPr lang="en-IN" sz="1600" dirty="0">
                <a:latin typeface="Helvetica LT Std Cond" panose="020B0506020202030204"/>
              </a:rPr>
              <a:t>module supports programmatic and declarative transaction management for classes that implement special interfaces and for POJOs.</a:t>
            </a:r>
          </a:p>
          <a:p>
            <a:pPr algn="just"/>
            <a:r>
              <a:rPr lang="en-IN" sz="1600" dirty="0">
                <a:latin typeface="Helvetica LT Std Cond" panose="020B0506020202030204"/>
              </a:rPr>
              <a:t>.</a:t>
            </a:r>
            <a:endParaRPr lang="en-US" sz="1600" dirty="0">
              <a:latin typeface="Helvetica LT Std Cond" panose="020B0506020202030204"/>
            </a:endParaRPr>
          </a:p>
        </p:txBody>
      </p:sp>
    </p:spTree>
    <p:extLst>
      <p:ext uri="{BB962C8B-B14F-4D97-AF65-F5344CB8AC3E}">
        <p14:creationId xmlns:p14="http://schemas.microsoft.com/office/powerpoint/2010/main" val="3970180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9725" y="476316"/>
            <a:ext cx="8039005" cy="369812"/>
          </a:xfrm>
        </p:spPr>
        <p:txBody>
          <a:bodyPr>
            <a:noAutofit/>
          </a:bodyPr>
          <a:lstStyle/>
          <a:p>
            <a:pPr algn="ctr"/>
            <a:r>
              <a:rPr lang="en-IN" sz="2400" dirty="0">
                <a:solidFill>
                  <a:srgbClr val="FF0000"/>
                </a:solidFill>
              </a:rPr>
              <a:t>IOC Container</a:t>
            </a:r>
          </a:p>
        </p:txBody>
      </p:sp>
      <p:pic>
        <p:nvPicPr>
          <p:cNvPr id="4" name="Google Shape;22;p13" descr="Logo&#10;&#10;Description automatically generated">
            <a:extLst>
              <a:ext uri="{FF2B5EF4-FFF2-40B4-BE49-F238E27FC236}">
                <a16:creationId xmlns:a16="http://schemas.microsoft.com/office/drawing/2014/main" id="{A31B447D-269F-42FF-A70D-EB099FEA0674}"/>
              </a:ext>
            </a:extLst>
          </p:cNvPr>
          <p:cNvPicPr preferRelativeResize="0"/>
          <p:nvPr/>
        </p:nvPicPr>
        <p:blipFill rotWithShape="1">
          <a:blip r:embed="rId3">
            <a:alphaModFix/>
          </a:blip>
          <a:srcRect/>
          <a:stretch/>
        </p:blipFill>
        <p:spPr>
          <a:xfrm>
            <a:off x="9916533" y="233442"/>
            <a:ext cx="1546002" cy="588491"/>
          </a:xfrm>
          <a:prstGeom prst="rect">
            <a:avLst/>
          </a:prstGeom>
          <a:noFill/>
          <a:ln>
            <a:noFill/>
          </a:ln>
        </p:spPr>
      </p:pic>
      <p:cxnSp>
        <p:nvCxnSpPr>
          <p:cNvPr id="5" name="Straight Connector 4">
            <a:extLst>
              <a:ext uri="{FF2B5EF4-FFF2-40B4-BE49-F238E27FC236}">
                <a16:creationId xmlns:a16="http://schemas.microsoft.com/office/drawing/2014/main" id="{B432A454-B786-4582-B952-37BD5C23CC0C}"/>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FACCD14-4556-4118-8A17-58A9252EDE92}"/>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AutoShape 2" descr="IoC Containers">
            <a:extLst>
              <a:ext uri="{FF2B5EF4-FFF2-40B4-BE49-F238E27FC236}">
                <a16:creationId xmlns:a16="http://schemas.microsoft.com/office/drawing/2014/main" id="{EA6D7CE2-E271-481F-83DC-A0280DE39BD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Rectangle 12">
            <a:extLst>
              <a:ext uri="{FF2B5EF4-FFF2-40B4-BE49-F238E27FC236}">
                <a16:creationId xmlns:a16="http://schemas.microsoft.com/office/drawing/2014/main" id="{06777924-6E78-4FFF-A49F-FE51C0B6039D}"/>
              </a:ext>
            </a:extLst>
          </p:cNvPr>
          <p:cNvSpPr/>
          <p:nvPr/>
        </p:nvSpPr>
        <p:spPr>
          <a:xfrm>
            <a:off x="738027" y="1163449"/>
            <a:ext cx="10411146" cy="4092211"/>
          </a:xfrm>
          <a:prstGeom prst="rect">
            <a:avLst/>
          </a:prstGeom>
        </p:spPr>
        <p:txBody>
          <a:bodyPr wrap="square">
            <a:spAutoFit/>
          </a:bodyPr>
          <a:lstStyle/>
          <a:p>
            <a:pPr algn="just">
              <a:lnSpc>
                <a:spcPct val="150000"/>
              </a:lnSpc>
            </a:pPr>
            <a:r>
              <a:rPr lang="en-IN" sz="2200" dirty="0">
                <a:solidFill>
                  <a:srgbClr val="273239"/>
                </a:solidFill>
                <a:latin typeface="Helvetica LT Std Cond" panose="020B0506020202030204"/>
              </a:rPr>
              <a:t>Spring IoC Container is mainly responsible for implementing the objects &amp; injecting </a:t>
            </a:r>
            <a:r>
              <a:rPr lang="en-IN" sz="2200" dirty="0" err="1">
                <a:solidFill>
                  <a:srgbClr val="273239"/>
                </a:solidFill>
                <a:latin typeface="Helvetica LT Std Cond" panose="020B0506020202030204"/>
              </a:rPr>
              <a:t>themInversion</a:t>
            </a:r>
            <a:r>
              <a:rPr lang="en-IN" sz="2200" dirty="0">
                <a:solidFill>
                  <a:srgbClr val="273239"/>
                </a:solidFill>
                <a:latin typeface="Helvetica LT Std Cond" panose="020B0506020202030204"/>
              </a:rPr>
              <a:t> of Control (IoC) i.e., to achieve loose coupling between the classes by creating  dynamically during the run time.</a:t>
            </a:r>
          </a:p>
          <a:p>
            <a:pPr algn="just">
              <a:lnSpc>
                <a:spcPct val="150000"/>
              </a:lnSpc>
            </a:pPr>
            <a:endParaRPr lang="en-IN" sz="2200" dirty="0">
              <a:solidFill>
                <a:srgbClr val="273239"/>
              </a:solidFill>
              <a:latin typeface="Helvetica LT Std Cond" panose="020B0506020202030204"/>
            </a:endParaRPr>
          </a:p>
          <a:p>
            <a:pPr algn="just">
              <a:lnSpc>
                <a:spcPct val="150000"/>
              </a:lnSpc>
            </a:pPr>
            <a:r>
              <a:rPr lang="en-IN" sz="2200" b="1" dirty="0">
                <a:latin typeface="Helvetica LT Std Cond" panose="020B0506020202030204"/>
              </a:rPr>
              <a:t>Spring </a:t>
            </a:r>
            <a:r>
              <a:rPr lang="en-IN" sz="2200" b="1" dirty="0" err="1">
                <a:latin typeface="Helvetica LT Std Cond" panose="020B0506020202030204"/>
              </a:rPr>
              <a:t>IoC</a:t>
            </a:r>
            <a:r>
              <a:rPr lang="en-IN" sz="2200" b="1" dirty="0">
                <a:latin typeface="Helvetica LT Std Cond" panose="020B0506020202030204"/>
              </a:rPr>
              <a:t> Containers helps,</a:t>
            </a:r>
          </a:p>
          <a:p>
            <a:pPr marL="342900" indent="-342900" algn="just">
              <a:lnSpc>
                <a:spcPct val="150000"/>
              </a:lnSpc>
              <a:buFont typeface="Wingdings" panose="05000000000000000000" pitchFamily="2" charset="2"/>
              <a:buChar char="Ø"/>
            </a:pPr>
            <a:r>
              <a:rPr lang="en-IN" sz="2200" dirty="0">
                <a:latin typeface="Helvetica LT Std Cond" panose="020B0506020202030204"/>
              </a:rPr>
              <a:t> Instantiating the class &amp; creating the object</a:t>
            </a:r>
          </a:p>
          <a:p>
            <a:pPr marL="342900" indent="-342900" algn="just">
              <a:lnSpc>
                <a:spcPct val="150000"/>
              </a:lnSpc>
              <a:buFont typeface="Wingdings" panose="05000000000000000000" pitchFamily="2" charset="2"/>
              <a:buChar char="Ø"/>
            </a:pPr>
            <a:r>
              <a:rPr lang="en-IN" sz="2200" dirty="0">
                <a:latin typeface="Helvetica LT Std Cond" panose="020B0506020202030204"/>
              </a:rPr>
              <a:t> Configuring the object</a:t>
            </a:r>
          </a:p>
          <a:p>
            <a:pPr marL="342900" indent="-342900" algn="just">
              <a:lnSpc>
                <a:spcPct val="150000"/>
              </a:lnSpc>
              <a:buFont typeface="Wingdings" panose="05000000000000000000" pitchFamily="2" charset="2"/>
              <a:buChar char="Ø"/>
            </a:pPr>
            <a:r>
              <a:rPr lang="en-IN" sz="2200" dirty="0">
                <a:latin typeface="Helvetica LT Std Cond" panose="020B0506020202030204"/>
              </a:rPr>
              <a:t> Assembling and managing the dependencies between the objects. </a:t>
            </a:r>
          </a:p>
        </p:txBody>
      </p:sp>
    </p:spTree>
    <p:extLst>
      <p:ext uri="{BB962C8B-B14F-4D97-AF65-F5344CB8AC3E}">
        <p14:creationId xmlns:p14="http://schemas.microsoft.com/office/powerpoint/2010/main" val="1919892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9725" y="476316"/>
            <a:ext cx="8039005" cy="369812"/>
          </a:xfrm>
        </p:spPr>
        <p:txBody>
          <a:bodyPr>
            <a:noAutofit/>
          </a:bodyPr>
          <a:lstStyle/>
          <a:p>
            <a:pPr algn="ctr"/>
            <a:r>
              <a:rPr lang="en-IN" sz="2400" dirty="0">
                <a:solidFill>
                  <a:srgbClr val="FF0000"/>
                </a:solidFill>
              </a:rPr>
              <a:t>Architecture of IOC Container</a:t>
            </a:r>
          </a:p>
        </p:txBody>
      </p:sp>
      <p:pic>
        <p:nvPicPr>
          <p:cNvPr id="4" name="Google Shape;22;p13" descr="Logo&#10;&#10;Description automatically generated">
            <a:extLst>
              <a:ext uri="{FF2B5EF4-FFF2-40B4-BE49-F238E27FC236}">
                <a16:creationId xmlns:a16="http://schemas.microsoft.com/office/drawing/2014/main" id="{A31B447D-269F-42FF-A70D-EB099FEA0674}"/>
              </a:ext>
            </a:extLst>
          </p:cNvPr>
          <p:cNvPicPr preferRelativeResize="0"/>
          <p:nvPr/>
        </p:nvPicPr>
        <p:blipFill rotWithShape="1">
          <a:blip r:embed="rId3">
            <a:alphaModFix/>
          </a:blip>
          <a:srcRect/>
          <a:stretch/>
        </p:blipFill>
        <p:spPr>
          <a:xfrm>
            <a:off x="9916533" y="233442"/>
            <a:ext cx="1546002" cy="588491"/>
          </a:xfrm>
          <a:prstGeom prst="rect">
            <a:avLst/>
          </a:prstGeom>
          <a:noFill/>
          <a:ln>
            <a:noFill/>
          </a:ln>
        </p:spPr>
      </p:pic>
      <p:cxnSp>
        <p:nvCxnSpPr>
          <p:cNvPr id="5" name="Straight Connector 4">
            <a:extLst>
              <a:ext uri="{FF2B5EF4-FFF2-40B4-BE49-F238E27FC236}">
                <a16:creationId xmlns:a16="http://schemas.microsoft.com/office/drawing/2014/main" id="{B432A454-B786-4582-B952-37BD5C23CC0C}"/>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FACCD14-4556-4118-8A17-58A9252EDE92}"/>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AutoShape 2" descr="IoC Containers">
            <a:extLst>
              <a:ext uri="{FF2B5EF4-FFF2-40B4-BE49-F238E27FC236}">
                <a16:creationId xmlns:a16="http://schemas.microsoft.com/office/drawing/2014/main" id="{EA6D7CE2-E271-481F-83DC-A0280DE39BD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93E97535-5E73-4750-8AA5-19181D04DB42}"/>
              </a:ext>
            </a:extLst>
          </p:cNvPr>
          <p:cNvPicPr>
            <a:picLocks noChangeAspect="1"/>
          </p:cNvPicPr>
          <p:nvPr/>
        </p:nvPicPr>
        <p:blipFill rotWithShape="1">
          <a:blip r:embed="rId4"/>
          <a:srcRect b="6772"/>
          <a:stretch/>
        </p:blipFill>
        <p:spPr>
          <a:xfrm>
            <a:off x="2087473" y="1536176"/>
            <a:ext cx="6357883" cy="3785647"/>
          </a:xfrm>
          <a:prstGeom prst="rect">
            <a:avLst/>
          </a:prstGeom>
          <a:ln w="12700">
            <a:solidFill>
              <a:schemeClr val="tx1"/>
            </a:solidFill>
          </a:ln>
        </p:spPr>
      </p:pic>
    </p:spTree>
    <p:extLst>
      <p:ext uri="{BB962C8B-B14F-4D97-AF65-F5344CB8AC3E}">
        <p14:creationId xmlns:p14="http://schemas.microsoft.com/office/powerpoint/2010/main" val="2722595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9725" y="476316"/>
            <a:ext cx="8039005" cy="369812"/>
          </a:xfrm>
        </p:spPr>
        <p:txBody>
          <a:bodyPr>
            <a:noAutofit/>
          </a:bodyPr>
          <a:lstStyle/>
          <a:p>
            <a:pPr algn="ctr"/>
            <a:r>
              <a:rPr lang="en-IN" sz="2400" dirty="0">
                <a:solidFill>
                  <a:srgbClr val="FF0000"/>
                </a:solidFill>
              </a:rPr>
              <a:t>Architecture of IOC Container</a:t>
            </a:r>
          </a:p>
        </p:txBody>
      </p:sp>
      <p:pic>
        <p:nvPicPr>
          <p:cNvPr id="4" name="Google Shape;22;p13" descr="Logo&#10;&#10;Description automatically generated">
            <a:extLst>
              <a:ext uri="{FF2B5EF4-FFF2-40B4-BE49-F238E27FC236}">
                <a16:creationId xmlns:a16="http://schemas.microsoft.com/office/drawing/2014/main" id="{A31B447D-269F-42FF-A70D-EB099FEA0674}"/>
              </a:ext>
            </a:extLst>
          </p:cNvPr>
          <p:cNvPicPr preferRelativeResize="0"/>
          <p:nvPr/>
        </p:nvPicPr>
        <p:blipFill rotWithShape="1">
          <a:blip r:embed="rId3">
            <a:alphaModFix/>
          </a:blip>
          <a:srcRect/>
          <a:stretch/>
        </p:blipFill>
        <p:spPr>
          <a:xfrm>
            <a:off x="9916533" y="233442"/>
            <a:ext cx="1546002" cy="588491"/>
          </a:xfrm>
          <a:prstGeom prst="rect">
            <a:avLst/>
          </a:prstGeom>
          <a:noFill/>
          <a:ln>
            <a:noFill/>
          </a:ln>
        </p:spPr>
      </p:pic>
      <p:cxnSp>
        <p:nvCxnSpPr>
          <p:cNvPr id="5" name="Straight Connector 4">
            <a:extLst>
              <a:ext uri="{FF2B5EF4-FFF2-40B4-BE49-F238E27FC236}">
                <a16:creationId xmlns:a16="http://schemas.microsoft.com/office/drawing/2014/main" id="{B432A454-B786-4582-B952-37BD5C23CC0C}"/>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FACCD14-4556-4118-8A17-58A9252EDE92}"/>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AutoShape 2" descr="IoC Containers">
            <a:extLst>
              <a:ext uri="{FF2B5EF4-FFF2-40B4-BE49-F238E27FC236}">
                <a16:creationId xmlns:a16="http://schemas.microsoft.com/office/drawing/2014/main" id="{EA6D7CE2-E271-481F-83DC-A0280DE39BD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Rectangle 1">
            <a:extLst>
              <a:ext uri="{FF2B5EF4-FFF2-40B4-BE49-F238E27FC236}">
                <a16:creationId xmlns:a16="http://schemas.microsoft.com/office/drawing/2014/main" id="{F4186DF5-EF9E-4335-B2AE-474A142A49D9}"/>
              </a:ext>
            </a:extLst>
          </p:cNvPr>
          <p:cNvSpPr/>
          <p:nvPr/>
        </p:nvSpPr>
        <p:spPr>
          <a:xfrm>
            <a:off x="700355" y="1537662"/>
            <a:ext cx="10486490" cy="3477875"/>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wrap="square">
            <a:spAutoFit/>
          </a:bodyPr>
          <a:lstStyle/>
          <a:p>
            <a:r>
              <a:rPr lang="en-IN" dirty="0">
                <a:solidFill>
                  <a:srgbClr val="4D5968"/>
                </a:solidFill>
                <a:latin typeface="-apple-system"/>
              </a:rPr>
              <a:t> </a:t>
            </a:r>
            <a:r>
              <a:rPr lang="en-IN" sz="2200" dirty="0">
                <a:solidFill>
                  <a:schemeClr val="tx1"/>
                </a:solidFill>
                <a:latin typeface="Helvetica LT Std Cond" panose="020B0506020202030204"/>
              </a:rPr>
              <a:t>The Spring Container consumes Configuration Metadata which is nothing but the </a:t>
            </a:r>
          </a:p>
          <a:p>
            <a:r>
              <a:rPr lang="en-IN" sz="2200" dirty="0">
                <a:solidFill>
                  <a:schemeClr val="tx1"/>
                </a:solidFill>
                <a:latin typeface="Helvetica LT Std Cond" panose="020B0506020202030204"/>
              </a:rPr>
              <a:t>  </a:t>
            </a:r>
          </a:p>
          <a:p>
            <a:r>
              <a:rPr lang="en-IN" sz="2200" b="1" dirty="0">
                <a:solidFill>
                  <a:schemeClr val="tx1"/>
                </a:solidFill>
                <a:latin typeface="Helvetica LT Std Cond" panose="020B0506020202030204"/>
              </a:rPr>
              <a:t>or Java annotations.</a:t>
            </a:r>
          </a:p>
          <a:p>
            <a:r>
              <a:rPr lang="en-IN" sz="2200" b="1" dirty="0">
                <a:solidFill>
                  <a:schemeClr val="tx1"/>
                </a:solidFill>
                <a:latin typeface="Helvetica LT Std Cond" panose="020B0506020202030204"/>
              </a:rPr>
              <a:t>XML file Configuration </a:t>
            </a:r>
            <a:endParaRPr lang="en-IN" sz="2200" dirty="0">
              <a:solidFill>
                <a:schemeClr val="tx1"/>
              </a:solidFill>
              <a:latin typeface="Helvetica LT Std Cond" panose="020B0506020202030204"/>
            </a:endParaRPr>
          </a:p>
          <a:p>
            <a:r>
              <a:rPr lang="en-IN" sz="2200" dirty="0">
                <a:solidFill>
                  <a:schemeClr val="tx1"/>
                </a:solidFill>
                <a:latin typeface="Helvetica LT Std Cond" panose="020B0506020202030204"/>
              </a:rPr>
              <a:t>This Configuration Metadata contains information which defines:</a:t>
            </a:r>
          </a:p>
          <a:p>
            <a:endParaRPr lang="en-IN" sz="2200" dirty="0">
              <a:solidFill>
                <a:schemeClr val="tx1"/>
              </a:solidFill>
              <a:latin typeface="Helvetica LT Std Cond" panose="020B0506020202030204"/>
            </a:endParaRPr>
          </a:p>
          <a:p>
            <a:pPr lvl="4">
              <a:buFont typeface="+mj-lt"/>
              <a:buAutoNum type="arabicPeriod"/>
            </a:pPr>
            <a:r>
              <a:rPr lang="en-IN" sz="2200" dirty="0">
                <a:solidFill>
                  <a:schemeClr val="tx1"/>
                </a:solidFill>
                <a:latin typeface="Helvetica LT Std Cond" panose="020B0506020202030204"/>
              </a:rPr>
              <a:t>What are the Objects to be instantiated?</a:t>
            </a:r>
          </a:p>
          <a:p>
            <a:pPr lvl="4">
              <a:buFont typeface="+mj-lt"/>
              <a:buAutoNum type="arabicPeriod"/>
            </a:pPr>
            <a:r>
              <a:rPr lang="en-IN" sz="2200" dirty="0">
                <a:solidFill>
                  <a:schemeClr val="tx1"/>
                </a:solidFill>
                <a:latin typeface="Helvetica LT Std Cond" panose="020B0506020202030204"/>
              </a:rPr>
              <a:t>What are the Objects to be configured &amp; how to configure?</a:t>
            </a:r>
          </a:p>
          <a:p>
            <a:pPr lvl="4">
              <a:buFont typeface="+mj-lt"/>
              <a:buAutoNum type="arabicPeriod"/>
            </a:pPr>
            <a:r>
              <a:rPr lang="en-IN" sz="2200" dirty="0">
                <a:solidFill>
                  <a:schemeClr val="tx1"/>
                </a:solidFill>
                <a:latin typeface="Helvetica LT Std Cond" panose="020B0506020202030204"/>
              </a:rPr>
              <a:t>How to assemble the Objects?</a:t>
            </a:r>
          </a:p>
          <a:p>
            <a:endParaRPr lang="en-IN" sz="2200" dirty="0">
              <a:solidFill>
                <a:schemeClr val="tx1"/>
              </a:solidFill>
              <a:latin typeface="Helvetica LT Std Cond" panose="020B0506020202030204"/>
            </a:endParaRPr>
          </a:p>
        </p:txBody>
      </p:sp>
      <p:sp>
        <p:nvSpPr>
          <p:cNvPr id="6" name="Rectangle 5">
            <a:extLst>
              <a:ext uri="{FF2B5EF4-FFF2-40B4-BE49-F238E27FC236}">
                <a16:creationId xmlns:a16="http://schemas.microsoft.com/office/drawing/2014/main" id="{70A1C9C7-29D6-437D-AC6A-7BA9E6207FE8}"/>
              </a:ext>
            </a:extLst>
          </p:cNvPr>
          <p:cNvSpPr/>
          <p:nvPr/>
        </p:nvSpPr>
        <p:spPr>
          <a:xfrm>
            <a:off x="1395573" y="2207111"/>
            <a:ext cx="5825447" cy="503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8371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9725" y="476316"/>
            <a:ext cx="8039005" cy="369812"/>
          </a:xfrm>
        </p:spPr>
        <p:txBody>
          <a:bodyPr>
            <a:noAutofit/>
          </a:bodyPr>
          <a:lstStyle/>
          <a:p>
            <a:pPr algn="ctr"/>
            <a:r>
              <a:rPr lang="en-IN" sz="2400" dirty="0">
                <a:solidFill>
                  <a:srgbClr val="FF0000"/>
                </a:solidFill>
              </a:rPr>
              <a:t>Types of IOC Containers</a:t>
            </a:r>
          </a:p>
        </p:txBody>
      </p:sp>
      <p:pic>
        <p:nvPicPr>
          <p:cNvPr id="4" name="Google Shape;22;p13" descr="Logo&#10;&#10;Description automatically generated">
            <a:extLst>
              <a:ext uri="{FF2B5EF4-FFF2-40B4-BE49-F238E27FC236}">
                <a16:creationId xmlns:a16="http://schemas.microsoft.com/office/drawing/2014/main" id="{A31B447D-269F-42FF-A70D-EB099FEA0674}"/>
              </a:ext>
            </a:extLst>
          </p:cNvPr>
          <p:cNvPicPr preferRelativeResize="0"/>
          <p:nvPr/>
        </p:nvPicPr>
        <p:blipFill rotWithShape="1">
          <a:blip r:embed="rId3">
            <a:alphaModFix/>
          </a:blip>
          <a:srcRect/>
          <a:stretch/>
        </p:blipFill>
        <p:spPr>
          <a:xfrm>
            <a:off x="9916533" y="233442"/>
            <a:ext cx="1546002" cy="588491"/>
          </a:xfrm>
          <a:prstGeom prst="rect">
            <a:avLst/>
          </a:prstGeom>
          <a:noFill/>
          <a:ln>
            <a:noFill/>
          </a:ln>
        </p:spPr>
      </p:pic>
      <p:cxnSp>
        <p:nvCxnSpPr>
          <p:cNvPr id="5" name="Straight Connector 4">
            <a:extLst>
              <a:ext uri="{FF2B5EF4-FFF2-40B4-BE49-F238E27FC236}">
                <a16:creationId xmlns:a16="http://schemas.microsoft.com/office/drawing/2014/main" id="{B432A454-B786-4582-B952-37BD5C23CC0C}"/>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FACCD14-4556-4118-8A17-58A9252EDE92}"/>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AutoShape 2" descr="IoC Containers">
            <a:extLst>
              <a:ext uri="{FF2B5EF4-FFF2-40B4-BE49-F238E27FC236}">
                <a16:creationId xmlns:a16="http://schemas.microsoft.com/office/drawing/2014/main" id="{EA6D7CE2-E271-481F-83DC-A0280DE39BD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a:extLst>
              <a:ext uri="{FF2B5EF4-FFF2-40B4-BE49-F238E27FC236}">
                <a16:creationId xmlns:a16="http://schemas.microsoft.com/office/drawing/2014/main" id="{6A07792C-76B2-4E98-B4EC-449125027733}"/>
              </a:ext>
            </a:extLst>
          </p:cNvPr>
          <p:cNvPicPr>
            <a:picLocks noChangeAspect="1"/>
          </p:cNvPicPr>
          <p:nvPr/>
        </p:nvPicPr>
        <p:blipFill rotWithShape="1">
          <a:blip r:embed="rId4"/>
          <a:srcRect b="10457"/>
          <a:stretch/>
        </p:blipFill>
        <p:spPr>
          <a:xfrm>
            <a:off x="1426662" y="1662907"/>
            <a:ext cx="8105775" cy="4059796"/>
          </a:xfrm>
          <a:prstGeom prst="rect">
            <a:avLst/>
          </a:prstGeom>
        </p:spPr>
      </p:pic>
    </p:spTree>
    <p:extLst>
      <p:ext uri="{BB962C8B-B14F-4D97-AF65-F5344CB8AC3E}">
        <p14:creationId xmlns:p14="http://schemas.microsoft.com/office/powerpoint/2010/main" val="3610889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9725" y="476316"/>
            <a:ext cx="8039005" cy="369812"/>
          </a:xfrm>
        </p:spPr>
        <p:txBody>
          <a:bodyPr>
            <a:noAutofit/>
          </a:bodyPr>
          <a:lstStyle/>
          <a:p>
            <a:pPr algn="ctr"/>
            <a:r>
              <a:rPr lang="en-IN" sz="2400" dirty="0">
                <a:solidFill>
                  <a:srgbClr val="FF0000"/>
                </a:solidFill>
              </a:rPr>
              <a:t>Types of IOC Containers - Contd:1</a:t>
            </a:r>
          </a:p>
        </p:txBody>
      </p:sp>
      <p:pic>
        <p:nvPicPr>
          <p:cNvPr id="4" name="Google Shape;22;p13" descr="Logo&#10;&#10;Description automatically generated">
            <a:extLst>
              <a:ext uri="{FF2B5EF4-FFF2-40B4-BE49-F238E27FC236}">
                <a16:creationId xmlns:a16="http://schemas.microsoft.com/office/drawing/2014/main" id="{A31B447D-269F-42FF-A70D-EB099FEA0674}"/>
              </a:ext>
            </a:extLst>
          </p:cNvPr>
          <p:cNvPicPr preferRelativeResize="0"/>
          <p:nvPr/>
        </p:nvPicPr>
        <p:blipFill rotWithShape="1">
          <a:blip r:embed="rId3">
            <a:alphaModFix/>
          </a:blip>
          <a:srcRect/>
          <a:stretch/>
        </p:blipFill>
        <p:spPr>
          <a:xfrm>
            <a:off x="9916533" y="233442"/>
            <a:ext cx="1546002" cy="588491"/>
          </a:xfrm>
          <a:prstGeom prst="rect">
            <a:avLst/>
          </a:prstGeom>
          <a:noFill/>
          <a:ln>
            <a:noFill/>
          </a:ln>
        </p:spPr>
      </p:pic>
      <p:cxnSp>
        <p:nvCxnSpPr>
          <p:cNvPr id="5" name="Straight Connector 4">
            <a:extLst>
              <a:ext uri="{FF2B5EF4-FFF2-40B4-BE49-F238E27FC236}">
                <a16:creationId xmlns:a16="http://schemas.microsoft.com/office/drawing/2014/main" id="{B432A454-B786-4582-B952-37BD5C23CC0C}"/>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FACCD14-4556-4118-8A17-58A9252EDE92}"/>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AutoShape 2" descr="IoC Containers">
            <a:extLst>
              <a:ext uri="{FF2B5EF4-FFF2-40B4-BE49-F238E27FC236}">
                <a16:creationId xmlns:a16="http://schemas.microsoft.com/office/drawing/2014/main" id="{EA6D7CE2-E271-481F-83DC-A0280DE39BD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Rectangle 1">
            <a:extLst>
              <a:ext uri="{FF2B5EF4-FFF2-40B4-BE49-F238E27FC236}">
                <a16:creationId xmlns:a16="http://schemas.microsoft.com/office/drawing/2014/main" id="{DB487D06-B148-4FF9-B034-236033C0FABE}"/>
              </a:ext>
            </a:extLst>
          </p:cNvPr>
          <p:cNvSpPr/>
          <p:nvPr/>
        </p:nvSpPr>
        <p:spPr>
          <a:xfrm>
            <a:off x="579725" y="1152941"/>
            <a:ext cx="10882810" cy="290727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algn="just"/>
            <a:r>
              <a:rPr lang="en-IN" sz="2200" b="1" dirty="0">
                <a:solidFill>
                  <a:srgbClr val="FF0000"/>
                </a:solidFill>
                <a:latin typeface="Helvetica LT Std Cond" panose="020B0506020202030204"/>
              </a:rPr>
              <a:t>1.Bean Factory</a:t>
            </a:r>
          </a:p>
          <a:p>
            <a:pPr marL="342900" indent="-342900" algn="just">
              <a:lnSpc>
                <a:spcPct val="150000"/>
              </a:lnSpc>
              <a:buFont typeface="Wingdings" panose="05000000000000000000" pitchFamily="2" charset="2"/>
              <a:buChar char="Ø"/>
            </a:pPr>
            <a:r>
              <a:rPr lang="en-IN" sz="2200" dirty="0">
                <a:solidFill>
                  <a:schemeClr val="tx1"/>
                </a:solidFill>
                <a:latin typeface="Helvetica LT Std Cond" panose="020B0506020202030204"/>
              </a:rPr>
              <a:t>The Bean Factory, the root interface of the </a:t>
            </a:r>
            <a:r>
              <a:rPr lang="en-IN" sz="2200" dirty="0" err="1">
                <a:solidFill>
                  <a:schemeClr val="tx1"/>
                </a:solidFill>
                <a:latin typeface="Helvetica LT Std Cond" panose="020B0506020202030204"/>
              </a:rPr>
              <a:t>IoC</a:t>
            </a:r>
            <a:r>
              <a:rPr lang="en-IN" sz="2200" dirty="0">
                <a:solidFill>
                  <a:schemeClr val="tx1"/>
                </a:solidFill>
                <a:latin typeface="Helvetica LT Std Cond" panose="020B0506020202030204"/>
              </a:rPr>
              <a:t> container provides basic support for achieving loose coupling between the classes </a:t>
            </a:r>
            <a:r>
              <a:rPr lang="en-IN" sz="2200" b="1" dirty="0">
                <a:solidFill>
                  <a:schemeClr val="tx1"/>
                </a:solidFill>
                <a:latin typeface="Helvetica LT Std Cond" panose="020B0506020202030204"/>
              </a:rPr>
              <a:t>using Dependency Injection</a:t>
            </a:r>
            <a:r>
              <a:rPr lang="en-IN" sz="2200" dirty="0">
                <a:solidFill>
                  <a:schemeClr val="tx1"/>
                </a:solidFill>
                <a:latin typeface="Helvetica LT Std Cond" panose="020B0506020202030204"/>
              </a:rPr>
              <a:t> It is defined under </a:t>
            </a:r>
            <a:r>
              <a:rPr lang="en-IN" sz="2200" dirty="0" err="1">
                <a:solidFill>
                  <a:schemeClr val="tx1"/>
                </a:solidFill>
                <a:latin typeface="Helvetica LT Std Cond" panose="020B0506020202030204"/>
              </a:rPr>
              <a:t>org.springframework.beans.factory</a:t>
            </a:r>
            <a:r>
              <a:rPr lang="en-IN" sz="2200" dirty="0">
                <a:solidFill>
                  <a:schemeClr val="tx1"/>
                </a:solidFill>
                <a:latin typeface="Helvetica LT Std Cond" panose="020B0506020202030204"/>
              </a:rPr>
              <a:t>. </a:t>
            </a:r>
          </a:p>
          <a:p>
            <a:pPr marL="342900" indent="-342900" algn="just">
              <a:lnSpc>
                <a:spcPct val="150000"/>
              </a:lnSpc>
              <a:buFont typeface="Wingdings" panose="05000000000000000000" pitchFamily="2" charset="2"/>
              <a:buChar char="Ø"/>
            </a:pPr>
            <a:r>
              <a:rPr lang="en-IN" sz="2200" dirty="0" err="1">
                <a:solidFill>
                  <a:schemeClr val="tx1"/>
                </a:solidFill>
                <a:latin typeface="Helvetica LT Std Cond" panose="020B0506020202030204"/>
              </a:rPr>
              <a:t>BeanFactory</a:t>
            </a:r>
            <a:r>
              <a:rPr lang="en-IN" sz="2200" dirty="0">
                <a:solidFill>
                  <a:schemeClr val="tx1"/>
                </a:solidFill>
                <a:latin typeface="Helvetica LT Std Cond" panose="020B0506020202030204"/>
              </a:rPr>
              <a:t> Interface. As the name suggests, Bean Factory is a place where the beans are manufactured &amp; injected into the classes.</a:t>
            </a:r>
          </a:p>
        </p:txBody>
      </p:sp>
      <p:sp>
        <p:nvSpPr>
          <p:cNvPr id="10" name="Rectangle 9">
            <a:extLst>
              <a:ext uri="{FF2B5EF4-FFF2-40B4-BE49-F238E27FC236}">
                <a16:creationId xmlns:a16="http://schemas.microsoft.com/office/drawing/2014/main" id="{F6B524FA-FACE-4761-AB83-7B4EB4E8D0B8}"/>
              </a:ext>
            </a:extLst>
          </p:cNvPr>
          <p:cNvSpPr/>
          <p:nvPr/>
        </p:nvSpPr>
        <p:spPr>
          <a:xfrm>
            <a:off x="2715802" y="2606576"/>
            <a:ext cx="4650769" cy="414583"/>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noFill/>
            </a:endParaRPr>
          </a:p>
        </p:txBody>
      </p:sp>
    </p:spTree>
    <p:extLst>
      <p:ext uri="{BB962C8B-B14F-4D97-AF65-F5344CB8AC3E}">
        <p14:creationId xmlns:p14="http://schemas.microsoft.com/office/powerpoint/2010/main" val="423697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9725" y="424945"/>
            <a:ext cx="8039005" cy="369812"/>
          </a:xfrm>
        </p:spPr>
        <p:txBody>
          <a:bodyPr>
            <a:noAutofit/>
          </a:bodyPr>
          <a:lstStyle/>
          <a:p>
            <a:pPr algn="ctr"/>
            <a:r>
              <a:rPr lang="en-IN" sz="2400" dirty="0">
                <a:solidFill>
                  <a:srgbClr val="FF0000"/>
                </a:solidFill>
              </a:rPr>
              <a:t>Types of IOC Containers - Contd:2</a:t>
            </a:r>
          </a:p>
        </p:txBody>
      </p:sp>
      <p:pic>
        <p:nvPicPr>
          <p:cNvPr id="4" name="Google Shape;22;p13" descr="Logo&#10;&#10;Description automatically generated">
            <a:extLst>
              <a:ext uri="{FF2B5EF4-FFF2-40B4-BE49-F238E27FC236}">
                <a16:creationId xmlns:a16="http://schemas.microsoft.com/office/drawing/2014/main" id="{A31B447D-269F-42FF-A70D-EB099FEA0674}"/>
              </a:ext>
            </a:extLst>
          </p:cNvPr>
          <p:cNvPicPr preferRelativeResize="0"/>
          <p:nvPr/>
        </p:nvPicPr>
        <p:blipFill rotWithShape="1">
          <a:blip r:embed="rId3">
            <a:alphaModFix/>
          </a:blip>
          <a:srcRect/>
          <a:stretch/>
        </p:blipFill>
        <p:spPr>
          <a:xfrm>
            <a:off x="9916533" y="233442"/>
            <a:ext cx="1546002" cy="588491"/>
          </a:xfrm>
          <a:prstGeom prst="rect">
            <a:avLst/>
          </a:prstGeom>
          <a:noFill/>
          <a:ln>
            <a:noFill/>
          </a:ln>
        </p:spPr>
      </p:pic>
      <p:cxnSp>
        <p:nvCxnSpPr>
          <p:cNvPr id="5" name="Straight Connector 4">
            <a:extLst>
              <a:ext uri="{FF2B5EF4-FFF2-40B4-BE49-F238E27FC236}">
                <a16:creationId xmlns:a16="http://schemas.microsoft.com/office/drawing/2014/main" id="{B432A454-B786-4582-B952-37BD5C23CC0C}"/>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FACCD14-4556-4118-8A17-58A9252EDE92}"/>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AutoShape 2" descr="IoC Containers">
            <a:extLst>
              <a:ext uri="{FF2B5EF4-FFF2-40B4-BE49-F238E27FC236}">
                <a16:creationId xmlns:a16="http://schemas.microsoft.com/office/drawing/2014/main" id="{EA6D7CE2-E271-481F-83DC-A0280DE39BD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Rectangle 1">
            <a:extLst>
              <a:ext uri="{FF2B5EF4-FFF2-40B4-BE49-F238E27FC236}">
                <a16:creationId xmlns:a16="http://schemas.microsoft.com/office/drawing/2014/main" id="{DB487D06-B148-4FF9-B034-236033C0FABE}"/>
              </a:ext>
            </a:extLst>
          </p:cNvPr>
          <p:cNvSpPr/>
          <p:nvPr/>
        </p:nvSpPr>
        <p:spPr>
          <a:xfrm>
            <a:off x="579725" y="1152941"/>
            <a:ext cx="10882810" cy="3985706"/>
          </a:xfrm>
          <a:prstGeom prst="rect">
            <a:avLst/>
          </a:prstGeom>
        </p:spPr>
        <p:txBody>
          <a:bodyPr wrap="square">
            <a:spAutoFit/>
          </a:bodyPr>
          <a:lstStyle/>
          <a:p>
            <a:pPr>
              <a:lnSpc>
                <a:spcPct val="150000"/>
              </a:lnSpc>
            </a:pPr>
            <a:r>
              <a:rPr lang="en-IN" sz="2200" b="1" dirty="0">
                <a:latin typeface="Helvetica LT Std Cond" panose="020B0506020202030204"/>
              </a:rPr>
              <a:t>Scopes of Beans:</a:t>
            </a:r>
            <a:endParaRPr lang="en-IN" sz="2200" dirty="0">
              <a:latin typeface="Helvetica LT Std Cond" panose="020B0506020202030204"/>
            </a:endParaRPr>
          </a:p>
          <a:p>
            <a:pPr marL="342900" indent="-342900">
              <a:lnSpc>
                <a:spcPct val="150000"/>
              </a:lnSpc>
              <a:buFont typeface="Arial" panose="020B0604020202020204" pitchFamily="34" charset="0"/>
              <a:buChar char="•"/>
            </a:pPr>
            <a:r>
              <a:rPr lang="en-IN" sz="2200" b="1" dirty="0">
                <a:latin typeface="Helvetica LT Std Cond" panose="020B0506020202030204"/>
              </a:rPr>
              <a:t>Singleton: </a:t>
            </a:r>
            <a:r>
              <a:rPr lang="en-IN" sz="2200" dirty="0">
                <a:latin typeface="Helvetica LT Std Cond" panose="020B0506020202030204"/>
              </a:rPr>
              <a:t>This is the default scope. As the name suggests, only one instance of the bean will be created for each container.</a:t>
            </a:r>
          </a:p>
          <a:p>
            <a:pPr marL="342900" indent="-342900">
              <a:lnSpc>
                <a:spcPct val="150000"/>
              </a:lnSpc>
              <a:buFont typeface="Arial" panose="020B0604020202020204" pitchFamily="34" charset="0"/>
              <a:buChar char="•"/>
            </a:pPr>
            <a:r>
              <a:rPr lang="en-IN" sz="2200" b="1" dirty="0">
                <a:latin typeface="Helvetica LT Std Cond" panose="020B0506020202030204"/>
              </a:rPr>
              <a:t>Prototype:</a:t>
            </a:r>
            <a:r>
              <a:rPr lang="en-IN" sz="2200" dirty="0">
                <a:latin typeface="Helvetica LT Std Cond" panose="020B0506020202030204"/>
              </a:rPr>
              <a:t> For each request, a new bean will be created.</a:t>
            </a:r>
          </a:p>
          <a:p>
            <a:pPr marL="342900" indent="-342900">
              <a:lnSpc>
                <a:spcPct val="150000"/>
              </a:lnSpc>
              <a:buFont typeface="Arial" panose="020B0604020202020204" pitchFamily="34" charset="0"/>
              <a:buChar char="•"/>
            </a:pPr>
            <a:r>
              <a:rPr lang="en-IN" sz="2200" b="1" dirty="0">
                <a:latin typeface="Helvetica LT Std Cond" panose="020B0506020202030204"/>
              </a:rPr>
              <a:t>Request:</a:t>
            </a:r>
            <a:r>
              <a:rPr lang="en-IN" sz="2200" dirty="0">
                <a:latin typeface="Helvetica LT Std Cond" panose="020B0506020202030204"/>
              </a:rPr>
              <a:t> It will be used in</a:t>
            </a:r>
            <a:r>
              <a:rPr lang="en-IN" sz="2200" b="1" dirty="0">
                <a:latin typeface="Helvetica LT Std Cond" panose="020B0506020202030204"/>
              </a:rPr>
              <a:t> Web Application</a:t>
            </a:r>
            <a:r>
              <a:rPr lang="en-IN" sz="2200" dirty="0">
                <a:latin typeface="Helvetica LT Std Cond" panose="020B0506020202030204"/>
              </a:rPr>
              <a:t> For each HTTP request from the client, a new bean will be created.</a:t>
            </a:r>
          </a:p>
          <a:p>
            <a:pPr marL="342900" indent="-342900">
              <a:lnSpc>
                <a:spcPct val="150000"/>
              </a:lnSpc>
              <a:buFont typeface="Arial" panose="020B0604020202020204" pitchFamily="34" charset="0"/>
              <a:buChar char="•"/>
            </a:pPr>
            <a:r>
              <a:rPr lang="en-IN" sz="2200" b="1" dirty="0">
                <a:latin typeface="Helvetica LT Std Cond" panose="020B0506020202030204"/>
              </a:rPr>
              <a:t>Session: </a:t>
            </a:r>
            <a:r>
              <a:rPr lang="en-IN" sz="2200" dirty="0">
                <a:latin typeface="Helvetica LT Std Cond" panose="020B0506020202030204"/>
              </a:rPr>
              <a:t>For each HTTP Session, a new bean will be created.</a:t>
            </a:r>
          </a:p>
          <a:p>
            <a:pPr algn="just"/>
            <a:endParaRPr lang="en-IN" sz="2200" dirty="0">
              <a:solidFill>
                <a:schemeClr val="tx1"/>
              </a:solidFill>
              <a:latin typeface="Helvetica LT Std Cond" panose="020B0506020202030204"/>
            </a:endParaRPr>
          </a:p>
        </p:txBody>
      </p:sp>
    </p:spTree>
    <p:extLst>
      <p:ext uri="{BB962C8B-B14F-4D97-AF65-F5344CB8AC3E}">
        <p14:creationId xmlns:p14="http://schemas.microsoft.com/office/powerpoint/2010/main" val="1470849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9725" y="476316"/>
            <a:ext cx="8039005" cy="369812"/>
          </a:xfrm>
        </p:spPr>
        <p:txBody>
          <a:bodyPr>
            <a:noAutofit/>
          </a:bodyPr>
          <a:lstStyle/>
          <a:p>
            <a:pPr algn="ctr"/>
            <a:r>
              <a:rPr lang="en-IN" sz="2400" dirty="0">
                <a:solidFill>
                  <a:srgbClr val="FF0000"/>
                </a:solidFill>
              </a:rPr>
              <a:t>Types of IOC Containers – </a:t>
            </a:r>
            <a:r>
              <a:rPr lang="en-IN" sz="2400" dirty="0" err="1">
                <a:solidFill>
                  <a:srgbClr val="FF0000"/>
                </a:solidFill>
              </a:rPr>
              <a:t>Contd</a:t>
            </a:r>
            <a:r>
              <a:rPr lang="en-IN" sz="2400" dirty="0">
                <a:solidFill>
                  <a:srgbClr val="FF0000"/>
                </a:solidFill>
              </a:rPr>
              <a:t> :3</a:t>
            </a:r>
          </a:p>
        </p:txBody>
      </p:sp>
      <p:pic>
        <p:nvPicPr>
          <p:cNvPr id="4" name="Google Shape;22;p13" descr="Logo&#10;&#10;Description automatically generated">
            <a:extLst>
              <a:ext uri="{FF2B5EF4-FFF2-40B4-BE49-F238E27FC236}">
                <a16:creationId xmlns:a16="http://schemas.microsoft.com/office/drawing/2014/main" id="{A31B447D-269F-42FF-A70D-EB099FEA0674}"/>
              </a:ext>
            </a:extLst>
          </p:cNvPr>
          <p:cNvPicPr preferRelativeResize="0"/>
          <p:nvPr/>
        </p:nvPicPr>
        <p:blipFill rotWithShape="1">
          <a:blip r:embed="rId3">
            <a:alphaModFix/>
          </a:blip>
          <a:srcRect/>
          <a:stretch/>
        </p:blipFill>
        <p:spPr>
          <a:xfrm>
            <a:off x="9916533" y="233442"/>
            <a:ext cx="1546002" cy="588491"/>
          </a:xfrm>
          <a:prstGeom prst="rect">
            <a:avLst/>
          </a:prstGeom>
          <a:noFill/>
          <a:ln>
            <a:noFill/>
          </a:ln>
        </p:spPr>
      </p:pic>
      <p:cxnSp>
        <p:nvCxnSpPr>
          <p:cNvPr id="5" name="Straight Connector 4">
            <a:extLst>
              <a:ext uri="{FF2B5EF4-FFF2-40B4-BE49-F238E27FC236}">
                <a16:creationId xmlns:a16="http://schemas.microsoft.com/office/drawing/2014/main" id="{B432A454-B786-4582-B952-37BD5C23CC0C}"/>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FACCD14-4556-4118-8A17-58A9252EDE92}"/>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AutoShape 2" descr="IoC Containers">
            <a:extLst>
              <a:ext uri="{FF2B5EF4-FFF2-40B4-BE49-F238E27FC236}">
                <a16:creationId xmlns:a16="http://schemas.microsoft.com/office/drawing/2014/main" id="{EA6D7CE2-E271-481F-83DC-A0280DE39BD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Rectangle 1">
            <a:extLst>
              <a:ext uri="{FF2B5EF4-FFF2-40B4-BE49-F238E27FC236}">
                <a16:creationId xmlns:a16="http://schemas.microsoft.com/office/drawing/2014/main" id="{DB487D06-B148-4FF9-B034-236033C0FABE}"/>
              </a:ext>
            </a:extLst>
          </p:cNvPr>
          <p:cNvSpPr/>
          <p:nvPr/>
        </p:nvSpPr>
        <p:spPr>
          <a:xfrm>
            <a:off x="366445" y="1115358"/>
            <a:ext cx="11154310" cy="5001369"/>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50000"/>
              </a:lnSpc>
            </a:pPr>
            <a:r>
              <a:rPr lang="en-IN" sz="2200" b="1" dirty="0">
                <a:solidFill>
                  <a:srgbClr val="FF0000"/>
                </a:solidFill>
                <a:latin typeface="Helvetica LT Std Cond" panose="020B0506020202030204"/>
              </a:rPr>
              <a:t>2. Application Context</a:t>
            </a:r>
          </a:p>
          <a:p>
            <a:pPr>
              <a:lnSpc>
                <a:spcPct val="150000"/>
              </a:lnSpc>
            </a:pPr>
            <a:r>
              <a:rPr lang="en-IN" sz="2200" dirty="0">
                <a:latin typeface="Helvetica LT Std Cond" panose="020B0506020202030204"/>
              </a:rPr>
              <a:t>Application Context is the same as Bean Factory as it is built upon </a:t>
            </a:r>
            <a:r>
              <a:rPr lang="en-IN" sz="2200" dirty="0" err="1">
                <a:latin typeface="Helvetica LT Std Cond" panose="020B0506020202030204"/>
              </a:rPr>
              <a:t>BeanFactory</a:t>
            </a:r>
            <a:r>
              <a:rPr lang="en-IN" sz="2200" dirty="0">
                <a:latin typeface="Helvetica LT Std Cond" panose="020B0506020202030204"/>
              </a:rPr>
              <a:t> Interface only, but it provides a few more extra functionalities such as:</a:t>
            </a:r>
          </a:p>
          <a:p>
            <a:pPr marL="342900" lvl="8" indent="-342900">
              <a:lnSpc>
                <a:spcPct val="150000"/>
              </a:lnSpc>
              <a:buFont typeface="Wingdings" panose="05000000000000000000" pitchFamily="2" charset="2"/>
              <a:buChar char="Ø"/>
            </a:pPr>
            <a:r>
              <a:rPr lang="en-IN" sz="2200" dirty="0">
                <a:latin typeface="Helvetica LT Std Cond" panose="020B0506020202030204"/>
              </a:rPr>
              <a:t> Simple Integration with </a:t>
            </a:r>
            <a:r>
              <a:rPr lang="en-IN" sz="2200" b="1" dirty="0">
                <a:latin typeface="Helvetica LT Std Cond" panose="020B0506020202030204"/>
              </a:rPr>
              <a:t>Spring Framework’s</a:t>
            </a:r>
            <a:r>
              <a:rPr lang="en-IN" sz="2200" dirty="0">
                <a:latin typeface="Helvetica LT Std Cond" panose="020B0506020202030204"/>
              </a:rPr>
              <a:t> AOP.</a:t>
            </a:r>
          </a:p>
          <a:p>
            <a:pPr marL="342900" lvl="8" indent="-342900">
              <a:lnSpc>
                <a:spcPct val="150000"/>
              </a:lnSpc>
              <a:buFont typeface="Wingdings" panose="05000000000000000000" pitchFamily="2" charset="2"/>
              <a:buChar char="Ø"/>
            </a:pPr>
            <a:r>
              <a:rPr lang="en-IN" sz="2200" dirty="0">
                <a:latin typeface="Helvetica LT Std Cond" panose="020B0506020202030204"/>
              </a:rPr>
              <a:t> Message resource handling in Internationalization (i18N).</a:t>
            </a:r>
          </a:p>
          <a:p>
            <a:pPr marL="342900" lvl="8" indent="-342900">
              <a:lnSpc>
                <a:spcPct val="150000"/>
              </a:lnSpc>
              <a:buFont typeface="Wingdings" panose="05000000000000000000" pitchFamily="2" charset="2"/>
              <a:buChar char="Ø"/>
            </a:pPr>
            <a:r>
              <a:rPr lang="en-IN" sz="2200" dirty="0">
                <a:latin typeface="Helvetica LT Std Cond" panose="020B0506020202030204"/>
              </a:rPr>
              <a:t>Event propagation.</a:t>
            </a:r>
          </a:p>
          <a:p>
            <a:pPr lvl="6">
              <a:lnSpc>
                <a:spcPct val="150000"/>
              </a:lnSpc>
            </a:pPr>
            <a:endParaRPr lang="en-IN" sz="2200" dirty="0">
              <a:latin typeface="Helvetica LT Std Cond" panose="020B0506020202030204"/>
            </a:endParaRPr>
          </a:p>
          <a:p>
            <a:pPr>
              <a:lnSpc>
                <a:spcPct val="150000"/>
              </a:lnSpc>
            </a:pPr>
            <a:r>
              <a:rPr lang="en-IN" sz="2200" dirty="0">
                <a:latin typeface="Helvetica LT Std Cond" panose="020B0506020202030204"/>
              </a:rPr>
              <a:t>Most importantly </a:t>
            </a:r>
            <a:r>
              <a:rPr lang="en-IN" sz="2200" dirty="0" err="1">
                <a:latin typeface="Helvetica LT Std Cond" panose="020B0506020202030204"/>
              </a:rPr>
              <a:t>WebApplicationContext</a:t>
            </a:r>
            <a:r>
              <a:rPr lang="en-IN" sz="2200" dirty="0">
                <a:latin typeface="Helvetica LT Std Cond" panose="020B0506020202030204"/>
              </a:rPr>
              <a:t> for Web Applications.</a:t>
            </a:r>
          </a:p>
          <a:p>
            <a:pPr>
              <a:lnSpc>
                <a:spcPct val="150000"/>
              </a:lnSpc>
            </a:pPr>
            <a:r>
              <a:rPr lang="en-IN" sz="2200" dirty="0">
                <a:latin typeface="Helvetica LT Std Cond" panose="020B0506020202030204"/>
              </a:rPr>
              <a:t>It is defined under </a:t>
            </a:r>
            <a:r>
              <a:rPr lang="en-IN" sz="2200" b="1" dirty="0" err="1">
                <a:latin typeface="Helvetica LT Std Cond" panose="020B0506020202030204"/>
              </a:rPr>
              <a:t>org.springframework.context.ApplicationContext</a:t>
            </a:r>
            <a:r>
              <a:rPr lang="en-IN" sz="2200" dirty="0">
                <a:latin typeface="Helvetica LT Std Cond" panose="020B0506020202030204"/>
              </a:rPr>
              <a:t>    Interface.</a:t>
            </a:r>
          </a:p>
          <a:p>
            <a:pPr algn="just"/>
            <a:endParaRPr lang="en-IN" sz="2200" dirty="0">
              <a:solidFill>
                <a:schemeClr val="tx1"/>
              </a:solidFill>
              <a:latin typeface="Helvetica LT Std Cond" panose="020B0506020202030204"/>
            </a:endParaRPr>
          </a:p>
        </p:txBody>
      </p:sp>
      <p:sp>
        <p:nvSpPr>
          <p:cNvPr id="8" name="Rectangle 7">
            <a:extLst>
              <a:ext uri="{FF2B5EF4-FFF2-40B4-BE49-F238E27FC236}">
                <a16:creationId xmlns:a16="http://schemas.microsoft.com/office/drawing/2014/main" id="{4E81384A-9A0E-45F0-900B-7CEE8F59D817}"/>
              </a:ext>
            </a:extLst>
          </p:cNvPr>
          <p:cNvSpPr/>
          <p:nvPr/>
        </p:nvSpPr>
        <p:spPr>
          <a:xfrm>
            <a:off x="2563402" y="4767957"/>
            <a:ext cx="5866223" cy="442217"/>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noFill/>
            </a:endParaRPr>
          </a:p>
        </p:txBody>
      </p:sp>
    </p:spTree>
    <p:extLst>
      <p:ext uri="{BB962C8B-B14F-4D97-AF65-F5344CB8AC3E}">
        <p14:creationId xmlns:p14="http://schemas.microsoft.com/office/powerpoint/2010/main" val="2267694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31095" y="1142879"/>
            <a:ext cx="10622576" cy="4572241"/>
          </a:xfrm>
        </p:spPr>
        <p:txBody>
          <a:bodyPr/>
          <a:lstStyle/>
          <a:p>
            <a:pPr marL="0" indent="0">
              <a:buNone/>
            </a:pPr>
            <a:r>
              <a:rPr lang="en-US" sz="2200" dirty="0"/>
              <a:t>At the end of this session,</a:t>
            </a:r>
          </a:p>
          <a:p>
            <a:pPr>
              <a:lnSpc>
                <a:spcPct val="150000"/>
              </a:lnSpc>
            </a:pPr>
            <a:r>
              <a:rPr lang="en-US" sz="2200" dirty="0">
                <a:solidFill>
                  <a:schemeClr val="tx1"/>
                </a:solidFill>
              </a:rPr>
              <a:t>Understand the need of framework and structure of Spring Framework.</a:t>
            </a:r>
          </a:p>
          <a:p>
            <a:pPr>
              <a:lnSpc>
                <a:spcPct val="150000"/>
              </a:lnSpc>
            </a:pPr>
            <a:r>
              <a:rPr lang="en-IN" sz="2200" dirty="0"/>
              <a:t>Understand Injecting dependencies.</a:t>
            </a:r>
          </a:p>
          <a:p>
            <a:pPr>
              <a:lnSpc>
                <a:spcPct val="150000"/>
              </a:lnSpc>
            </a:pPr>
            <a:r>
              <a:rPr lang="en-IN" sz="2200" dirty="0"/>
              <a:t>Illustrate the usage of </a:t>
            </a:r>
            <a:r>
              <a:rPr lang="en-IN" sz="2200" dirty="0" err="1"/>
              <a:t>autowired</a:t>
            </a:r>
            <a:r>
              <a:rPr lang="en-IN" sz="2200" dirty="0"/>
              <a:t> concept.</a:t>
            </a:r>
          </a:p>
          <a:p>
            <a:endParaRPr lang="en-IN" dirty="0"/>
          </a:p>
        </p:txBody>
      </p:sp>
      <p:sp>
        <p:nvSpPr>
          <p:cNvPr id="3" name="Title 2"/>
          <p:cNvSpPr>
            <a:spLocks noGrp="1"/>
          </p:cNvSpPr>
          <p:nvPr>
            <p:ph type="title"/>
          </p:nvPr>
        </p:nvSpPr>
        <p:spPr>
          <a:xfrm>
            <a:off x="2763748" y="491887"/>
            <a:ext cx="5722706" cy="432787"/>
          </a:xfrm>
        </p:spPr>
        <p:txBody>
          <a:bodyPr>
            <a:normAutofit/>
          </a:bodyPr>
          <a:lstStyle/>
          <a:p>
            <a:r>
              <a:rPr lang="en-IN">
                <a:solidFill>
                  <a:srgbClr val="FF0000"/>
                </a:solidFill>
              </a:rPr>
              <a:t>Learning Objectives</a:t>
            </a:r>
            <a:endParaRPr lang="en-IN" dirty="0">
              <a:solidFill>
                <a:srgbClr val="FF0000"/>
              </a:solidFill>
            </a:endParaRPr>
          </a:p>
        </p:txBody>
      </p:sp>
      <p:pic>
        <p:nvPicPr>
          <p:cNvPr id="4" name="Google Shape;22;p13" descr="Logo&#10;&#10;Description automatically generated">
            <a:extLst>
              <a:ext uri="{FF2B5EF4-FFF2-40B4-BE49-F238E27FC236}">
                <a16:creationId xmlns:a16="http://schemas.microsoft.com/office/drawing/2014/main" id="{C15E4D57-49E4-4B0A-9EDF-F4B65FDBDBEC}"/>
              </a:ext>
            </a:extLst>
          </p:cNvPr>
          <p:cNvPicPr preferRelativeResize="0"/>
          <p:nvPr/>
        </p:nvPicPr>
        <p:blipFill rotWithShape="1">
          <a:blip r:embed="rId2">
            <a:alphaModFix/>
          </a:blip>
          <a:srcRect/>
          <a:stretch/>
        </p:blipFill>
        <p:spPr>
          <a:xfrm>
            <a:off x="9916533" y="336183"/>
            <a:ext cx="1546002" cy="588491"/>
          </a:xfrm>
          <a:prstGeom prst="rect">
            <a:avLst/>
          </a:prstGeom>
          <a:noFill/>
          <a:ln>
            <a:noFill/>
          </a:ln>
        </p:spPr>
      </p:pic>
      <p:cxnSp>
        <p:nvCxnSpPr>
          <p:cNvPr id="6" name="Straight Connector 5">
            <a:extLst>
              <a:ext uri="{FF2B5EF4-FFF2-40B4-BE49-F238E27FC236}">
                <a16:creationId xmlns:a16="http://schemas.microsoft.com/office/drawing/2014/main" id="{D3B9BE26-7C15-42B6-8493-2713590F7CD8}"/>
              </a:ext>
            </a:extLst>
          </p:cNvPr>
          <p:cNvCxnSpPr>
            <a:cxnSpLocks/>
          </p:cNvCxnSpPr>
          <p:nvPr/>
        </p:nvCxnSpPr>
        <p:spPr>
          <a:xfrm>
            <a:off x="976045" y="924674"/>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F67423-A592-499F-A20B-8A8E23236C50}"/>
              </a:ext>
            </a:extLst>
          </p:cNvPr>
          <p:cNvCxnSpPr/>
          <p:nvPr/>
        </p:nvCxnSpPr>
        <p:spPr>
          <a:xfrm>
            <a:off x="2876764" y="924674"/>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44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9725" y="476316"/>
            <a:ext cx="8039005" cy="369812"/>
          </a:xfrm>
        </p:spPr>
        <p:txBody>
          <a:bodyPr>
            <a:noAutofit/>
          </a:bodyPr>
          <a:lstStyle/>
          <a:p>
            <a:pPr algn="ctr"/>
            <a:r>
              <a:rPr lang="en-IN" sz="2400" dirty="0">
                <a:solidFill>
                  <a:srgbClr val="FF0000"/>
                </a:solidFill>
              </a:rPr>
              <a:t>Types of IOC Containers - Contd:4</a:t>
            </a:r>
          </a:p>
        </p:txBody>
      </p:sp>
      <p:pic>
        <p:nvPicPr>
          <p:cNvPr id="4" name="Google Shape;22;p13" descr="Logo&#10;&#10;Description automatically generated">
            <a:extLst>
              <a:ext uri="{FF2B5EF4-FFF2-40B4-BE49-F238E27FC236}">
                <a16:creationId xmlns:a16="http://schemas.microsoft.com/office/drawing/2014/main" id="{A31B447D-269F-42FF-A70D-EB099FEA0674}"/>
              </a:ext>
            </a:extLst>
          </p:cNvPr>
          <p:cNvPicPr preferRelativeResize="0"/>
          <p:nvPr/>
        </p:nvPicPr>
        <p:blipFill rotWithShape="1">
          <a:blip r:embed="rId3">
            <a:alphaModFix/>
          </a:blip>
          <a:srcRect/>
          <a:stretch/>
        </p:blipFill>
        <p:spPr>
          <a:xfrm>
            <a:off x="9916533" y="233442"/>
            <a:ext cx="1546002" cy="588491"/>
          </a:xfrm>
          <a:prstGeom prst="rect">
            <a:avLst/>
          </a:prstGeom>
          <a:noFill/>
          <a:ln>
            <a:noFill/>
          </a:ln>
        </p:spPr>
      </p:pic>
      <p:cxnSp>
        <p:nvCxnSpPr>
          <p:cNvPr id="5" name="Straight Connector 4">
            <a:extLst>
              <a:ext uri="{FF2B5EF4-FFF2-40B4-BE49-F238E27FC236}">
                <a16:creationId xmlns:a16="http://schemas.microsoft.com/office/drawing/2014/main" id="{B432A454-B786-4582-B952-37BD5C23CC0C}"/>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FACCD14-4556-4118-8A17-58A9252EDE92}"/>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AutoShape 2" descr="IoC Containers">
            <a:extLst>
              <a:ext uri="{FF2B5EF4-FFF2-40B4-BE49-F238E27FC236}">
                <a16:creationId xmlns:a16="http://schemas.microsoft.com/office/drawing/2014/main" id="{EA6D7CE2-E271-481F-83DC-A0280DE39BD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Rectangle 1">
            <a:extLst>
              <a:ext uri="{FF2B5EF4-FFF2-40B4-BE49-F238E27FC236}">
                <a16:creationId xmlns:a16="http://schemas.microsoft.com/office/drawing/2014/main" id="{DB487D06-B148-4FF9-B034-236033C0FABE}"/>
              </a:ext>
            </a:extLst>
          </p:cNvPr>
          <p:cNvSpPr/>
          <p:nvPr/>
        </p:nvSpPr>
        <p:spPr>
          <a:xfrm>
            <a:off x="579725" y="1152941"/>
            <a:ext cx="10882810" cy="430887"/>
          </a:xfrm>
          <a:prstGeom prst="rect">
            <a:avLst/>
          </a:prstGeom>
        </p:spPr>
        <p:txBody>
          <a:bodyPr wrap="square">
            <a:spAutoFit/>
          </a:bodyPr>
          <a:lstStyle/>
          <a:p>
            <a:pPr algn="just"/>
            <a:endParaRPr lang="en-IN" sz="2200" dirty="0">
              <a:solidFill>
                <a:schemeClr val="tx1"/>
              </a:solidFill>
              <a:latin typeface="Helvetica LT Std Cond" panose="020B0506020202030204"/>
            </a:endParaRPr>
          </a:p>
        </p:txBody>
      </p:sp>
      <p:sp>
        <p:nvSpPr>
          <p:cNvPr id="6" name="Rectangle 5">
            <a:extLst>
              <a:ext uri="{FF2B5EF4-FFF2-40B4-BE49-F238E27FC236}">
                <a16:creationId xmlns:a16="http://schemas.microsoft.com/office/drawing/2014/main" id="{93FFA5F0-FB09-48DC-906F-C54D87F5D46A}"/>
              </a:ext>
            </a:extLst>
          </p:cNvPr>
          <p:cNvSpPr/>
          <p:nvPr/>
        </p:nvSpPr>
        <p:spPr>
          <a:xfrm>
            <a:off x="821932" y="1152940"/>
            <a:ext cx="10243335" cy="535060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IN" sz="1800" b="1" u="sng" dirty="0">
                <a:latin typeface="Calibri" panose="020F0502020204030204" pitchFamily="34" charset="0"/>
                <a:cs typeface="Calibri" panose="020F0502020204030204" pitchFamily="34" charset="0"/>
              </a:rPr>
              <a:t>Student.java</a:t>
            </a:r>
          </a:p>
          <a:p>
            <a:r>
              <a:rPr lang="en-IN" sz="2000" dirty="0">
                <a:latin typeface="Calibri" panose="020F0502020204030204" pitchFamily="34" charset="0"/>
                <a:cs typeface="Calibri" panose="020F0502020204030204" pitchFamily="34" charset="0"/>
              </a:rPr>
              <a:t>package </a:t>
            </a:r>
            <a:r>
              <a:rPr lang="en-IN" sz="2000" dirty="0" err="1">
                <a:latin typeface="Calibri" panose="020F0502020204030204" pitchFamily="34" charset="0"/>
                <a:cs typeface="Calibri" panose="020F0502020204030204" pitchFamily="34" charset="0"/>
              </a:rPr>
              <a:t>com.springcore</a:t>
            </a:r>
            <a:r>
              <a:rPr lang="en-IN" sz="2000" dirty="0">
                <a:latin typeface="Calibri" panose="020F0502020204030204" pitchFamily="34" charset="0"/>
                <a:cs typeface="Calibri" panose="020F0502020204030204" pitchFamily="34" charset="0"/>
              </a:rPr>
              <a:t>;</a:t>
            </a:r>
          </a:p>
          <a:p>
            <a:r>
              <a:rPr lang="en-IN" sz="2000" dirty="0">
                <a:latin typeface="Calibri" panose="020F0502020204030204" pitchFamily="34" charset="0"/>
                <a:cs typeface="Calibri" panose="020F0502020204030204" pitchFamily="34" charset="0"/>
              </a:rPr>
              <a:t>import </a:t>
            </a:r>
            <a:r>
              <a:rPr lang="en-IN" sz="2000" dirty="0" err="1">
                <a:latin typeface="Calibri" panose="020F0502020204030204" pitchFamily="34" charset="0"/>
                <a:cs typeface="Calibri" panose="020F0502020204030204" pitchFamily="34" charset="0"/>
              </a:rPr>
              <a:t>org.springframework.context.ApplicationContext</a:t>
            </a:r>
            <a:r>
              <a:rPr lang="en-IN" sz="2000" dirty="0">
                <a:latin typeface="Calibri" panose="020F0502020204030204" pitchFamily="34" charset="0"/>
                <a:cs typeface="Calibri" panose="020F0502020204030204" pitchFamily="34" charset="0"/>
              </a:rPr>
              <a:t>;</a:t>
            </a:r>
          </a:p>
          <a:p>
            <a:r>
              <a:rPr lang="en-IN" sz="2000" dirty="0">
                <a:latin typeface="Calibri" panose="020F0502020204030204" pitchFamily="34" charset="0"/>
                <a:cs typeface="Calibri" panose="020F0502020204030204" pitchFamily="34" charset="0"/>
              </a:rPr>
              <a:t>import org.springframework.context.support.ClassPathXmlApplicationContext;</a:t>
            </a:r>
          </a:p>
          <a:p>
            <a:r>
              <a:rPr lang="en-IN" sz="2000" dirty="0">
                <a:latin typeface="Calibri" panose="020F0502020204030204" pitchFamily="34" charset="0"/>
                <a:cs typeface="Calibri" panose="020F0502020204030204" pitchFamily="34" charset="0"/>
              </a:rPr>
              <a:t>public class App </a:t>
            </a:r>
          </a:p>
          <a:p>
            <a:r>
              <a:rPr lang="en-IN" sz="2000" dirty="0">
                <a:latin typeface="Calibri" panose="020F0502020204030204" pitchFamily="34" charset="0"/>
                <a:cs typeface="Calibri" panose="020F0502020204030204" pitchFamily="34" charset="0"/>
              </a:rPr>
              <a:t>{</a:t>
            </a:r>
          </a:p>
          <a:p>
            <a:r>
              <a:rPr lang="en-IN" sz="2000" dirty="0">
                <a:latin typeface="Calibri" panose="020F0502020204030204" pitchFamily="34" charset="0"/>
                <a:cs typeface="Calibri" panose="020F0502020204030204" pitchFamily="34" charset="0"/>
              </a:rPr>
              <a:t>    public static void main( String[] </a:t>
            </a:r>
            <a:r>
              <a:rPr lang="en-IN" sz="2000" dirty="0" err="1">
                <a:latin typeface="Calibri" panose="020F0502020204030204" pitchFamily="34" charset="0"/>
                <a:cs typeface="Calibri" panose="020F0502020204030204" pitchFamily="34" charset="0"/>
              </a:rPr>
              <a:t>args</a:t>
            </a:r>
            <a:r>
              <a:rPr lang="en-IN" sz="2000" dirty="0">
                <a:latin typeface="Calibri" panose="020F0502020204030204" pitchFamily="34" charset="0"/>
                <a:cs typeface="Calibri" panose="020F0502020204030204" pitchFamily="34" charset="0"/>
              </a:rPr>
              <a:t> )</a:t>
            </a:r>
          </a:p>
          <a:p>
            <a:r>
              <a:rPr lang="en-IN" sz="2000" dirty="0">
                <a:latin typeface="Calibri" panose="020F0502020204030204" pitchFamily="34" charset="0"/>
                <a:cs typeface="Calibri" panose="020F0502020204030204" pitchFamily="34" charset="0"/>
              </a:rPr>
              <a:t>    {</a:t>
            </a:r>
          </a:p>
          <a:p>
            <a:r>
              <a:rPr lang="en-IN" sz="2000" dirty="0">
                <a:latin typeface="Calibri" panose="020F0502020204030204" pitchFamily="34" charset="0"/>
                <a:cs typeface="Calibri" panose="020F0502020204030204" pitchFamily="34" charset="0"/>
              </a:rPr>
              <a:t>        </a:t>
            </a:r>
            <a:r>
              <a:rPr lang="en-IN" sz="2000" dirty="0" err="1">
                <a:latin typeface="Calibri" panose="020F0502020204030204" pitchFamily="34" charset="0"/>
                <a:cs typeface="Calibri" panose="020F0502020204030204" pitchFamily="34" charset="0"/>
              </a:rPr>
              <a:t>System.out.println</a:t>
            </a:r>
            <a:r>
              <a:rPr lang="en-IN" sz="2000" dirty="0">
                <a:latin typeface="Calibri" panose="020F0502020204030204" pitchFamily="34" charset="0"/>
                <a:cs typeface="Calibri" panose="020F0502020204030204" pitchFamily="34" charset="0"/>
              </a:rPr>
              <a:t>( "Hello World!" );</a:t>
            </a:r>
          </a:p>
          <a:p>
            <a:r>
              <a:rPr lang="en-IN" sz="2000" dirty="0">
                <a:latin typeface="Calibri" panose="020F0502020204030204" pitchFamily="34" charset="0"/>
                <a:cs typeface="Calibri" panose="020F0502020204030204" pitchFamily="34" charset="0"/>
              </a:rPr>
              <a:t>        </a:t>
            </a:r>
            <a:r>
              <a:rPr lang="en-IN" sz="2000" dirty="0" err="1">
                <a:latin typeface="Calibri" panose="020F0502020204030204" pitchFamily="34" charset="0"/>
                <a:cs typeface="Calibri" panose="020F0502020204030204" pitchFamily="34" charset="0"/>
              </a:rPr>
              <a:t>ApplicationContext</a:t>
            </a:r>
            <a:r>
              <a:rPr lang="en-IN" sz="2000" dirty="0">
                <a:latin typeface="Calibri" panose="020F0502020204030204" pitchFamily="34" charset="0"/>
                <a:cs typeface="Calibri" panose="020F0502020204030204" pitchFamily="34" charset="0"/>
              </a:rPr>
              <a:t> context=new </a:t>
            </a:r>
            <a:r>
              <a:rPr lang="en-IN" sz="2000" dirty="0" err="1">
                <a:latin typeface="Calibri" panose="020F0502020204030204" pitchFamily="34" charset="0"/>
                <a:cs typeface="Calibri" panose="020F0502020204030204" pitchFamily="34" charset="0"/>
              </a:rPr>
              <a:t>ClassPathXmlApplicationContext</a:t>
            </a:r>
            <a:r>
              <a:rPr lang="en-IN" sz="2000" dirty="0">
                <a:latin typeface="Calibri" panose="020F0502020204030204" pitchFamily="34" charset="0"/>
                <a:cs typeface="Calibri" panose="020F0502020204030204" pitchFamily="34" charset="0"/>
              </a:rPr>
              <a:t>("config.xml");</a:t>
            </a:r>
          </a:p>
          <a:p>
            <a:r>
              <a:rPr lang="en-IN" sz="2000" dirty="0">
                <a:latin typeface="Calibri" panose="020F0502020204030204" pitchFamily="34" charset="0"/>
                <a:cs typeface="Calibri" panose="020F0502020204030204" pitchFamily="34" charset="0"/>
              </a:rPr>
              <a:t>        Student student1=(Student) </a:t>
            </a:r>
            <a:r>
              <a:rPr lang="en-IN" sz="2000" dirty="0" err="1">
                <a:latin typeface="Calibri" panose="020F0502020204030204" pitchFamily="34" charset="0"/>
                <a:cs typeface="Calibri" panose="020F0502020204030204" pitchFamily="34" charset="0"/>
              </a:rPr>
              <a:t>context.getBean</a:t>
            </a:r>
            <a:r>
              <a:rPr lang="en-IN" sz="2000" dirty="0">
                <a:latin typeface="Calibri" panose="020F0502020204030204" pitchFamily="34" charset="0"/>
                <a:cs typeface="Calibri" panose="020F0502020204030204" pitchFamily="34" charset="0"/>
              </a:rPr>
              <a:t>("student1"); </a:t>
            </a:r>
          </a:p>
          <a:p>
            <a:r>
              <a:rPr lang="en-IN" sz="2000" dirty="0">
                <a:latin typeface="Calibri" panose="020F0502020204030204" pitchFamily="34" charset="0"/>
                <a:cs typeface="Calibri" panose="020F0502020204030204" pitchFamily="34" charset="0"/>
              </a:rPr>
              <a:t>        Student student2=(Student) </a:t>
            </a:r>
            <a:r>
              <a:rPr lang="en-IN" sz="2000" dirty="0" err="1">
                <a:latin typeface="Calibri" panose="020F0502020204030204" pitchFamily="34" charset="0"/>
                <a:cs typeface="Calibri" panose="020F0502020204030204" pitchFamily="34" charset="0"/>
              </a:rPr>
              <a:t>context.getBean</a:t>
            </a:r>
            <a:r>
              <a:rPr lang="en-IN" sz="2000" dirty="0">
                <a:latin typeface="Calibri" panose="020F0502020204030204" pitchFamily="34" charset="0"/>
                <a:cs typeface="Calibri" panose="020F0502020204030204" pitchFamily="34" charset="0"/>
              </a:rPr>
              <a:t>("student2");</a:t>
            </a:r>
          </a:p>
          <a:p>
            <a:r>
              <a:rPr lang="en-IN" sz="2000" dirty="0">
                <a:latin typeface="Calibri" panose="020F0502020204030204" pitchFamily="34" charset="0"/>
                <a:cs typeface="Calibri" panose="020F0502020204030204" pitchFamily="34" charset="0"/>
              </a:rPr>
              <a:t>        </a:t>
            </a:r>
            <a:r>
              <a:rPr lang="en-IN" sz="2000" dirty="0" err="1">
                <a:latin typeface="Calibri" panose="020F0502020204030204" pitchFamily="34" charset="0"/>
                <a:cs typeface="Calibri" panose="020F0502020204030204" pitchFamily="34" charset="0"/>
              </a:rPr>
              <a:t>System.out.println</a:t>
            </a:r>
            <a:r>
              <a:rPr lang="en-IN" sz="2000" dirty="0">
                <a:latin typeface="Calibri" panose="020F0502020204030204" pitchFamily="34" charset="0"/>
                <a:cs typeface="Calibri" panose="020F0502020204030204" pitchFamily="34" charset="0"/>
              </a:rPr>
              <a:t>(student1);</a:t>
            </a:r>
          </a:p>
          <a:p>
            <a:r>
              <a:rPr lang="en-IN" sz="2000" dirty="0">
                <a:latin typeface="Calibri" panose="020F0502020204030204" pitchFamily="34" charset="0"/>
                <a:cs typeface="Calibri" panose="020F0502020204030204" pitchFamily="34" charset="0"/>
              </a:rPr>
              <a:t>        </a:t>
            </a:r>
            <a:r>
              <a:rPr lang="en-IN" sz="2000" dirty="0" err="1">
                <a:latin typeface="Calibri" panose="020F0502020204030204" pitchFamily="34" charset="0"/>
                <a:cs typeface="Calibri" panose="020F0502020204030204" pitchFamily="34" charset="0"/>
              </a:rPr>
              <a:t>System.out.println</a:t>
            </a:r>
            <a:r>
              <a:rPr lang="en-IN" sz="2000" dirty="0">
                <a:latin typeface="Calibri" panose="020F0502020204030204" pitchFamily="34" charset="0"/>
                <a:cs typeface="Calibri" panose="020F0502020204030204" pitchFamily="34" charset="0"/>
              </a:rPr>
              <a:t>(student2);</a:t>
            </a:r>
          </a:p>
          <a:p>
            <a:r>
              <a:rPr lang="en-IN" sz="2000" dirty="0">
                <a:latin typeface="Calibri" panose="020F0502020204030204" pitchFamily="34" charset="0"/>
                <a:cs typeface="Calibri" panose="020F0502020204030204" pitchFamily="34" charset="0"/>
              </a:rPr>
              <a:t>    }</a:t>
            </a:r>
          </a:p>
          <a:p>
            <a:r>
              <a:rPr lang="en-IN" sz="2000" dirty="0">
                <a:latin typeface="Calibri" panose="020F0502020204030204" pitchFamily="34" charset="0"/>
                <a:cs typeface="Calibri" panose="020F0502020204030204" pitchFamily="34" charset="0"/>
              </a:rPr>
              <a:t>}</a:t>
            </a:r>
          </a:p>
        </p:txBody>
      </p:sp>
      <p:sp>
        <p:nvSpPr>
          <p:cNvPr id="10" name="Rectangle 9">
            <a:extLst>
              <a:ext uri="{FF2B5EF4-FFF2-40B4-BE49-F238E27FC236}">
                <a16:creationId xmlns:a16="http://schemas.microsoft.com/office/drawing/2014/main" id="{DB3E3605-933E-46FA-BA1E-4DD3B63E45BA}"/>
              </a:ext>
            </a:extLst>
          </p:cNvPr>
          <p:cNvSpPr/>
          <p:nvPr/>
        </p:nvSpPr>
        <p:spPr>
          <a:xfrm>
            <a:off x="1304817" y="4140485"/>
            <a:ext cx="8784405" cy="304800"/>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noFill/>
            </a:endParaRPr>
          </a:p>
        </p:txBody>
      </p:sp>
    </p:spTree>
    <p:extLst>
      <p:ext uri="{BB962C8B-B14F-4D97-AF65-F5344CB8AC3E}">
        <p14:creationId xmlns:p14="http://schemas.microsoft.com/office/powerpoint/2010/main" val="2435382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9725" y="476316"/>
            <a:ext cx="8039005" cy="369812"/>
          </a:xfrm>
        </p:spPr>
        <p:txBody>
          <a:bodyPr>
            <a:noAutofit/>
          </a:bodyPr>
          <a:lstStyle/>
          <a:p>
            <a:pPr algn="ctr"/>
            <a:r>
              <a:rPr lang="en-IN" sz="2400" dirty="0">
                <a:solidFill>
                  <a:srgbClr val="FF0000"/>
                </a:solidFill>
              </a:rPr>
              <a:t>Types of IOC Containers - Contd:5</a:t>
            </a:r>
          </a:p>
        </p:txBody>
      </p:sp>
      <p:pic>
        <p:nvPicPr>
          <p:cNvPr id="4" name="Google Shape;22;p13" descr="Logo&#10;&#10;Description automatically generated">
            <a:extLst>
              <a:ext uri="{FF2B5EF4-FFF2-40B4-BE49-F238E27FC236}">
                <a16:creationId xmlns:a16="http://schemas.microsoft.com/office/drawing/2014/main" id="{A31B447D-269F-42FF-A70D-EB099FEA0674}"/>
              </a:ext>
            </a:extLst>
          </p:cNvPr>
          <p:cNvPicPr preferRelativeResize="0"/>
          <p:nvPr/>
        </p:nvPicPr>
        <p:blipFill rotWithShape="1">
          <a:blip r:embed="rId3">
            <a:alphaModFix/>
          </a:blip>
          <a:srcRect/>
          <a:stretch/>
        </p:blipFill>
        <p:spPr>
          <a:xfrm>
            <a:off x="9916533" y="233442"/>
            <a:ext cx="1546002" cy="588491"/>
          </a:xfrm>
          <a:prstGeom prst="rect">
            <a:avLst/>
          </a:prstGeom>
          <a:noFill/>
          <a:ln>
            <a:noFill/>
          </a:ln>
        </p:spPr>
      </p:pic>
      <p:cxnSp>
        <p:nvCxnSpPr>
          <p:cNvPr id="5" name="Straight Connector 4">
            <a:extLst>
              <a:ext uri="{FF2B5EF4-FFF2-40B4-BE49-F238E27FC236}">
                <a16:creationId xmlns:a16="http://schemas.microsoft.com/office/drawing/2014/main" id="{B432A454-B786-4582-B952-37BD5C23CC0C}"/>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FACCD14-4556-4118-8A17-58A9252EDE92}"/>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AutoShape 2" descr="IoC Containers">
            <a:extLst>
              <a:ext uri="{FF2B5EF4-FFF2-40B4-BE49-F238E27FC236}">
                <a16:creationId xmlns:a16="http://schemas.microsoft.com/office/drawing/2014/main" id="{EA6D7CE2-E271-481F-83DC-A0280DE39BD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7">
            <a:extLst>
              <a:ext uri="{FF2B5EF4-FFF2-40B4-BE49-F238E27FC236}">
                <a16:creationId xmlns:a16="http://schemas.microsoft.com/office/drawing/2014/main" id="{841BE0CF-8CEA-4752-BC5D-2E27F0662766}"/>
              </a:ext>
            </a:extLst>
          </p:cNvPr>
          <p:cNvSpPr/>
          <p:nvPr/>
        </p:nvSpPr>
        <p:spPr>
          <a:xfrm>
            <a:off x="698643" y="1220908"/>
            <a:ext cx="10233060" cy="2568717"/>
          </a:xfrm>
          <a:prstGeom prst="rect">
            <a:avLst/>
          </a:prstGeom>
        </p:spPr>
        <p:txBody>
          <a:bodyPr wrap="square">
            <a:spAutoFit/>
          </a:bodyPr>
          <a:lstStyle/>
          <a:p>
            <a:pPr>
              <a:lnSpc>
                <a:spcPct val="150000"/>
              </a:lnSpc>
            </a:pPr>
            <a:r>
              <a:rPr lang="en-IN" sz="2200" b="1" dirty="0">
                <a:solidFill>
                  <a:schemeClr val="tx1"/>
                </a:solidFill>
                <a:latin typeface="Helvetica LT Std Cond" panose="020B0506020202030204"/>
              </a:rPr>
              <a:t>Types of Application Context</a:t>
            </a:r>
            <a:endParaRPr lang="en-IN" sz="2200" dirty="0">
              <a:solidFill>
                <a:schemeClr val="tx1"/>
              </a:solidFill>
              <a:latin typeface="Helvetica LT Std Cond" panose="020B0506020202030204"/>
            </a:endParaRPr>
          </a:p>
          <a:p>
            <a:pPr>
              <a:lnSpc>
                <a:spcPct val="150000"/>
              </a:lnSpc>
            </a:pPr>
            <a:r>
              <a:rPr lang="en-IN" sz="2200" dirty="0">
                <a:solidFill>
                  <a:schemeClr val="tx1"/>
                </a:solidFill>
                <a:latin typeface="Helvetica LT Std Cond" panose="020B0506020202030204"/>
              </a:rPr>
              <a:t>There are three different types of Application Contexts.</a:t>
            </a:r>
          </a:p>
          <a:p>
            <a:pPr marL="342900" lvl="2" indent="-342900">
              <a:lnSpc>
                <a:spcPct val="150000"/>
              </a:lnSpc>
              <a:buFont typeface="Wingdings" panose="05000000000000000000" pitchFamily="2" charset="2"/>
              <a:buChar char="Ø"/>
            </a:pPr>
            <a:r>
              <a:rPr lang="en-IN" sz="2200" dirty="0" err="1">
                <a:solidFill>
                  <a:schemeClr val="tx1"/>
                </a:solidFill>
                <a:latin typeface="Helvetica LT Std Cond" panose="020B0506020202030204"/>
              </a:rPr>
              <a:t>FileSystemXmlApplicationContext</a:t>
            </a:r>
            <a:endParaRPr lang="en-IN" sz="2200" dirty="0">
              <a:solidFill>
                <a:schemeClr val="tx1"/>
              </a:solidFill>
              <a:latin typeface="Helvetica LT Std Cond" panose="020B0506020202030204"/>
            </a:endParaRPr>
          </a:p>
          <a:p>
            <a:pPr marL="342900" lvl="2" indent="-342900">
              <a:lnSpc>
                <a:spcPct val="150000"/>
              </a:lnSpc>
              <a:buFont typeface="Wingdings" panose="05000000000000000000" pitchFamily="2" charset="2"/>
              <a:buChar char="Ø"/>
            </a:pPr>
            <a:r>
              <a:rPr lang="en-IN" sz="2200" dirty="0" err="1">
                <a:solidFill>
                  <a:schemeClr val="tx1"/>
                </a:solidFill>
                <a:latin typeface="Helvetica LT Std Cond" panose="020B0506020202030204"/>
              </a:rPr>
              <a:t>ClassPathXmlApplicationContext</a:t>
            </a:r>
            <a:endParaRPr lang="en-IN" sz="2200" dirty="0">
              <a:solidFill>
                <a:schemeClr val="tx1"/>
              </a:solidFill>
              <a:latin typeface="Helvetica LT Std Cond" panose="020B0506020202030204"/>
            </a:endParaRPr>
          </a:p>
          <a:p>
            <a:pPr marL="342900" lvl="2" indent="-342900">
              <a:lnSpc>
                <a:spcPct val="150000"/>
              </a:lnSpc>
              <a:buFont typeface="Wingdings" panose="05000000000000000000" pitchFamily="2" charset="2"/>
              <a:buChar char="Ø"/>
            </a:pPr>
            <a:r>
              <a:rPr lang="en-IN" sz="2200" dirty="0" err="1">
                <a:solidFill>
                  <a:schemeClr val="tx1"/>
                </a:solidFill>
                <a:latin typeface="Helvetica LT Std Cond" panose="020B0506020202030204"/>
              </a:rPr>
              <a:t>WebXmlApplicationContext</a:t>
            </a:r>
            <a:endParaRPr lang="en-IN" sz="2200" dirty="0">
              <a:solidFill>
                <a:schemeClr val="tx1"/>
              </a:solidFill>
              <a:latin typeface="Helvetica LT Std Cond" panose="020B0506020202030204"/>
            </a:endParaRPr>
          </a:p>
        </p:txBody>
      </p:sp>
    </p:spTree>
    <p:extLst>
      <p:ext uri="{BB962C8B-B14F-4D97-AF65-F5344CB8AC3E}">
        <p14:creationId xmlns:p14="http://schemas.microsoft.com/office/powerpoint/2010/main" val="2052306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9725" y="476316"/>
            <a:ext cx="8039005" cy="369812"/>
          </a:xfrm>
        </p:spPr>
        <p:txBody>
          <a:bodyPr>
            <a:noAutofit/>
          </a:bodyPr>
          <a:lstStyle/>
          <a:p>
            <a:pPr algn="ctr"/>
            <a:r>
              <a:rPr lang="en-IN" sz="2400" dirty="0">
                <a:solidFill>
                  <a:srgbClr val="FF0000"/>
                </a:solidFill>
              </a:rPr>
              <a:t>Dependency Injection</a:t>
            </a:r>
          </a:p>
        </p:txBody>
      </p:sp>
      <p:pic>
        <p:nvPicPr>
          <p:cNvPr id="4" name="Google Shape;22;p13" descr="Logo&#10;&#10;Description automatically generated">
            <a:extLst>
              <a:ext uri="{FF2B5EF4-FFF2-40B4-BE49-F238E27FC236}">
                <a16:creationId xmlns:a16="http://schemas.microsoft.com/office/drawing/2014/main" id="{A31B447D-269F-42FF-A70D-EB099FEA0674}"/>
              </a:ext>
            </a:extLst>
          </p:cNvPr>
          <p:cNvPicPr preferRelativeResize="0"/>
          <p:nvPr/>
        </p:nvPicPr>
        <p:blipFill rotWithShape="1">
          <a:blip r:embed="rId3">
            <a:alphaModFix/>
          </a:blip>
          <a:srcRect/>
          <a:stretch/>
        </p:blipFill>
        <p:spPr>
          <a:xfrm>
            <a:off x="9916533" y="233442"/>
            <a:ext cx="1546002" cy="588491"/>
          </a:xfrm>
          <a:prstGeom prst="rect">
            <a:avLst/>
          </a:prstGeom>
          <a:noFill/>
          <a:ln>
            <a:noFill/>
          </a:ln>
        </p:spPr>
      </p:pic>
      <p:cxnSp>
        <p:nvCxnSpPr>
          <p:cNvPr id="5" name="Straight Connector 4">
            <a:extLst>
              <a:ext uri="{FF2B5EF4-FFF2-40B4-BE49-F238E27FC236}">
                <a16:creationId xmlns:a16="http://schemas.microsoft.com/office/drawing/2014/main" id="{B432A454-B786-4582-B952-37BD5C23CC0C}"/>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FACCD14-4556-4118-8A17-58A9252EDE92}"/>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AutoShape 2" descr="IoC Containers">
            <a:extLst>
              <a:ext uri="{FF2B5EF4-FFF2-40B4-BE49-F238E27FC236}">
                <a16:creationId xmlns:a16="http://schemas.microsoft.com/office/drawing/2014/main" id="{EA6D7CE2-E271-481F-83DC-A0280DE39BD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Rectangle 1">
            <a:extLst>
              <a:ext uri="{FF2B5EF4-FFF2-40B4-BE49-F238E27FC236}">
                <a16:creationId xmlns:a16="http://schemas.microsoft.com/office/drawing/2014/main" id="{3478869B-A903-47B5-89F7-B20A10FDC56D}"/>
              </a:ext>
            </a:extLst>
          </p:cNvPr>
          <p:cNvSpPr/>
          <p:nvPr/>
        </p:nvSpPr>
        <p:spPr>
          <a:xfrm>
            <a:off x="698643" y="1132942"/>
            <a:ext cx="10763892" cy="1553054"/>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IN" sz="2200" dirty="0">
                <a:solidFill>
                  <a:srgbClr val="333333"/>
                </a:solidFill>
                <a:latin typeface="Helvetica LT Std Cond" panose="020B0506020202030204"/>
              </a:rPr>
              <a:t>Dependency Injection (DI) is a design pattern that removes the dependency from the programming code so that it can be easy to manage and test the application. </a:t>
            </a:r>
          </a:p>
          <a:p>
            <a:pPr marL="342900" indent="-342900" algn="just">
              <a:lnSpc>
                <a:spcPct val="150000"/>
              </a:lnSpc>
              <a:buFont typeface="Wingdings" panose="05000000000000000000" pitchFamily="2" charset="2"/>
              <a:buChar char="Ø"/>
            </a:pPr>
            <a:r>
              <a:rPr lang="en-IN" sz="2200" dirty="0">
                <a:solidFill>
                  <a:srgbClr val="333333"/>
                </a:solidFill>
                <a:latin typeface="Helvetica LT Std Cond" panose="020B0506020202030204"/>
              </a:rPr>
              <a:t>Dependency Injection makes our programming code loosely coupled. </a:t>
            </a:r>
          </a:p>
        </p:txBody>
      </p:sp>
    </p:spTree>
    <p:extLst>
      <p:ext uri="{BB962C8B-B14F-4D97-AF65-F5344CB8AC3E}">
        <p14:creationId xmlns:p14="http://schemas.microsoft.com/office/powerpoint/2010/main" val="247121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9725" y="476316"/>
            <a:ext cx="8039005" cy="369812"/>
          </a:xfrm>
        </p:spPr>
        <p:txBody>
          <a:bodyPr>
            <a:noAutofit/>
          </a:bodyPr>
          <a:lstStyle/>
          <a:p>
            <a:pPr algn="ctr"/>
            <a:r>
              <a:rPr lang="en-IN" sz="2400" dirty="0">
                <a:solidFill>
                  <a:srgbClr val="FF0000"/>
                </a:solidFill>
              </a:rPr>
              <a:t>Dependency Injection- </a:t>
            </a:r>
            <a:r>
              <a:rPr lang="en-IN" sz="2400" dirty="0" err="1">
                <a:solidFill>
                  <a:srgbClr val="FF0000"/>
                </a:solidFill>
              </a:rPr>
              <a:t>Contd</a:t>
            </a:r>
            <a:r>
              <a:rPr lang="en-IN" sz="2400" dirty="0">
                <a:solidFill>
                  <a:srgbClr val="FF0000"/>
                </a:solidFill>
              </a:rPr>
              <a:t> -1</a:t>
            </a:r>
          </a:p>
        </p:txBody>
      </p:sp>
      <p:pic>
        <p:nvPicPr>
          <p:cNvPr id="4" name="Google Shape;22;p13" descr="Logo&#10;&#10;Description automatically generated">
            <a:extLst>
              <a:ext uri="{FF2B5EF4-FFF2-40B4-BE49-F238E27FC236}">
                <a16:creationId xmlns:a16="http://schemas.microsoft.com/office/drawing/2014/main" id="{A31B447D-269F-42FF-A70D-EB099FEA0674}"/>
              </a:ext>
            </a:extLst>
          </p:cNvPr>
          <p:cNvPicPr preferRelativeResize="0"/>
          <p:nvPr/>
        </p:nvPicPr>
        <p:blipFill rotWithShape="1">
          <a:blip r:embed="rId3">
            <a:alphaModFix/>
          </a:blip>
          <a:srcRect/>
          <a:stretch/>
        </p:blipFill>
        <p:spPr>
          <a:xfrm>
            <a:off x="9916533" y="233442"/>
            <a:ext cx="1546002" cy="588491"/>
          </a:xfrm>
          <a:prstGeom prst="rect">
            <a:avLst/>
          </a:prstGeom>
          <a:noFill/>
          <a:ln>
            <a:noFill/>
          </a:ln>
        </p:spPr>
      </p:pic>
      <p:cxnSp>
        <p:nvCxnSpPr>
          <p:cNvPr id="5" name="Straight Connector 4">
            <a:extLst>
              <a:ext uri="{FF2B5EF4-FFF2-40B4-BE49-F238E27FC236}">
                <a16:creationId xmlns:a16="http://schemas.microsoft.com/office/drawing/2014/main" id="{B432A454-B786-4582-B952-37BD5C23CC0C}"/>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FACCD14-4556-4118-8A17-58A9252EDE92}"/>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AutoShape 2" descr="IoC Containers">
            <a:extLst>
              <a:ext uri="{FF2B5EF4-FFF2-40B4-BE49-F238E27FC236}">
                <a16:creationId xmlns:a16="http://schemas.microsoft.com/office/drawing/2014/main" id="{EA6D7CE2-E271-481F-83DC-A0280DE39BD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057BD693-4734-4244-820C-E0979B03F3D7}"/>
              </a:ext>
            </a:extLst>
          </p:cNvPr>
          <p:cNvPicPr>
            <a:picLocks noChangeAspect="1"/>
          </p:cNvPicPr>
          <p:nvPr/>
        </p:nvPicPr>
        <p:blipFill rotWithShape="1">
          <a:blip r:embed="rId4"/>
          <a:srcRect t="8370"/>
          <a:stretch/>
        </p:blipFill>
        <p:spPr>
          <a:xfrm>
            <a:off x="998565" y="1749181"/>
            <a:ext cx="8917968" cy="3359638"/>
          </a:xfrm>
          <a:prstGeom prst="rect">
            <a:avLst/>
          </a:prstGeom>
          <a:ln w="12700">
            <a:solidFill>
              <a:schemeClr val="tx1"/>
            </a:solidFill>
          </a:ln>
        </p:spPr>
      </p:pic>
    </p:spTree>
    <p:extLst>
      <p:ext uri="{BB962C8B-B14F-4D97-AF65-F5344CB8AC3E}">
        <p14:creationId xmlns:p14="http://schemas.microsoft.com/office/powerpoint/2010/main" val="3305835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9725" y="424945"/>
            <a:ext cx="8039005" cy="369812"/>
          </a:xfrm>
        </p:spPr>
        <p:txBody>
          <a:bodyPr>
            <a:noAutofit/>
          </a:bodyPr>
          <a:lstStyle/>
          <a:p>
            <a:pPr algn="ctr"/>
            <a:r>
              <a:rPr lang="en-IN" sz="2400" dirty="0">
                <a:solidFill>
                  <a:srgbClr val="FF0000"/>
                </a:solidFill>
              </a:rPr>
              <a:t>Dependency Injection</a:t>
            </a:r>
          </a:p>
        </p:txBody>
      </p:sp>
      <p:pic>
        <p:nvPicPr>
          <p:cNvPr id="4" name="Google Shape;22;p13" descr="Logo&#10;&#10;Description automatically generated">
            <a:extLst>
              <a:ext uri="{FF2B5EF4-FFF2-40B4-BE49-F238E27FC236}">
                <a16:creationId xmlns:a16="http://schemas.microsoft.com/office/drawing/2014/main" id="{A31B447D-269F-42FF-A70D-EB099FEA0674}"/>
              </a:ext>
            </a:extLst>
          </p:cNvPr>
          <p:cNvPicPr preferRelativeResize="0"/>
          <p:nvPr/>
        </p:nvPicPr>
        <p:blipFill rotWithShape="1">
          <a:blip r:embed="rId3">
            <a:alphaModFix/>
          </a:blip>
          <a:srcRect/>
          <a:stretch/>
        </p:blipFill>
        <p:spPr>
          <a:xfrm>
            <a:off x="9916533" y="233442"/>
            <a:ext cx="1546002" cy="588491"/>
          </a:xfrm>
          <a:prstGeom prst="rect">
            <a:avLst/>
          </a:prstGeom>
          <a:noFill/>
          <a:ln>
            <a:noFill/>
          </a:ln>
        </p:spPr>
      </p:pic>
      <p:cxnSp>
        <p:nvCxnSpPr>
          <p:cNvPr id="5" name="Straight Connector 4">
            <a:extLst>
              <a:ext uri="{FF2B5EF4-FFF2-40B4-BE49-F238E27FC236}">
                <a16:creationId xmlns:a16="http://schemas.microsoft.com/office/drawing/2014/main" id="{B432A454-B786-4582-B952-37BD5C23CC0C}"/>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FACCD14-4556-4118-8A17-58A9252EDE92}"/>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AutoShape 2" descr="IoC Containers">
            <a:extLst>
              <a:ext uri="{FF2B5EF4-FFF2-40B4-BE49-F238E27FC236}">
                <a16:creationId xmlns:a16="http://schemas.microsoft.com/office/drawing/2014/main" id="{EA6D7CE2-E271-481F-83DC-A0280DE39BD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extBox 1">
            <a:extLst>
              <a:ext uri="{FF2B5EF4-FFF2-40B4-BE49-F238E27FC236}">
                <a16:creationId xmlns:a16="http://schemas.microsoft.com/office/drawing/2014/main" id="{EE977BF6-DF31-46F4-A33B-DD4B3A507EE7}"/>
              </a:ext>
            </a:extLst>
          </p:cNvPr>
          <p:cNvSpPr txBox="1"/>
          <p:nvPr/>
        </p:nvSpPr>
        <p:spPr>
          <a:xfrm>
            <a:off x="698643" y="1055128"/>
            <a:ext cx="10027577" cy="1685846"/>
          </a:xfrm>
          <a:prstGeom prst="rect">
            <a:avLst/>
          </a:prstGeom>
          <a:noFill/>
        </p:spPr>
        <p:txBody>
          <a:bodyPr wrap="square" rtlCol="0">
            <a:spAutoFit/>
          </a:bodyPr>
          <a:lstStyle/>
          <a:p>
            <a:pPr>
              <a:lnSpc>
                <a:spcPct val="150000"/>
              </a:lnSpc>
            </a:pPr>
            <a:r>
              <a:rPr lang="en-IN" sz="2400" dirty="0">
                <a:latin typeface="Helvetica LT Std Cond" panose="020B0506020202030204"/>
              </a:rPr>
              <a:t>Dependency Injection can be done in 2 ways</a:t>
            </a:r>
          </a:p>
          <a:p>
            <a:pPr marL="342900" indent="-342900">
              <a:lnSpc>
                <a:spcPct val="150000"/>
              </a:lnSpc>
              <a:buFont typeface="Wingdings" panose="05000000000000000000" pitchFamily="2" charset="2"/>
              <a:buChar char="Ø"/>
            </a:pPr>
            <a:r>
              <a:rPr lang="en-IN" sz="2400" dirty="0">
                <a:latin typeface="Helvetica LT Std Cond" panose="020B0506020202030204"/>
              </a:rPr>
              <a:t>  Setter Injection </a:t>
            </a:r>
          </a:p>
          <a:p>
            <a:pPr marL="342900" indent="-342900">
              <a:lnSpc>
                <a:spcPct val="150000"/>
              </a:lnSpc>
              <a:buFont typeface="Wingdings" panose="05000000000000000000" pitchFamily="2" charset="2"/>
              <a:buChar char="Ø"/>
            </a:pPr>
            <a:r>
              <a:rPr lang="en-IN" sz="2400" dirty="0">
                <a:latin typeface="Helvetica LT Std Cond" panose="020B0506020202030204"/>
              </a:rPr>
              <a:t>  Constructor Injection</a:t>
            </a:r>
          </a:p>
        </p:txBody>
      </p:sp>
    </p:spTree>
    <p:extLst>
      <p:ext uri="{BB962C8B-B14F-4D97-AF65-F5344CB8AC3E}">
        <p14:creationId xmlns:p14="http://schemas.microsoft.com/office/powerpoint/2010/main" val="1660538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9725" y="424945"/>
            <a:ext cx="8039005" cy="369812"/>
          </a:xfrm>
        </p:spPr>
        <p:txBody>
          <a:bodyPr>
            <a:noAutofit/>
          </a:bodyPr>
          <a:lstStyle/>
          <a:p>
            <a:pPr algn="ctr"/>
            <a:r>
              <a:rPr lang="en-IN" sz="2400" dirty="0">
                <a:solidFill>
                  <a:srgbClr val="FF0000"/>
                </a:solidFill>
              </a:rPr>
              <a:t>Dependency Injection –Data Types</a:t>
            </a:r>
          </a:p>
        </p:txBody>
      </p:sp>
      <p:pic>
        <p:nvPicPr>
          <p:cNvPr id="4" name="Google Shape;22;p13" descr="Logo&#10;&#10;Description automatically generated">
            <a:extLst>
              <a:ext uri="{FF2B5EF4-FFF2-40B4-BE49-F238E27FC236}">
                <a16:creationId xmlns:a16="http://schemas.microsoft.com/office/drawing/2014/main" id="{A31B447D-269F-42FF-A70D-EB099FEA0674}"/>
              </a:ext>
            </a:extLst>
          </p:cNvPr>
          <p:cNvPicPr preferRelativeResize="0"/>
          <p:nvPr/>
        </p:nvPicPr>
        <p:blipFill rotWithShape="1">
          <a:blip r:embed="rId3">
            <a:alphaModFix/>
          </a:blip>
          <a:srcRect/>
          <a:stretch/>
        </p:blipFill>
        <p:spPr>
          <a:xfrm>
            <a:off x="9916533" y="233442"/>
            <a:ext cx="1546002" cy="588491"/>
          </a:xfrm>
          <a:prstGeom prst="rect">
            <a:avLst/>
          </a:prstGeom>
          <a:noFill/>
          <a:ln>
            <a:noFill/>
          </a:ln>
        </p:spPr>
      </p:pic>
      <p:cxnSp>
        <p:nvCxnSpPr>
          <p:cNvPr id="5" name="Straight Connector 4">
            <a:extLst>
              <a:ext uri="{FF2B5EF4-FFF2-40B4-BE49-F238E27FC236}">
                <a16:creationId xmlns:a16="http://schemas.microsoft.com/office/drawing/2014/main" id="{B432A454-B786-4582-B952-37BD5C23CC0C}"/>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FACCD14-4556-4118-8A17-58A9252EDE92}"/>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AutoShape 2" descr="IoC Containers">
            <a:extLst>
              <a:ext uri="{FF2B5EF4-FFF2-40B4-BE49-F238E27FC236}">
                <a16:creationId xmlns:a16="http://schemas.microsoft.com/office/drawing/2014/main" id="{EA6D7CE2-E271-481F-83DC-A0280DE39BD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a:extLst>
              <a:ext uri="{FF2B5EF4-FFF2-40B4-BE49-F238E27FC236}">
                <a16:creationId xmlns:a16="http://schemas.microsoft.com/office/drawing/2014/main" id="{B666E1B3-D3C5-4F89-AA2C-833D5E81A1FB}"/>
              </a:ext>
            </a:extLst>
          </p:cNvPr>
          <p:cNvSpPr/>
          <p:nvPr/>
        </p:nvSpPr>
        <p:spPr>
          <a:xfrm>
            <a:off x="990600" y="1461087"/>
            <a:ext cx="8077200" cy="2123658"/>
          </a:xfrm>
          <a:prstGeom prst="rect">
            <a:avLst/>
          </a:prstGeom>
          <a:ln w="19050">
            <a:solidFill>
              <a:schemeClr val="tx1"/>
            </a:solidFill>
          </a:ln>
        </p:spPr>
        <p:txBody>
          <a:bodyPr wrap="square">
            <a:spAutoFit/>
          </a:bodyPr>
          <a:lstStyle/>
          <a:p>
            <a:r>
              <a:rPr lang="en-IN" sz="2200" dirty="0">
                <a:solidFill>
                  <a:srgbClr val="FF0000"/>
                </a:solidFill>
                <a:latin typeface="Helvetica LT Std Cond" panose="020B0506020202030204"/>
              </a:rPr>
              <a:t>1) Primitive </a:t>
            </a:r>
            <a:r>
              <a:rPr lang="en-IN" sz="2200" dirty="0" err="1">
                <a:solidFill>
                  <a:srgbClr val="FF0000"/>
                </a:solidFill>
                <a:latin typeface="Helvetica LT Std Cond" panose="020B0506020202030204"/>
              </a:rPr>
              <a:t>DataTypes</a:t>
            </a:r>
            <a:r>
              <a:rPr lang="en-IN" sz="2200" dirty="0">
                <a:solidFill>
                  <a:srgbClr val="FF0000"/>
                </a:solidFill>
                <a:latin typeface="Helvetica LT Std Cond" panose="020B0506020202030204"/>
              </a:rPr>
              <a:t>:</a:t>
            </a:r>
            <a:r>
              <a:rPr lang="en-IN" sz="2200" dirty="0">
                <a:latin typeface="Helvetica LT Std Cond" panose="020B0506020202030204"/>
              </a:rPr>
              <a:t>( Dependencies) </a:t>
            </a:r>
          </a:p>
          <a:p>
            <a:r>
              <a:rPr lang="en-IN" sz="2200" dirty="0">
                <a:latin typeface="Helvetica LT Std Cond" panose="020B0506020202030204"/>
              </a:rPr>
              <a:t>     Byte , short , char , int , float , double , long , Boolean</a:t>
            </a:r>
          </a:p>
          <a:p>
            <a:endParaRPr lang="en-IN" sz="2200" dirty="0">
              <a:latin typeface="Helvetica LT Std Cond" panose="020B0506020202030204"/>
            </a:endParaRPr>
          </a:p>
          <a:p>
            <a:r>
              <a:rPr lang="en-IN" sz="2200" dirty="0">
                <a:solidFill>
                  <a:srgbClr val="FF0000"/>
                </a:solidFill>
                <a:latin typeface="Helvetica LT Std Cond" panose="020B0506020202030204"/>
              </a:rPr>
              <a:t>2) Collection Type Data Types</a:t>
            </a:r>
            <a:r>
              <a:rPr lang="en-IN" sz="2200" dirty="0">
                <a:latin typeface="Helvetica LT Std Cond" panose="020B0506020202030204"/>
              </a:rPr>
              <a:t> List , Set , Map and Properties</a:t>
            </a:r>
          </a:p>
          <a:p>
            <a:endParaRPr lang="en-IN" sz="2200" dirty="0">
              <a:latin typeface="Helvetica LT Std Cond" panose="020B0506020202030204"/>
            </a:endParaRPr>
          </a:p>
          <a:p>
            <a:r>
              <a:rPr lang="en-IN" sz="2200" dirty="0">
                <a:solidFill>
                  <a:srgbClr val="FF0000"/>
                </a:solidFill>
                <a:latin typeface="Helvetica LT Std Cond" panose="020B0506020202030204"/>
              </a:rPr>
              <a:t>3) Reference Types</a:t>
            </a:r>
          </a:p>
        </p:txBody>
      </p:sp>
    </p:spTree>
    <p:extLst>
      <p:ext uri="{BB962C8B-B14F-4D97-AF65-F5344CB8AC3E}">
        <p14:creationId xmlns:p14="http://schemas.microsoft.com/office/powerpoint/2010/main" val="845113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9725" y="424945"/>
            <a:ext cx="8039005" cy="369812"/>
          </a:xfrm>
        </p:spPr>
        <p:txBody>
          <a:bodyPr>
            <a:noAutofit/>
          </a:bodyPr>
          <a:lstStyle/>
          <a:p>
            <a:r>
              <a:rPr lang="en-IN" sz="2400" dirty="0">
                <a:solidFill>
                  <a:srgbClr val="FF0000"/>
                </a:solidFill>
              </a:rPr>
              <a:t>Dependency Injection –Primitive Types</a:t>
            </a:r>
          </a:p>
        </p:txBody>
      </p:sp>
      <p:pic>
        <p:nvPicPr>
          <p:cNvPr id="4" name="Google Shape;22;p13" descr="Logo&#10;&#10;Description automatically generated">
            <a:extLst>
              <a:ext uri="{FF2B5EF4-FFF2-40B4-BE49-F238E27FC236}">
                <a16:creationId xmlns:a16="http://schemas.microsoft.com/office/drawing/2014/main" id="{A31B447D-269F-42FF-A70D-EB099FEA0674}"/>
              </a:ext>
            </a:extLst>
          </p:cNvPr>
          <p:cNvPicPr preferRelativeResize="0"/>
          <p:nvPr/>
        </p:nvPicPr>
        <p:blipFill rotWithShape="1">
          <a:blip r:embed="rId3">
            <a:alphaModFix/>
          </a:blip>
          <a:srcRect/>
          <a:stretch/>
        </p:blipFill>
        <p:spPr>
          <a:xfrm>
            <a:off x="9916533" y="233442"/>
            <a:ext cx="1546002" cy="588491"/>
          </a:xfrm>
          <a:prstGeom prst="rect">
            <a:avLst/>
          </a:prstGeom>
          <a:noFill/>
          <a:ln>
            <a:noFill/>
          </a:ln>
        </p:spPr>
      </p:pic>
      <p:cxnSp>
        <p:nvCxnSpPr>
          <p:cNvPr id="5" name="Straight Connector 4">
            <a:extLst>
              <a:ext uri="{FF2B5EF4-FFF2-40B4-BE49-F238E27FC236}">
                <a16:creationId xmlns:a16="http://schemas.microsoft.com/office/drawing/2014/main" id="{B432A454-B786-4582-B952-37BD5C23CC0C}"/>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FACCD14-4556-4118-8A17-58A9252EDE92}"/>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AutoShape 2" descr="IoC Containers">
            <a:extLst>
              <a:ext uri="{FF2B5EF4-FFF2-40B4-BE49-F238E27FC236}">
                <a16:creationId xmlns:a16="http://schemas.microsoft.com/office/drawing/2014/main" id="{EA6D7CE2-E271-481F-83DC-A0280DE39BD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Rectangle 1">
            <a:extLst>
              <a:ext uri="{FF2B5EF4-FFF2-40B4-BE49-F238E27FC236}">
                <a16:creationId xmlns:a16="http://schemas.microsoft.com/office/drawing/2014/main" id="{FA60EB52-2DD4-4A68-887E-A855FE843F8B}"/>
              </a:ext>
            </a:extLst>
          </p:cNvPr>
          <p:cNvSpPr/>
          <p:nvPr/>
        </p:nvSpPr>
        <p:spPr>
          <a:xfrm>
            <a:off x="1781174" y="1245275"/>
            <a:ext cx="5895975" cy="246221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200" b="1" dirty="0">
                <a:solidFill>
                  <a:schemeClr val="tx1"/>
                </a:solidFill>
                <a:latin typeface="Calibri" panose="020F0502020204030204" pitchFamily="34" charset="0"/>
                <a:cs typeface="Calibri" panose="020F0502020204030204" pitchFamily="34" charset="0"/>
              </a:rPr>
              <a:t>Primitive Types:</a:t>
            </a:r>
          </a:p>
          <a:p>
            <a:r>
              <a:rPr lang="en-IN" sz="2200" dirty="0">
                <a:solidFill>
                  <a:schemeClr val="tx1"/>
                </a:solidFill>
                <a:latin typeface="Calibri" panose="020F0502020204030204" pitchFamily="34" charset="0"/>
                <a:cs typeface="Calibri" panose="020F0502020204030204" pitchFamily="34" charset="0"/>
              </a:rPr>
              <a:t>&lt;property name=""&gt;</a:t>
            </a:r>
          </a:p>
          <a:p>
            <a:r>
              <a:rPr lang="en-IN" sz="2200" dirty="0">
                <a:solidFill>
                  <a:schemeClr val="tx1"/>
                </a:solidFill>
                <a:latin typeface="Calibri" panose="020F0502020204030204" pitchFamily="34" charset="0"/>
                <a:cs typeface="Calibri" panose="020F0502020204030204" pitchFamily="34" charset="0"/>
              </a:rPr>
              <a:t>    &lt;value&gt;value&lt;/value&gt;</a:t>
            </a:r>
          </a:p>
          <a:p>
            <a:r>
              <a:rPr lang="en-IN" sz="2200" dirty="0">
                <a:solidFill>
                  <a:schemeClr val="tx1"/>
                </a:solidFill>
                <a:latin typeface="Calibri" panose="020F0502020204030204" pitchFamily="34" charset="0"/>
                <a:cs typeface="Calibri" panose="020F0502020204030204" pitchFamily="34" charset="0"/>
              </a:rPr>
              <a:t>&lt;/property&gt;</a:t>
            </a:r>
          </a:p>
          <a:p>
            <a:br>
              <a:rPr lang="en-IN" sz="2200" dirty="0">
                <a:solidFill>
                  <a:schemeClr val="tx1"/>
                </a:solidFill>
                <a:latin typeface="Calibri" panose="020F0502020204030204" pitchFamily="34" charset="0"/>
                <a:cs typeface="Calibri" panose="020F0502020204030204" pitchFamily="34" charset="0"/>
              </a:rPr>
            </a:br>
            <a:r>
              <a:rPr lang="en-IN" sz="2200" dirty="0">
                <a:solidFill>
                  <a:schemeClr val="tx1"/>
                </a:solidFill>
                <a:latin typeface="Calibri" panose="020F0502020204030204" pitchFamily="34" charset="0"/>
                <a:cs typeface="Calibri" panose="020F0502020204030204" pitchFamily="34" charset="0"/>
              </a:rPr>
              <a:t>&lt;property name="" value="" /&gt;</a:t>
            </a:r>
          </a:p>
          <a:p>
            <a:r>
              <a:rPr lang="en-IN" sz="2200" dirty="0">
                <a:solidFill>
                  <a:schemeClr val="tx1"/>
                </a:solidFill>
                <a:latin typeface="Calibri" panose="020F0502020204030204" pitchFamily="34" charset="0"/>
                <a:cs typeface="Calibri" panose="020F0502020204030204" pitchFamily="34" charset="0"/>
              </a:rPr>
              <a:t>&lt;bean p:property:Value /&gt;</a:t>
            </a:r>
          </a:p>
        </p:txBody>
      </p:sp>
    </p:spTree>
    <p:extLst>
      <p:ext uri="{BB962C8B-B14F-4D97-AF65-F5344CB8AC3E}">
        <p14:creationId xmlns:p14="http://schemas.microsoft.com/office/powerpoint/2010/main" val="1473899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9725" y="424945"/>
            <a:ext cx="8039005" cy="369812"/>
          </a:xfrm>
        </p:spPr>
        <p:txBody>
          <a:bodyPr>
            <a:noAutofit/>
          </a:bodyPr>
          <a:lstStyle/>
          <a:p>
            <a:r>
              <a:rPr lang="en-IN" sz="2400" dirty="0">
                <a:solidFill>
                  <a:srgbClr val="FF0000"/>
                </a:solidFill>
              </a:rPr>
              <a:t>Dependency Injection –Collection types</a:t>
            </a:r>
          </a:p>
        </p:txBody>
      </p:sp>
      <p:pic>
        <p:nvPicPr>
          <p:cNvPr id="4" name="Google Shape;22;p13" descr="Logo&#10;&#10;Description automatically generated">
            <a:extLst>
              <a:ext uri="{FF2B5EF4-FFF2-40B4-BE49-F238E27FC236}">
                <a16:creationId xmlns:a16="http://schemas.microsoft.com/office/drawing/2014/main" id="{A31B447D-269F-42FF-A70D-EB099FEA0674}"/>
              </a:ext>
            </a:extLst>
          </p:cNvPr>
          <p:cNvPicPr preferRelativeResize="0"/>
          <p:nvPr/>
        </p:nvPicPr>
        <p:blipFill rotWithShape="1">
          <a:blip r:embed="rId3">
            <a:alphaModFix/>
          </a:blip>
          <a:srcRect/>
          <a:stretch/>
        </p:blipFill>
        <p:spPr>
          <a:xfrm>
            <a:off x="9916533" y="233442"/>
            <a:ext cx="1546002" cy="588491"/>
          </a:xfrm>
          <a:prstGeom prst="rect">
            <a:avLst/>
          </a:prstGeom>
          <a:noFill/>
          <a:ln>
            <a:noFill/>
          </a:ln>
        </p:spPr>
      </p:pic>
      <p:cxnSp>
        <p:nvCxnSpPr>
          <p:cNvPr id="5" name="Straight Connector 4">
            <a:extLst>
              <a:ext uri="{FF2B5EF4-FFF2-40B4-BE49-F238E27FC236}">
                <a16:creationId xmlns:a16="http://schemas.microsoft.com/office/drawing/2014/main" id="{B432A454-B786-4582-B952-37BD5C23CC0C}"/>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FACCD14-4556-4118-8A17-58A9252EDE92}"/>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AutoShape 2" descr="IoC Containers">
            <a:extLst>
              <a:ext uri="{FF2B5EF4-FFF2-40B4-BE49-F238E27FC236}">
                <a16:creationId xmlns:a16="http://schemas.microsoft.com/office/drawing/2014/main" id="{EA6D7CE2-E271-481F-83DC-A0280DE39BD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a:extLst>
              <a:ext uri="{FF2B5EF4-FFF2-40B4-BE49-F238E27FC236}">
                <a16:creationId xmlns:a16="http://schemas.microsoft.com/office/drawing/2014/main" id="{2834BE2B-3C16-4C10-AA6B-9A21DCC03756}"/>
              </a:ext>
            </a:extLst>
          </p:cNvPr>
          <p:cNvSpPr/>
          <p:nvPr/>
        </p:nvSpPr>
        <p:spPr>
          <a:xfrm>
            <a:off x="1275002" y="1249382"/>
            <a:ext cx="3324225"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800" dirty="0">
                <a:ln w="0"/>
                <a:solidFill>
                  <a:srgbClr val="FF0000"/>
                </a:solidFill>
                <a:latin typeface="Calibri" panose="020F0502020204030204" pitchFamily="34" charset="0"/>
                <a:cs typeface="Calibri" panose="020F0502020204030204" pitchFamily="34" charset="0"/>
              </a:rPr>
              <a:t>List</a:t>
            </a:r>
          </a:p>
          <a:p>
            <a:r>
              <a:rPr lang="en-IN" sz="1800" dirty="0">
                <a:ln w="0"/>
                <a:solidFill>
                  <a:schemeClr val="tx1"/>
                </a:solidFill>
                <a:latin typeface="Calibri" panose="020F0502020204030204" pitchFamily="34" charset="0"/>
                <a:cs typeface="Calibri" panose="020F0502020204030204" pitchFamily="34" charset="0"/>
              </a:rPr>
              <a:t>&lt;bean&gt;</a:t>
            </a:r>
          </a:p>
          <a:p>
            <a:r>
              <a:rPr lang="en-IN" sz="1800" dirty="0">
                <a:ln w="0"/>
                <a:solidFill>
                  <a:schemeClr val="tx1"/>
                </a:solidFill>
                <a:latin typeface="Calibri" panose="020F0502020204030204" pitchFamily="34" charset="0"/>
                <a:cs typeface="Calibri" panose="020F0502020204030204" pitchFamily="34" charset="0"/>
              </a:rPr>
              <a:t>    &lt;property name=""&gt;</a:t>
            </a:r>
          </a:p>
          <a:p>
            <a:br>
              <a:rPr lang="en-IN" sz="1800" dirty="0">
                <a:ln w="0"/>
                <a:solidFill>
                  <a:schemeClr val="tx1"/>
                </a:solidFill>
                <a:latin typeface="Calibri" panose="020F0502020204030204" pitchFamily="34" charset="0"/>
                <a:cs typeface="Calibri" panose="020F0502020204030204" pitchFamily="34" charset="0"/>
              </a:rPr>
            </a:br>
            <a:r>
              <a:rPr lang="en-IN" sz="1800" dirty="0">
                <a:ln w="0"/>
                <a:solidFill>
                  <a:schemeClr val="tx1"/>
                </a:solidFill>
                <a:latin typeface="Calibri" panose="020F0502020204030204" pitchFamily="34" charset="0"/>
                <a:cs typeface="Calibri" panose="020F0502020204030204" pitchFamily="34" charset="0"/>
              </a:rPr>
              <a:t>     &lt;list&gt;</a:t>
            </a:r>
          </a:p>
          <a:p>
            <a:r>
              <a:rPr lang="en-IN" sz="1800" dirty="0">
                <a:ln w="0"/>
                <a:solidFill>
                  <a:schemeClr val="tx1"/>
                </a:solidFill>
                <a:latin typeface="Calibri" panose="020F0502020204030204" pitchFamily="34" charset="0"/>
                <a:cs typeface="Calibri" panose="020F0502020204030204" pitchFamily="34" charset="0"/>
              </a:rPr>
              <a:t>        &lt;value&gt;10&lt;/value&gt;</a:t>
            </a:r>
          </a:p>
          <a:p>
            <a:r>
              <a:rPr lang="en-IN" sz="1800" dirty="0">
                <a:ln w="0"/>
                <a:solidFill>
                  <a:schemeClr val="tx1"/>
                </a:solidFill>
                <a:latin typeface="Calibri" panose="020F0502020204030204" pitchFamily="34" charset="0"/>
                <a:cs typeface="Calibri" panose="020F0502020204030204" pitchFamily="34" charset="0"/>
              </a:rPr>
              <a:t>        &lt;value&gt;1023&lt;/value&gt;</a:t>
            </a:r>
          </a:p>
          <a:p>
            <a:r>
              <a:rPr lang="en-IN" sz="1800" dirty="0">
                <a:ln w="0"/>
                <a:solidFill>
                  <a:schemeClr val="tx1"/>
                </a:solidFill>
                <a:latin typeface="Calibri" panose="020F0502020204030204" pitchFamily="34" charset="0"/>
                <a:cs typeface="Calibri" panose="020F0502020204030204" pitchFamily="34" charset="0"/>
              </a:rPr>
              <a:t>        &lt;value&gt;12350&lt;/value&gt;</a:t>
            </a:r>
          </a:p>
          <a:p>
            <a:r>
              <a:rPr lang="en-IN" sz="1800" dirty="0">
                <a:ln w="0"/>
                <a:solidFill>
                  <a:schemeClr val="tx1"/>
                </a:solidFill>
                <a:latin typeface="Calibri" panose="020F0502020204030204" pitchFamily="34" charset="0"/>
                <a:cs typeface="Calibri" panose="020F0502020204030204" pitchFamily="34" charset="0"/>
              </a:rPr>
              <a:t>        &lt;value&gt;1052&lt;/value&gt;</a:t>
            </a:r>
          </a:p>
          <a:p>
            <a:r>
              <a:rPr lang="en-IN" sz="1800" dirty="0">
                <a:ln w="0"/>
                <a:solidFill>
                  <a:schemeClr val="tx1"/>
                </a:solidFill>
                <a:latin typeface="Calibri" panose="020F0502020204030204" pitchFamily="34" charset="0"/>
                <a:cs typeface="Calibri" panose="020F0502020204030204" pitchFamily="34" charset="0"/>
              </a:rPr>
              <a:t>        &lt;null/&gt;</a:t>
            </a:r>
          </a:p>
          <a:p>
            <a:r>
              <a:rPr lang="en-IN" sz="1800" dirty="0">
                <a:ln w="0"/>
                <a:solidFill>
                  <a:schemeClr val="tx1"/>
                </a:solidFill>
                <a:latin typeface="Calibri" panose="020F0502020204030204" pitchFamily="34" charset="0"/>
                <a:cs typeface="Calibri" panose="020F0502020204030204" pitchFamily="34" charset="0"/>
              </a:rPr>
              <a:t>     &lt;/list&gt;</a:t>
            </a:r>
          </a:p>
          <a:p>
            <a:br>
              <a:rPr lang="en-IN" sz="1800" dirty="0">
                <a:ln w="0"/>
                <a:solidFill>
                  <a:schemeClr val="tx1"/>
                </a:solidFill>
                <a:latin typeface="Calibri" panose="020F0502020204030204" pitchFamily="34" charset="0"/>
                <a:cs typeface="Calibri" panose="020F0502020204030204" pitchFamily="34" charset="0"/>
              </a:rPr>
            </a:br>
            <a:r>
              <a:rPr lang="en-IN" sz="1800" dirty="0">
                <a:ln w="0"/>
                <a:solidFill>
                  <a:schemeClr val="tx1"/>
                </a:solidFill>
                <a:latin typeface="Calibri" panose="020F0502020204030204" pitchFamily="34" charset="0"/>
                <a:cs typeface="Calibri" panose="020F0502020204030204" pitchFamily="34" charset="0"/>
              </a:rPr>
              <a:t>    &lt;/property&gt;</a:t>
            </a:r>
          </a:p>
          <a:p>
            <a:r>
              <a:rPr lang="en-IN" sz="1800" dirty="0">
                <a:ln w="0"/>
                <a:solidFill>
                  <a:schemeClr val="tx1"/>
                </a:solidFill>
                <a:latin typeface="Calibri" panose="020F0502020204030204" pitchFamily="34" charset="0"/>
                <a:cs typeface="Calibri" panose="020F0502020204030204" pitchFamily="34" charset="0"/>
              </a:rPr>
              <a:t>&lt;bean&gt;</a:t>
            </a:r>
          </a:p>
        </p:txBody>
      </p:sp>
      <p:sp>
        <p:nvSpPr>
          <p:cNvPr id="10" name="Rectangle 9">
            <a:extLst>
              <a:ext uri="{FF2B5EF4-FFF2-40B4-BE49-F238E27FC236}">
                <a16:creationId xmlns:a16="http://schemas.microsoft.com/office/drawing/2014/main" id="{1332C96C-C27B-4826-BD39-F3E397E31A26}"/>
              </a:ext>
            </a:extLst>
          </p:cNvPr>
          <p:cNvSpPr/>
          <p:nvPr/>
        </p:nvSpPr>
        <p:spPr>
          <a:xfrm>
            <a:off x="5567680" y="1238329"/>
            <a:ext cx="3752850" cy="375487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000" dirty="0">
                <a:ln w="0"/>
                <a:solidFill>
                  <a:srgbClr val="FF0000"/>
                </a:solidFill>
                <a:latin typeface="Calibri" panose="020F0502020204030204" pitchFamily="34" charset="0"/>
                <a:cs typeface="Calibri" panose="020F0502020204030204" pitchFamily="34" charset="0"/>
              </a:rPr>
              <a:t>Set</a:t>
            </a:r>
          </a:p>
          <a:p>
            <a:r>
              <a:rPr lang="en-IN" sz="1800" dirty="0">
                <a:ln w="0"/>
                <a:solidFill>
                  <a:schemeClr val="tx1"/>
                </a:solidFill>
                <a:latin typeface="Calibri" panose="020F0502020204030204" pitchFamily="34" charset="0"/>
                <a:cs typeface="Calibri" panose="020F0502020204030204" pitchFamily="34" charset="0"/>
              </a:rPr>
              <a:t>&lt;bean&gt;</a:t>
            </a:r>
          </a:p>
          <a:p>
            <a:r>
              <a:rPr lang="en-IN" sz="1800" dirty="0">
                <a:ln w="0"/>
                <a:solidFill>
                  <a:schemeClr val="tx1"/>
                </a:solidFill>
                <a:latin typeface="Calibri" panose="020F0502020204030204" pitchFamily="34" charset="0"/>
                <a:cs typeface="Calibri" panose="020F0502020204030204" pitchFamily="34" charset="0"/>
              </a:rPr>
              <a:t>    &lt;property name=""&gt;</a:t>
            </a:r>
          </a:p>
          <a:p>
            <a:br>
              <a:rPr lang="en-IN" sz="1800" dirty="0">
                <a:ln w="0"/>
                <a:solidFill>
                  <a:schemeClr val="tx1"/>
                </a:solidFill>
                <a:latin typeface="Calibri" panose="020F0502020204030204" pitchFamily="34" charset="0"/>
                <a:cs typeface="Calibri" panose="020F0502020204030204" pitchFamily="34" charset="0"/>
              </a:rPr>
            </a:br>
            <a:r>
              <a:rPr lang="en-IN" sz="1800" dirty="0">
                <a:ln w="0"/>
                <a:solidFill>
                  <a:schemeClr val="tx1"/>
                </a:solidFill>
                <a:latin typeface="Calibri" panose="020F0502020204030204" pitchFamily="34" charset="0"/>
                <a:cs typeface="Calibri" panose="020F0502020204030204" pitchFamily="34" charset="0"/>
              </a:rPr>
              <a:t>     &lt;set&gt;</a:t>
            </a:r>
          </a:p>
          <a:p>
            <a:r>
              <a:rPr lang="en-IN" sz="1800" dirty="0">
                <a:ln w="0"/>
                <a:solidFill>
                  <a:schemeClr val="tx1"/>
                </a:solidFill>
                <a:latin typeface="Calibri" panose="020F0502020204030204" pitchFamily="34" charset="0"/>
                <a:cs typeface="Calibri" panose="020F0502020204030204" pitchFamily="34" charset="0"/>
              </a:rPr>
              <a:t>        &lt;value&gt;10&lt;/value&gt;</a:t>
            </a:r>
          </a:p>
          <a:p>
            <a:r>
              <a:rPr lang="en-IN" sz="1800" dirty="0">
                <a:ln w="0"/>
                <a:solidFill>
                  <a:schemeClr val="tx1"/>
                </a:solidFill>
                <a:latin typeface="Calibri" panose="020F0502020204030204" pitchFamily="34" charset="0"/>
                <a:cs typeface="Calibri" panose="020F0502020204030204" pitchFamily="34" charset="0"/>
              </a:rPr>
              <a:t>        &lt;value&gt;1023&lt;/value&gt;</a:t>
            </a:r>
          </a:p>
          <a:p>
            <a:r>
              <a:rPr lang="en-IN" sz="1800" dirty="0">
                <a:ln w="0"/>
                <a:solidFill>
                  <a:schemeClr val="tx1"/>
                </a:solidFill>
                <a:latin typeface="Calibri" panose="020F0502020204030204" pitchFamily="34" charset="0"/>
                <a:cs typeface="Calibri" panose="020F0502020204030204" pitchFamily="34" charset="0"/>
              </a:rPr>
              <a:t>        &lt;value&gt;12350&lt;/value&gt;</a:t>
            </a:r>
          </a:p>
          <a:p>
            <a:r>
              <a:rPr lang="en-IN" sz="1800" dirty="0">
                <a:ln w="0"/>
                <a:solidFill>
                  <a:schemeClr val="tx1"/>
                </a:solidFill>
                <a:latin typeface="Calibri" panose="020F0502020204030204" pitchFamily="34" charset="0"/>
                <a:cs typeface="Calibri" panose="020F0502020204030204" pitchFamily="34" charset="0"/>
              </a:rPr>
              <a:t>        &lt;value&gt;1052&lt;/value&gt;  </a:t>
            </a:r>
          </a:p>
          <a:p>
            <a:r>
              <a:rPr lang="en-IN" sz="1800" dirty="0">
                <a:ln w="0"/>
                <a:solidFill>
                  <a:schemeClr val="tx1"/>
                </a:solidFill>
                <a:latin typeface="Calibri" panose="020F0502020204030204" pitchFamily="34" charset="0"/>
                <a:cs typeface="Calibri" panose="020F0502020204030204" pitchFamily="34" charset="0"/>
              </a:rPr>
              <a:t>     &lt;/set&gt;</a:t>
            </a:r>
          </a:p>
          <a:p>
            <a:br>
              <a:rPr lang="en-IN" sz="1800" dirty="0">
                <a:ln w="0"/>
                <a:solidFill>
                  <a:schemeClr val="tx1"/>
                </a:solidFill>
                <a:latin typeface="Calibri" panose="020F0502020204030204" pitchFamily="34" charset="0"/>
                <a:cs typeface="Calibri" panose="020F0502020204030204" pitchFamily="34" charset="0"/>
              </a:rPr>
            </a:br>
            <a:r>
              <a:rPr lang="en-IN" sz="1800" dirty="0">
                <a:ln w="0"/>
                <a:solidFill>
                  <a:schemeClr val="tx1"/>
                </a:solidFill>
                <a:latin typeface="Calibri" panose="020F0502020204030204" pitchFamily="34" charset="0"/>
                <a:cs typeface="Calibri" panose="020F0502020204030204" pitchFamily="34" charset="0"/>
              </a:rPr>
              <a:t>    &lt;/property&gt;</a:t>
            </a:r>
          </a:p>
          <a:p>
            <a:r>
              <a:rPr lang="en-IN" sz="1800" dirty="0">
                <a:ln w="0"/>
                <a:solidFill>
                  <a:schemeClr val="tx1"/>
                </a:solidFill>
                <a:latin typeface="Calibri" panose="020F0502020204030204" pitchFamily="34" charset="0"/>
                <a:cs typeface="Calibri" panose="020F0502020204030204" pitchFamily="34" charset="0"/>
              </a:rPr>
              <a:t>&lt;/bean</a:t>
            </a:r>
            <a:r>
              <a:rPr lang="en-IN" sz="2000" dirty="0">
                <a:ln w="0"/>
                <a:solidFill>
                  <a:schemeClr val="tx1"/>
                </a:solidFill>
                <a:effectLst>
                  <a:outerShdw blurRad="38100" dist="38100" dir="2700000" algn="tl" rotWithShape="0">
                    <a:srgbClr val="000000">
                      <a:alpha val="43137"/>
                    </a:srgbClr>
                  </a:outerShdw>
                </a:effectLst>
                <a:latin typeface="Calibri" panose="020F0502020204030204" pitchFamily="34" charset="0"/>
                <a:cs typeface="Calibri" panose="020F0502020204030204" pitchFamily="34" charset="0"/>
              </a:rPr>
              <a:t>&gt;</a:t>
            </a:r>
            <a:endParaRPr lang="en-IN" dirty="0">
              <a:solidFill>
                <a:srgbClr val="CCCCCC"/>
              </a:solidFill>
              <a:latin typeface="Consolas" panose="020B0609020204030204" pitchFamily="49" charset="0"/>
            </a:endParaRPr>
          </a:p>
        </p:txBody>
      </p:sp>
    </p:spTree>
    <p:extLst>
      <p:ext uri="{BB962C8B-B14F-4D97-AF65-F5344CB8AC3E}">
        <p14:creationId xmlns:p14="http://schemas.microsoft.com/office/powerpoint/2010/main" val="313453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9725" y="424945"/>
            <a:ext cx="8039005" cy="369812"/>
          </a:xfrm>
        </p:spPr>
        <p:txBody>
          <a:bodyPr>
            <a:noAutofit/>
          </a:bodyPr>
          <a:lstStyle/>
          <a:p>
            <a:r>
              <a:rPr lang="en-IN" sz="2400" dirty="0">
                <a:solidFill>
                  <a:srgbClr val="FF0000"/>
                </a:solidFill>
              </a:rPr>
              <a:t>Dependency Injection –Data Types</a:t>
            </a:r>
          </a:p>
        </p:txBody>
      </p:sp>
      <p:pic>
        <p:nvPicPr>
          <p:cNvPr id="4" name="Google Shape;22;p13" descr="Logo&#10;&#10;Description automatically generated">
            <a:extLst>
              <a:ext uri="{FF2B5EF4-FFF2-40B4-BE49-F238E27FC236}">
                <a16:creationId xmlns:a16="http://schemas.microsoft.com/office/drawing/2014/main" id="{A31B447D-269F-42FF-A70D-EB099FEA0674}"/>
              </a:ext>
            </a:extLst>
          </p:cNvPr>
          <p:cNvPicPr preferRelativeResize="0"/>
          <p:nvPr/>
        </p:nvPicPr>
        <p:blipFill rotWithShape="1">
          <a:blip r:embed="rId3">
            <a:alphaModFix/>
          </a:blip>
          <a:srcRect/>
          <a:stretch/>
        </p:blipFill>
        <p:spPr>
          <a:xfrm>
            <a:off x="9916533" y="233442"/>
            <a:ext cx="1546002" cy="588491"/>
          </a:xfrm>
          <a:prstGeom prst="rect">
            <a:avLst/>
          </a:prstGeom>
          <a:noFill/>
          <a:ln>
            <a:noFill/>
          </a:ln>
        </p:spPr>
      </p:pic>
      <p:cxnSp>
        <p:nvCxnSpPr>
          <p:cNvPr id="5" name="Straight Connector 4">
            <a:extLst>
              <a:ext uri="{FF2B5EF4-FFF2-40B4-BE49-F238E27FC236}">
                <a16:creationId xmlns:a16="http://schemas.microsoft.com/office/drawing/2014/main" id="{B432A454-B786-4582-B952-37BD5C23CC0C}"/>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FACCD14-4556-4118-8A17-58A9252EDE92}"/>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AutoShape 2" descr="IoC Containers">
            <a:extLst>
              <a:ext uri="{FF2B5EF4-FFF2-40B4-BE49-F238E27FC236}">
                <a16:creationId xmlns:a16="http://schemas.microsoft.com/office/drawing/2014/main" id="{EA6D7CE2-E271-481F-83DC-A0280DE39BD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a:extLst>
              <a:ext uri="{FF2B5EF4-FFF2-40B4-BE49-F238E27FC236}">
                <a16:creationId xmlns:a16="http://schemas.microsoft.com/office/drawing/2014/main" id="{2834BE2B-3C16-4C10-AA6B-9A21DCC03756}"/>
              </a:ext>
            </a:extLst>
          </p:cNvPr>
          <p:cNvSpPr/>
          <p:nvPr/>
        </p:nvSpPr>
        <p:spPr>
          <a:xfrm>
            <a:off x="1898793" y="1268974"/>
            <a:ext cx="4674742"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800" dirty="0">
                <a:solidFill>
                  <a:srgbClr val="FF0000"/>
                </a:solidFill>
                <a:latin typeface="Calibri" panose="020F0502020204030204" pitchFamily="34" charset="0"/>
                <a:cs typeface="Calibri" panose="020F0502020204030204" pitchFamily="34" charset="0"/>
              </a:rPr>
              <a:t>Map</a:t>
            </a:r>
          </a:p>
          <a:p>
            <a:r>
              <a:rPr lang="en-IN" sz="1800" dirty="0">
                <a:solidFill>
                  <a:schemeClr val="tx1"/>
                </a:solidFill>
                <a:latin typeface="Calibri" panose="020F0502020204030204" pitchFamily="34" charset="0"/>
                <a:cs typeface="Calibri" panose="020F0502020204030204" pitchFamily="34" charset="0"/>
              </a:rPr>
              <a:t>&lt;bean&gt;</a:t>
            </a:r>
          </a:p>
          <a:p>
            <a:r>
              <a:rPr lang="en-IN" sz="1800" dirty="0">
                <a:solidFill>
                  <a:schemeClr val="tx1"/>
                </a:solidFill>
                <a:latin typeface="Calibri" panose="020F0502020204030204" pitchFamily="34" charset="0"/>
                <a:cs typeface="Calibri" panose="020F0502020204030204" pitchFamily="34" charset="0"/>
              </a:rPr>
              <a:t>    &lt;property name=""&gt;</a:t>
            </a:r>
          </a:p>
          <a:p>
            <a:br>
              <a:rPr lang="en-IN" sz="1800" dirty="0">
                <a:solidFill>
                  <a:schemeClr val="tx1"/>
                </a:solidFill>
                <a:latin typeface="Calibri" panose="020F0502020204030204" pitchFamily="34" charset="0"/>
                <a:cs typeface="Calibri" panose="020F0502020204030204" pitchFamily="34" charset="0"/>
              </a:rPr>
            </a:br>
            <a:r>
              <a:rPr lang="en-IN" sz="1800" dirty="0">
                <a:solidFill>
                  <a:schemeClr val="tx1"/>
                </a:solidFill>
                <a:latin typeface="Calibri" panose="020F0502020204030204" pitchFamily="34" charset="0"/>
                <a:cs typeface="Calibri" panose="020F0502020204030204" pitchFamily="34" charset="0"/>
              </a:rPr>
              <a:t>     &lt;map&gt;</a:t>
            </a:r>
          </a:p>
          <a:p>
            <a:r>
              <a:rPr lang="en-IN" sz="1800" dirty="0">
                <a:solidFill>
                  <a:schemeClr val="tx1"/>
                </a:solidFill>
                <a:latin typeface="Calibri" panose="020F0502020204030204" pitchFamily="34" charset="0"/>
                <a:cs typeface="Calibri" panose="020F0502020204030204" pitchFamily="34" charset="0"/>
              </a:rPr>
              <a:t>        &lt;entry key="java" value="2month" /&gt;</a:t>
            </a:r>
          </a:p>
          <a:p>
            <a:r>
              <a:rPr lang="en-IN" sz="1800" dirty="0">
                <a:solidFill>
                  <a:schemeClr val="tx1"/>
                </a:solidFill>
                <a:latin typeface="Calibri" panose="020F0502020204030204" pitchFamily="34" charset="0"/>
                <a:cs typeface="Calibri" panose="020F0502020204030204" pitchFamily="34" charset="0"/>
              </a:rPr>
              <a:t>        &lt;entry key="python" value="1month" /&gt;</a:t>
            </a:r>
          </a:p>
          <a:p>
            <a:r>
              <a:rPr lang="en-IN" sz="1800" dirty="0">
                <a:solidFill>
                  <a:schemeClr val="tx1"/>
                </a:solidFill>
                <a:latin typeface="Calibri" panose="020F0502020204030204" pitchFamily="34" charset="0"/>
                <a:cs typeface="Calibri" panose="020F0502020204030204" pitchFamily="34" charset="0"/>
              </a:rPr>
              <a:t>     &lt;/map&gt;</a:t>
            </a:r>
          </a:p>
          <a:p>
            <a:br>
              <a:rPr lang="en-IN" sz="1800" dirty="0">
                <a:solidFill>
                  <a:schemeClr val="tx1"/>
                </a:solidFill>
                <a:latin typeface="Calibri" panose="020F0502020204030204" pitchFamily="34" charset="0"/>
                <a:cs typeface="Calibri" panose="020F0502020204030204" pitchFamily="34" charset="0"/>
              </a:rPr>
            </a:br>
            <a:r>
              <a:rPr lang="en-IN" sz="1800" dirty="0">
                <a:solidFill>
                  <a:schemeClr val="tx1"/>
                </a:solidFill>
                <a:latin typeface="Calibri" panose="020F0502020204030204" pitchFamily="34" charset="0"/>
                <a:cs typeface="Calibri" panose="020F0502020204030204" pitchFamily="34" charset="0"/>
              </a:rPr>
              <a:t>    &lt;/property&gt; </a:t>
            </a:r>
          </a:p>
          <a:p>
            <a:br>
              <a:rPr lang="en-IN" sz="1800" dirty="0">
                <a:solidFill>
                  <a:schemeClr val="tx1"/>
                </a:solidFill>
                <a:latin typeface="Calibri" panose="020F0502020204030204" pitchFamily="34" charset="0"/>
                <a:cs typeface="Calibri" panose="020F0502020204030204" pitchFamily="34" charset="0"/>
              </a:rPr>
            </a:br>
            <a:r>
              <a:rPr lang="en-IN" sz="1800" dirty="0">
                <a:solidFill>
                  <a:schemeClr val="tx1"/>
                </a:solidFill>
                <a:latin typeface="Calibri" panose="020F0502020204030204" pitchFamily="34" charset="0"/>
                <a:cs typeface="Calibri" panose="020F0502020204030204" pitchFamily="34" charset="0"/>
              </a:rPr>
              <a:t>&lt;/bean&gt;</a:t>
            </a:r>
          </a:p>
        </p:txBody>
      </p:sp>
    </p:spTree>
    <p:extLst>
      <p:ext uri="{BB962C8B-B14F-4D97-AF65-F5344CB8AC3E}">
        <p14:creationId xmlns:p14="http://schemas.microsoft.com/office/powerpoint/2010/main" val="3308586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9725" y="424945"/>
            <a:ext cx="8039005" cy="369812"/>
          </a:xfrm>
        </p:spPr>
        <p:txBody>
          <a:bodyPr>
            <a:noAutofit/>
          </a:bodyPr>
          <a:lstStyle/>
          <a:p>
            <a:pPr algn="ctr"/>
            <a:r>
              <a:rPr lang="en-IN" sz="2400" dirty="0">
                <a:solidFill>
                  <a:srgbClr val="FF0000"/>
                </a:solidFill>
              </a:rPr>
              <a:t>Dependency Injection –Setter Injection</a:t>
            </a:r>
          </a:p>
        </p:txBody>
      </p:sp>
      <p:pic>
        <p:nvPicPr>
          <p:cNvPr id="4" name="Google Shape;22;p13" descr="Logo&#10;&#10;Description automatically generated">
            <a:extLst>
              <a:ext uri="{FF2B5EF4-FFF2-40B4-BE49-F238E27FC236}">
                <a16:creationId xmlns:a16="http://schemas.microsoft.com/office/drawing/2014/main" id="{A31B447D-269F-42FF-A70D-EB099FEA0674}"/>
              </a:ext>
            </a:extLst>
          </p:cNvPr>
          <p:cNvPicPr preferRelativeResize="0"/>
          <p:nvPr/>
        </p:nvPicPr>
        <p:blipFill rotWithShape="1">
          <a:blip r:embed="rId3">
            <a:alphaModFix/>
          </a:blip>
          <a:srcRect/>
          <a:stretch/>
        </p:blipFill>
        <p:spPr>
          <a:xfrm>
            <a:off x="9916533" y="233442"/>
            <a:ext cx="1546002" cy="588491"/>
          </a:xfrm>
          <a:prstGeom prst="rect">
            <a:avLst/>
          </a:prstGeom>
          <a:noFill/>
          <a:ln>
            <a:noFill/>
          </a:ln>
        </p:spPr>
      </p:pic>
      <p:cxnSp>
        <p:nvCxnSpPr>
          <p:cNvPr id="5" name="Straight Connector 4">
            <a:extLst>
              <a:ext uri="{FF2B5EF4-FFF2-40B4-BE49-F238E27FC236}">
                <a16:creationId xmlns:a16="http://schemas.microsoft.com/office/drawing/2014/main" id="{B432A454-B786-4582-B952-37BD5C23CC0C}"/>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FACCD14-4556-4118-8A17-58A9252EDE92}"/>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AutoShape 2" descr="IoC Containers">
            <a:extLst>
              <a:ext uri="{FF2B5EF4-FFF2-40B4-BE49-F238E27FC236}">
                <a16:creationId xmlns:a16="http://schemas.microsoft.com/office/drawing/2014/main" id="{EA6D7CE2-E271-481F-83DC-A0280DE39BD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328317DE-8C85-4AC7-8A71-98362B1E28A7}"/>
              </a:ext>
            </a:extLst>
          </p:cNvPr>
          <p:cNvPicPr>
            <a:picLocks noChangeAspect="1"/>
          </p:cNvPicPr>
          <p:nvPr/>
        </p:nvPicPr>
        <p:blipFill rotWithShape="1">
          <a:blip r:embed="rId4"/>
          <a:srcRect r="61806" b="900"/>
          <a:stretch/>
        </p:blipFill>
        <p:spPr>
          <a:xfrm>
            <a:off x="1189986" y="1252590"/>
            <a:ext cx="3077214" cy="2702956"/>
          </a:xfrm>
          <a:prstGeom prst="rect">
            <a:avLst/>
          </a:prstGeom>
          <a:ln w="12700">
            <a:solidFill>
              <a:schemeClr val="tx1"/>
            </a:solidFill>
          </a:ln>
        </p:spPr>
      </p:pic>
      <p:sp>
        <p:nvSpPr>
          <p:cNvPr id="2" name="Rectangle 1">
            <a:extLst>
              <a:ext uri="{FF2B5EF4-FFF2-40B4-BE49-F238E27FC236}">
                <a16:creationId xmlns:a16="http://schemas.microsoft.com/office/drawing/2014/main" id="{028180B7-C93A-4DA2-90F5-D66663C2A8C2}"/>
              </a:ext>
            </a:extLst>
          </p:cNvPr>
          <p:cNvSpPr/>
          <p:nvPr/>
        </p:nvSpPr>
        <p:spPr>
          <a:xfrm>
            <a:off x="1015429" y="4434461"/>
            <a:ext cx="8397412"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800" dirty="0">
                <a:solidFill>
                  <a:schemeClr val="tx1"/>
                </a:solidFill>
                <a:cs typeface="Calibri" panose="020F0502020204030204" pitchFamily="34" charset="0"/>
              </a:rPr>
              <a:t>&lt;bean class=</a:t>
            </a:r>
            <a:r>
              <a:rPr lang="en-IN" sz="1800" i="1" dirty="0">
                <a:solidFill>
                  <a:schemeClr val="tx1"/>
                </a:solidFill>
                <a:cs typeface="Calibri" panose="020F0502020204030204" pitchFamily="34" charset="0"/>
              </a:rPr>
              <a:t>"</a:t>
            </a:r>
            <a:r>
              <a:rPr lang="en-IN" sz="1800" i="1" dirty="0" err="1">
                <a:solidFill>
                  <a:schemeClr val="tx1"/>
                </a:solidFill>
                <a:cs typeface="Calibri" panose="020F0502020204030204" pitchFamily="34" charset="0"/>
              </a:rPr>
              <a:t>com.springcore.Student</a:t>
            </a:r>
            <a:r>
              <a:rPr lang="en-IN" sz="1800" i="1" dirty="0">
                <a:solidFill>
                  <a:schemeClr val="tx1"/>
                </a:solidFill>
                <a:cs typeface="Calibri" panose="020F0502020204030204" pitchFamily="34" charset="0"/>
              </a:rPr>
              <a:t>"</a:t>
            </a:r>
            <a:r>
              <a:rPr lang="en-IN" sz="1800" dirty="0">
                <a:solidFill>
                  <a:schemeClr val="tx1"/>
                </a:solidFill>
                <a:cs typeface="Calibri" panose="020F0502020204030204" pitchFamily="34" charset="0"/>
              </a:rPr>
              <a:t> name=</a:t>
            </a:r>
            <a:r>
              <a:rPr lang="en-IN" sz="1800" i="1" dirty="0">
                <a:solidFill>
                  <a:schemeClr val="tx1"/>
                </a:solidFill>
                <a:cs typeface="Calibri" panose="020F0502020204030204" pitchFamily="34" charset="0"/>
              </a:rPr>
              <a:t>"student3"</a:t>
            </a:r>
            <a:r>
              <a:rPr lang="en-IN" sz="1800" dirty="0">
                <a:solidFill>
                  <a:schemeClr val="tx1"/>
                </a:solidFill>
                <a:cs typeface="Calibri" panose="020F0502020204030204" pitchFamily="34" charset="0"/>
              </a:rPr>
              <a:t> &gt;</a:t>
            </a:r>
          </a:p>
          <a:p>
            <a:pPr lvl="2"/>
            <a:r>
              <a:rPr lang="en-IN" sz="1800" dirty="0">
                <a:solidFill>
                  <a:schemeClr val="tx1"/>
                </a:solidFill>
                <a:cs typeface="Calibri" panose="020F0502020204030204" pitchFamily="34" charset="0"/>
              </a:rPr>
              <a:t>               </a:t>
            </a:r>
            <a:r>
              <a:rPr lang="en-IN" sz="1800" dirty="0">
                <a:solidFill>
                  <a:schemeClr val="accent1"/>
                </a:solidFill>
                <a:cs typeface="Calibri" panose="020F0502020204030204" pitchFamily="34" charset="0"/>
              </a:rPr>
              <a:t>&lt;property name=</a:t>
            </a:r>
            <a:r>
              <a:rPr lang="en-IN" sz="1800" i="1" dirty="0">
                <a:solidFill>
                  <a:schemeClr val="accent1"/>
                </a:solidFill>
                <a:cs typeface="Calibri" panose="020F0502020204030204" pitchFamily="34" charset="0"/>
              </a:rPr>
              <a:t>“id"</a:t>
            </a:r>
            <a:r>
              <a:rPr lang="en-IN" sz="1800" dirty="0">
                <a:solidFill>
                  <a:schemeClr val="accent1"/>
                </a:solidFill>
                <a:cs typeface="Calibri" panose="020F0502020204030204" pitchFamily="34" charset="0"/>
              </a:rPr>
              <a:t> value=</a:t>
            </a:r>
            <a:r>
              <a:rPr lang="en-IN" sz="1800" i="1" dirty="0">
                <a:solidFill>
                  <a:schemeClr val="accent1"/>
                </a:solidFill>
                <a:cs typeface="Calibri" panose="020F0502020204030204" pitchFamily="34" charset="0"/>
              </a:rPr>
              <a:t>"123"</a:t>
            </a:r>
            <a:r>
              <a:rPr lang="en-IN" sz="1800" dirty="0">
                <a:solidFill>
                  <a:schemeClr val="accent1"/>
                </a:solidFill>
                <a:cs typeface="Calibri" panose="020F0502020204030204" pitchFamily="34" charset="0"/>
              </a:rPr>
              <a:t> /&gt;</a:t>
            </a:r>
          </a:p>
          <a:p>
            <a:pPr lvl="2"/>
            <a:r>
              <a:rPr lang="en-IN" sz="1800" dirty="0">
                <a:solidFill>
                  <a:schemeClr val="accent1"/>
                </a:solidFill>
                <a:cs typeface="Calibri" panose="020F0502020204030204" pitchFamily="34" charset="0"/>
              </a:rPr>
              <a:t>               &lt;property name=</a:t>
            </a:r>
            <a:r>
              <a:rPr lang="en-IN" sz="1800" i="1" dirty="0">
                <a:solidFill>
                  <a:schemeClr val="accent1"/>
                </a:solidFill>
                <a:cs typeface="Calibri" panose="020F0502020204030204" pitchFamily="34" charset="0"/>
              </a:rPr>
              <a:t>“name"</a:t>
            </a:r>
            <a:r>
              <a:rPr lang="en-IN" sz="1800" dirty="0">
                <a:solidFill>
                  <a:schemeClr val="accent1"/>
                </a:solidFill>
                <a:cs typeface="Calibri" panose="020F0502020204030204" pitchFamily="34" charset="0"/>
              </a:rPr>
              <a:t>  value=</a:t>
            </a:r>
            <a:r>
              <a:rPr lang="en-IN" sz="1800" i="1" dirty="0">
                <a:solidFill>
                  <a:schemeClr val="accent1"/>
                </a:solidFill>
                <a:cs typeface="Calibri" panose="020F0502020204030204" pitchFamily="34" charset="0"/>
              </a:rPr>
              <a:t>“Rohan"</a:t>
            </a:r>
            <a:r>
              <a:rPr lang="en-IN" sz="1800" dirty="0">
                <a:solidFill>
                  <a:schemeClr val="accent1"/>
                </a:solidFill>
                <a:cs typeface="Calibri" panose="020F0502020204030204" pitchFamily="34" charset="0"/>
              </a:rPr>
              <a:t> /&gt;</a:t>
            </a:r>
          </a:p>
          <a:p>
            <a:pPr lvl="2"/>
            <a:r>
              <a:rPr lang="en-IN" sz="1800" dirty="0">
                <a:solidFill>
                  <a:schemeClr val="accent1"/>
                </a:solidFill>
                <a:cs typeface="Calibri" panose="020F0502020204030204" pitchFamily="34" charset="0"/>
              </a:rPr>
              <a:t>               &lt;property name=</a:t>
            </a:r>
            <a:r>
              <a:rPr lang="en-IN" sz="1800" i="1" dirty="0">
                <a:solidFill>
                  <a:schemeClr val="accent1"/>
                </a:solidFill>
                <a:cs typeface="Calibri" panose="020F0502020204030204" pitchFamily="34" charset="0"/>
              </a:rPr>
              <a:t>“address“ </a:t>
            </a:r>
            <a:r>
              <a:rPr lang="en-IN" sz="1800" dirty="0">
                <a:solidFill>
                  <a:schemeClr val="accent1"/>
                </a:solidFill>
                <a:cs typeface="Calibri" panose="020F0502020204030204" pitchFamily="34" charset="0"/>
              </a:rPr>
              <a:t> value=</a:t>
            </a:r>
            <a:r>
              <a:rPr lang="en-IN" sz="1800" i="1" dirty="0">
                <a:solidFill>
                  <a:schemeClr val="accent1"/>
                </a:solidFill>
                <a:cs typeface="Calibri" panose="020F0502020204030204" pitchFamily="34" charset="0"/>
              </a:rPr>
              <a:t>"Bengaluru"</a:t>
            </a:r>
            <a:r>
              <a:rPr lang="en-IN" sz="1800" dirty="0">
                <a:solidFill>
                  <a:schemeClr val="accent1"/>
                </a:solidFill>
                <a:cs typeface="Calibri" panose="020F0502020204030204" pitchFamily="34" charset="0"/>
              </a:rPr>
              <a:t> /&gt;</a:t>
            </a:r>
          </a:p>
          <a:p>
            <a:r>
              <a:rPr lang="en-IN" sz="1800" dirty="0">
                <a:solidFill>
                  <a:schemeClr val="tx1"/>
                </a:solidFill>
                <a:cs typeface="Calibri" panose="020F0502020204030204" pitchFamily="34" charset="0"/>
              </a:rPr>
              <a:t>&lt;/bean&gt;</a:t>
            </a:r>
          </a:p>
        </p:txBody>
      </p:sp>
    </p:spTree>
    <p:extLst>
      <p:ext uri="{BB962C8B-B14F-4D97-AF65-F5344CB8AC3E}">
        <p14:creationId xmlns:p14="http://schemas.microsoft.com/office/powerpoint/2010/main" val="1322735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88741" y="448431"/>
            <a:ext cx="5722706" cy="432787"/>
          </a:xfrm>
        </p:spPr>
        <p:txBody>
          <a:bodyPr>
            <a:normAutofit/>
          </a:bodyPr>
          <a:lstStyle/>
          <a:p>
            <a:pPr algn="ctr"/>
            <a:r>
              <a:rPr lang="en-IN" dirty="0">
                <a:solidFill>
                  <a:srgbClr val="FF0000"/>
                </a:solidFill>
              </a:rPr>
              <a:t>Loosely Coupling and its Benefits</a:t>
            </a:r>
          </a:p>
        </p:txBody>
      </p:sp>
      <p:pic>
        <p:nvPicPr>
          <p:cNvPr id="4" name="Google Shape;22;p13" descr="Logo&#10;&#10;Description automatically generated">
            <a:extLst>
              <a:ext uri="{FF2B5EF4-FFF2-40B4-BE49-F238E27FC236}">
                <a16:creationId xmlns:a16="http://schemas.microsoft.com/office/drawing/2014/main" id="{C15E4D57-49E4-4B0A-9EDF-F4B65FDBDBEC}"/>
              </a:ext>
            </a:extLst>
          </p:cNvPr>
          <p:cNvPicPr preferRelativeResize="0"/>
          <p:nvPr/>
        </p:nvPicPr>
        <p:blipFill rotWithShape="1">
          <a:blip r:embed="rId2">
            <a:alphaModFix/>
          </a:blip>
          <a:srcRect/>
          <a:stretch/>
        </p:blipFill>
        <p:spPr>
          <a:xfrm>
            <a:off x="9916533" y="336183"/>
            <a:ext cx="1546002" cy="588491"/>
          </a:xfrm>
          <a:prstGeom prst="rect">
            <a:avLst/>
          </a:prstGeom>
          <a:noFill/>
          <a:ln>
            <a:noFill/>
          </a:ln>
        </p:spPr>
      </p:pic>
      <p:cxnSp>
        <p:nvCxnSpPr>
          <p:cNvPr id="6" name="Straight Connector 5">
            <a:extLst>
              <a:ext uri="{FF2B5EF4-FFF2-40B4-BE49-F238E27FC236}">
                <a16:creationId xmlns:a16="http://schemas.microsoft.com/office/drawing/2014/main" id="{D3B9BE26-7C15-42B6-8493-2713590F7CD8}"/>
              </a:ext>
            </a:extLst>
          </p:cNvPr>
          <p:cNvCxnSpPr>
            <a:cxnSpLocks/>
          </p:cNvCxnSpPr>
          <p:nvPr/>
        </p:nvCxnSpPr>
        <p:spPr>
          <a:xfrm>
            <a:off x="976045" y="924674"/>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F67423-A592-499F-A20B-8A8E23236C50}"/>
              </a:ext>
            </a:extLst>
          </p:cNvPr>
          <p:cNvCxnSpPr/>
          <p:nvPr/>
        </p:nvCxnSpPr>
        <p:spPr>
          <a:xfrm>
            <a:off x="2876764" y="924674"/>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26" name="Picture 2" descr="Coupling in Java - GeeksforGeeks">
            <a:extLst>
              <a:ext uri="{FF2B5EF4-FFF2-40B4-BE49-F238E27FC236}">
                <a16:creationId xmlns:a16="http://schemas.microsoft.com/office/drawing/2014/main" id="{813D078F-92AC-4744-8A6E-AB47D37BD216}"/>
              </a:ext>
            </a:extLst>
          </p:cNvPr>
          <p:cNvPicPr>
            <a:picLocks noGrp="1" noChangeAspect="1" noChangeArrowheads="1"/>
          </p:cNvPicPr>
          <p:nvPr>
            <p:ph sz="half" idx="1"/>
          </p:nvPr>
        </p:nvPicPr>
        <p:blipFill rotWithShape="1">
          <a:blip r:embed="rId3">
            <a:extLst>
              <a:ext uri="{28A0092B-C50C-407E-A947-70E740481C1C}">
                <a14:useLocalDpi xmlns:a14="http://schemas.microsoft.com/office/drawing/2010/main" val="0"/>
              </a:ext>
            </a:extLst>
          </a:blip>
          <a:srcRect b="34941"/>
          <a:stretch/>
        </p:blipFill>
        <p:spPr bwMode="auto">
          <a:xfrm>
            <a:off x="1542602" y="1350245"/>
            <a:ext cx="8373931" cy="25410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1791F417-E8CB-43AA-9E5F-3858EFE278F2}"/>
              </a:ext>
            </a:extLst>
          </p:cNvPr>
          <p:cNvSpPr/>
          <p:nvPr/>
        </p:nvSpPr>
        <p:spPr>
          <a:xfrm>
            <a:off x="1542602" y="4237209"/>
            <a:ext cx="3543106" cy="127054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IN" sz="1800" b="1" dirty="0"/>
              <a:t>Tight Coupling</a:t>
            </a:r>
          </a:p>
          <a:p>
            <a:r>
              <a:rPr lang="en-IN" sz="1800" dirty="0"/>
              <a:t>1</a:t>
            </a:r>
            <a:r>
              <a:rPr lang="en-IN" sz="1800" b="1" dirty="0"/>
              <a:t>.</a:t>
            </a:r>
            <a:r>
              <a:rPr lang="en-IN" sz="1800" dirty="0"/>
              <a:t>More Interdependency</a:t>
            </a:r>
          </a:p>
          <a:p>
            <a:r>
              <a:rPr lang="en-IN" sz="1800" dirty="0"/>
              <a:t>2.More Co-ordination</a:t>
            </a:r>
          </a:p>
          <a:p>
            <a:r>
              <a:rPr lang="en-IN" sz="1800" dirty="0"/>
              <a:t>3.More Information Flow </a:t>
            </a:r>
            <a:endParaRPr lang="en-IN" dirty="0"/>
          </a:p>
        </p:txBody>
      </p:sp>
      <p:sp>
        <p:nvSpPr>
          <p:cNvPr id="10" name="Rectangle: Rounded Corners 9">
            <a:extLst>
              <a:ext uri="{FF2B5EF4-FFF2-40B4-BE49-F238E27FC236}">
                <a16:creationId xmlns:a16="http://schemas.microsoft.com/office/drawing/2014/main" id="{F96CB46C-CA9F-4AAF-B66D-F6FAF4F7BA7A}"/>
              </a:ext>
            </a:extLst>
          </p:cNvPr>
          <p:cNvSpPr/>
          <p:nvPr/>
        </p:nvSpPr>
        <p:spPr>
          <a:xfrm>
            <a:off x="6517241" y="4237209"/>
            <a:ext cx="3543106" cy="116699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IN" sz="1800" b="1" dirty="0"/>
              <a:t>Loose Coupling</a:t>
            </a:r>
          </a:p>
          <a:p>
            <a:r>
              <a:rPr lang="en-IN" sz="1800" dirty="0"/>
              <a:t>1</a:t>
            </a:r>
            <a:r>
              <a:rPr lang="en-IN" sz="1800" b="1" dirty="0"/>
              <a:t>.</a:t>
            </a:r>
            <a:r>
              <a:rPr lang="en-IN" sz="1800" dirty="0"/>
              <a:t>Less Interdependency</a:t>
            </a:r>
          </a:p>
          <a:p>
            <a:r>
              <a:rPr lang="en-IN" sz="1800" dirty="0"/>
              <a:t>2.Less Co-ordination</a:t>
            </a:r>
          </a:p>
          <a:p>
            <a:r>
              <a:rPr lang="en-IN" sz="1800" dirty="0"/>
              <a:t>3.Less Information Flow </a:t>
            </a:r>
          </a:p>
        </p:txBody>
      </p:sp>
    </p:spTree>
    <p:extLst>
      <p:ext uri="{BB962C8B-B14F-4D97-AF65-F5344CB8AC3E}">
        <p14:creationId xmlns:p14="http://schemas.microsoft.com/office/powerpoint/2010/main" val="245741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9725" y="424945"/>
            <a:ext cx="8039005" cy="369812"/>
          </a:xfrm>
        </p:spPr>
        <p:txBody>
          <a:bodyPr>
            <a:noAutofit/>
          </a:bodyPr>
          <a:lstStyle/>
          <a:p>
            <a:r>
              <a:rPr lang="en-IN" sz="2400" dirty="0">
                <a:solidFill>
                  <a:srgbClr val="FF0000"/>
                </a:solidFill>
              </a:rPr>
              <a:t>Dependency Injection –Constructor Injection</a:t>
            </a:r>
          </a:p>
        </p:txBody>
      </p:sp>
      <p:pic>
        <p:nvPicPr>
          <p:cNvPr id="4" name="Google Shape;22;p13" descr="Logo&#10;&#10;Description automatically generated">
            <a:extLst>
              <a:ext uri="{FF2B5EF4-FFF2-40B4-BE49-F238E27FC236}">
                <a16:creationId xmlns:a16="http://schemas.microsoft.com/office/drawing/2014/main" id="{A31B447D-269F-42FF-A70D-EB099FEA0674}"/>
              </a:ext>
            </a:extLst>
          </p:cNvPr>
          <p:cNvPicPr preferRelativeResize="0"/>
          <p:nvPr/>
        </p:nvPicPr>
        <p:blipFill rotWithShape="1">
          <a:blip r:embed="rId3">
            <a:alphaModFix/>
          </a:blip>
          <a:srcRect/>
          <a:stretch/>
        </p:blipFill>
        <p:spPr>
          <a:xfrm>
            <a:off x="9916533" y="233442"/>
            <a:ext cx="1546002" cy="588491"/>
          </a:xfrm>
          <a:prstGeom prst="rect">
            <a:avLst/>
          </a:prstGeom>
          <a:noFill/>
          <a:ln>
            <a:noFill/>
          </a:ln>
        </p:spPr>
      </p:pic>
      <p:cxnSp>
        <p:nvCxnSpPr>
          <p:cNvPr id="5" name="Straight Connector 4">
            <a:extLst>
              <a:ext uri="{FF2B5EF4-FFF2-40B4-BE49-F238E27FC236}">
                <a16:creationId xmlns:a16="http://schemas.microsoft.com/office/drawing/2014/main" id="{B432A454-B786-4582-B952-37BD5C23CC0C}"/>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FACCD14-4556-4118-8A17-58A9252EDE92}"/>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AutoShape 2" descr="IoC Containers">
            <a:extLst>
              <a:ext uri="{FF2B5EF4-FFF2-40B4-BE49-F238E27FC236}">
                <a16:creationId xmlns:a16="http://schemas.microsoft.com/office/drawing/2014/main" id="{EA6D7CE2-E271-481F-83DC-A0280DE39BD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 name="Picture 1">
            <a:extLst>
              <a:ext uri="{FF2B5EF4-FFF2-40B4-BE49-F238E27FC236}">
                <a16:creationId xmlns:a16="http://schemas.microsoft.com/office/drawing/2014/main" id="{63C1D624-34DE-461C-B4E7-D26968D42626}"/>
              </a:ext>
            </a:extLst>
          </p:cNvPr>
          <p:cNvPicPr>
            <a:picLocks noChangeAspect="1"/>
          </p:cNvPicPr>
          <p:nvPr/>
        </p:nvPicPr>
        <p:blipFill rotWithShape="1">
          <a:blip r:embed="rId4"/>
          <a:srcRect r="62747"/>
          <a:stretch/>
        </p:blipFill>
        <p:spPr>
          <a:xfrm>
            <a:off x="1782496" y="1254798"/>
            <a:ext cx="2856180" cy="2659972"/>
          </a:xfrm>
          <a:prstGeom prst="rect">
            <a:avLst/>
          </a:prstGeom>
          <a:ln w="12700">
            <a:solidFill>
              <a:schemeClr val="tx1"/>
            </a:solidFill>
          </a:ln>
        </p:spPr>
      </p:pic>
      <p:sp>
        <p:nvSpPr>
          <p:cNvPr id="11" name="Rectangle 10">
            <a:extLst>
              <a:ext uri="{FF2B5EF4-FFF2-40B4-BE49-F238E27FC236}">
                <a16:creationId xmlns:a16="http://schemas.microsoft.com/office/drawing/2014/main" id="{AE3D354D-C1E2-40E0-9448-2FFDB6C72EA8}"/>
              </a:ext>
            </a:extLst>
          </p:cNvPr>
          <p:cNvSpPr/>
          <p:nvPr/>
        </p:nvSpPr>
        <p:spPr>
          <a:xfrm>
            <a:off x="1630095" y="4125654"/>
            <a:ext cx="8627009" cy="1477328"/>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IN" sz="1800" dirty="0"/>
              <a:t>&lt;bean class=</a:t>
            </a:r>
            <a:r>
              <a:rPr lang="en-IN" sz="1800" i="1" dirty="0"/>
              <a:t>"</a:t>
            </a:r>
            <a:r>
              <a:rPr lang="en-IN" sz="1800" i="1" dirty="0" err="1"/>
              <a:t>com.springcore.constructotinjection.student</a:t>
            </a:r>
            <a:r>
              <a:rPr lang="en-IN" sz="1800" i="1" dirty="0"/>
              <a:t>"</a:t>
            </a:r>
            <a:r>
              <a:rPr lang="en-IN" sz="1800" dirty="0"/>
              <a:t> name=</a:t>
            </a:r>
            <a:r>
              <a:rPr lang="en-IN" sz="1800" i="1" dirty="0"/>
              <a:t>"person1"</a:t>
            </a:r>
            <a:r>
              <a:rPr lang="en-IN" sz="1800" dirty="0"/>
              <a:t> &gt;</a:t>
            </a:r>
          </a:p>
          <a:p>
            <a:r>
              <a:rPr lang="en-IN" sz="1800" dirty="0"/>
              <a:t>             </a:t>
            </a:r>
            <a:r>
              <a:rPr lang="en-IN" sz="1800" dirty="0">
                <a:solidFill>
                  <a:schemeClr val="accent1"/>
                </a:solidFill>
              </a:rPr>
              <a:t>&lt;constructor-</a:t>
            </a:r>
            <a:r>
              <a:rPr lang="en-IN" sz="1800" dirty="0" err="1">
                <a:solidFill>
                  <a:schemeClr val="accent1"/>
                </a:solidFill>
              </a:rPr>
              <a:t>arg</a:t>
            </a:r>
            <a:r>
              <a:rPr lang="en-IN" sz="1800" dirty="0">
                <a:solidFill>
                  <a:schemeClr val="accent1"/>
                </a:solidFill>
              </a:rPr>
              <a:t> value=</a:t>
            </a:r>
            <a:r>
              <a:rPr lang="en-IN" sz="1800" i="1" dirty="0">
                <a:solidFill>
                  <a:schemeClr val="accent1"/>
                </a:solidFill>
              </a:rPr>
              <a:t>“Rohan"</a:t>
            </a:r>
            <a:r>
              <a:rPr lang="en-IN" sz="1800" dirty="0">
                <a:solidFill>
                  <a:schemeClr val="accent1"/>
                </a:solidFill>
              </a:rPr>
              <a:t> /&gt;</a:t>
            </a:r>
          </a:p>
          <a:p>
            <a:r>
              <a:rPr lang="en-IN" sz="1800" dirty="0">
                <a:solidFill>
                  <a:schemeClr val="accent1"/>
                </a:solidFill>
              </a:rPr>
              <a:t>              &lt;constructor-</a:t>
            </a:r>
            <a:r>
              <a:rPr lang="en-IN" sz="1800" dirty="0" err="1">
                <a:solidFill>
                  <a:schemeClr val="accent1"/>
                </a:solidFill>
              </a:rPr>
              <a:t>arg</a:t>
            </a:r>
            <a:r>
              <a:rPr lang="en-IN" sz="1800" dirty="0">
                <a:solidFill>
                  <a:schemeClr val="accent1"/>
                </a:solidFill>
              </a:rPr>
              <a:t> value=</a:t>
            </a:r>
            <a:r>
              <a:rPr lang="en-IN" sz="1800" i="1" dirty="0">
                <a:solidFill>
                  <a:schemeClr val="accent1"/>
                </a:solidFill>
              </a:rPr>
              <a:t>"321"</a:t>
            </a:r>
            <a:r>
              <a:rPr lang="en-IN" sz="1800" dirty="0">
                <a:solidFill>
                  <a:schemeClr val="accent1"/>
                </a:solidFill>
              </a:rPr>
              <a:t> /&gt;</a:t>
            </a:r>
          </a:p>
          <a:p>
            <a:r>
              <a:rPr lang="en-IN" sz="1800" dirty="0">
                <a:solidFill>
                  <a:schemeClr val="accent1"/>
                </a:solidFill>
              </a:rPr>
              <a:t>              &lt;constructor-</a:t>
            </a:r>
            <a:r>
              <a:rPr lang="en-IN" sz="1800" dirty="0" err="1">
                <a:solidFill>
                  <a:schemeClr val="accent1"/>
                </a:solidFill>
              </a:rPr>
              <a:t>arg</a:t>
            </a:r>
            <a:r>
              <a:rPr lang="en-IN" sz="1800" dirty="0">
                <a:solidFill>
                  <a:schemeClr val="accent1"/>
                </a:solidFill>
              </a:rPr>
              <a:t> value=“Bengaluru” /&gt;</a:t>
            </a:r>
          </a:p>
          <a:p>
            <a:r>
              <a:rPr lang="en-IN" sz="1800" dirty="0"/>
              <a:t>&lt;/bean&gt;</a:t>
            </a:r>
          </a:p>
        </p:txBody>
      </p:sp>
    </p:spTree>
    <p:extLst>
      <p:ext uri="{BB962C8B-B14F-4D97-AF65-F5344CB8AC3E}">
        <p14:creationId xmlns:p14="http://schemas.microsoft.com/office/powerpoint/2010/main" val="3712168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9725" y="424945"/>
            <a:ext cx="8039005" cy="369812"/>
          </a:xfrm>
        </p:spPr>
        <p:txBody>
          <a:bodyPr>
            <a:noAutofit/>
          </a:bodyPr>
          <a:lstStyle/>
          <a:p>
            <a:pPr algn="ctr"/>
            <a:r>
              <a:rPr lang="en-IN" sz="2400" dirty="0">
                <a:solidFill>
                  <a:srgbClr val="FF0000"/>
                </a:solidFill>
              </a:rPr>
              <a:t>Bean Life Cycle Methods</a:t>
            </a:r>
          </a:p>
        </p:txBody>
      </p:sp>
      <p:pic>
        <p:nvPicPr>
          <p:cNvPr id="4" name="Google Shape;22;p13" descr="Logo&#10;&#10;Description automatically generated">
            <a:extLst>
              <a:ext uri="{FF2B5EF4-FFF2-40B4-BE49-F238E27FC236}">
                <a16:creationId xmlns:a16="http://schemas.microsoft.com/office/drawing/2014/main" id="{A31B447D-269F-42FF-A70D-EB099FEA0674}"/>
              </a:ext>
            </a:extLst>
          </p:cNvPr>
          <p:cNvPicPr preferRelativeResize="0"/>
          <p:nvPr/>
        </p:nvPicPr>
        <p:blipFill rotWithShape="1">
          <a:blip r:embed="rId3">
            <a:alphaModFix/>
          </a:blip>
          <a:srcRect/>
          <a:stretch/>
        </p:blipFill>
        <p:spPr>
          <a:xfrm>
            <a:off x="9916533" y="233442"/>
            <a:ext cx="1546002" cy="588491"/>
          </a:xfrm>
          <a:prstGeom prst="rect">
            <a:avLst/>
          </a:prstGeom>
          <a:noFill/>
          <a:ln>
            <a:noFill/>
          </a:ln>
        </p:spPr>
      </p:pic>
      <p:cxnSp>
        <p:nvCxnSpPr>
          <p:cNvPr id="5" name="Straight Connector 4">
            <a:extLst>
              <a:ext uri="{FF2B5EF4-FFF2-40B4-BE49-F238E27FC236}">
                <a16:creationId xmlns:a16="http://schemas.microsoft.com/office/drawing/2014/main" id="{B432A454-B786-4582-B952-37BD5C23CC0C}"/>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FACCD14-4556-4118-8A17-58A9252EDE92}"/>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AutoShape 2" descr="IoC Containers">
            <a:extLst>
              <a:ext uri="{FF2B5EF4-FFF2-40B4-BE49-F238E27FC236}">
                <a16:creationId xmlns:a16="http://schemas.microsoft.com/office/drawing/2014/main" id="{EA6D7CE2-E271-481F-83DC-A0280DE39BD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7">
            <a:extLst>
              <a:ext uri="{FF2B5EF4-FFF2-40B4-BE49-F238E27FC236}">
                <a16:creationId xmlns:a16="http://schemas.microsoft.com/office/drawing/2014/main" id="{DA05A4E4-2167-48AD-AFF0-A27E4D1AC7B8}"/>
              </a:ext>
            </a:extLst>
          </p:cNvPr>
          <p:cNvSpPr/>
          <p:nvPr/>
        </p:nvSpPr>
        <p:spPr>
          <a:xfrm>
            <a:off x="1351368" y="1091400"/>
            <a:ext cx="8388980" cy="1969770"/>
          </a:xfrm>
          <a:prstGeom prst="rect">
            <a:avLst/>
          </a:prstGeom>
        </p:spPr>
        <p:txBody>
          <a:bodyPr wrap="square">
            <a:spAutoFit/>
          </a:bodyPr>
          <a:lstStyle/>
          <a:p>
            <a:r>
              <a:rPr lang="en-IN" sz="2200" dirty="0">
                <a:latin typeface="Helvetica LT Std Cond" panose="020B0506020202030204"/>
              </a:rPr>
              <a:t>Spring provide two important methods to every bean</a:t>
            </a:r>
          </a:p>
          <a:p>
            <a:endParaRPr lang="en-IN" sz="2200" dirty="0">
              <a:latin typeface="Helvetica LT Std Cond" panose="020B0506020202030204"/>
            </a:endParaRPr>
          </a:p>
          <a:p>
            <a:endParaRPr lang="en-IN" sz="2200" dirty="0">
              <a:latin typeface="Helvetica LT Std Cond" panose="020B0506020202030204"/>
            </a:endParaRPr>
          </a:p>
          <a:p>
            <a:endParaRPr lang="en-IN" dirty="0"/>
          </a:p>
          <a:p>
            <a:endParaRPr lang="en-IN" dirty="0"/>
          </a:p>
          <a:p>
            <a:endParaRPr lang="en-IN" dirty="0"/>
          </a:p>
          <a:p>
            <a:endParaRPr lang="en-IN" dirty="0"/>
          </a:p>
        </p:txBody>
      </p:sp>
      <p:graphicFrame>
        <p:nvGraphicFramePr>
          <p:cNvPr id="13" name="Diagram 12">
            <a:extLst>
              <a:ext uri="{FF2B5EF4-FFF2-40B4-BE49-F238E27FC236}">
                <a16:creationId xmlns:a16="http://schemas.microsoft.com/office/drawing/2014/main" id="{D486CBAC-A542-4CE6-AB0C-B2AEE390670F}"/>
              </a:ext>
            </a:extLst>
          </p:cNvPr>
          <p:cNvGraphicFramePr/>
          <p:nvPr>
            <p:extLst>
              <p:ext uri="{D42A27DB-BD31-4B8C-83A1-F6EECF244321}">
                <p14:modId xmlns:p14="http://schemas.microsoft.com/office/powerpoint/2010/main" val="3505931701"/>
              </p:ext>
            </p:extLst>
          </p:nvPr>
        </p:nvGraphicFramePr>
        <p:xfrm>
          <a:off x="2650405" y="2039714"/>
          <a:ext cx="5360535" cy="27699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42878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58800"/>
          </a:xfrm>
        </p:spPr>
        <p:txBody>
          <a:bodyPr>
            <a:normAutofit/>
          </a:bodyPr>
          <a:lstStyle/>
          <a:p>
            <a:pPr algn="ctr"/>
            <a:r>
              <a:rPr lang="en-IN" sz="2400" b="1" dirty="0" err="1">
                <a:solidFill>
                  <a:srgbClr val="FF0000"/>
                </a:solidFill>
                <a:latin typeface="Helvetica LT Std Cond" panose="020B0506020202030204"/>
              </a:rPr>
              <a:t>LifeCycle</a:t>
            </a:r>
            <a:r>
              <a:rPr lang="en-IN" sz="2400" b="1" dirty="0">
                <a:solidFill>
                  <a:srgbClr val="FF0000"/>
                </a:solidFill>
                <a:latin typeface="Helvetica LT Std Cond" panose="020B0506020202030204"/>
              </a:rPr>
              <a:t> </a:t>
            </a:r>
            <a:r>
              <a:rPr lang="en-IN" sz="2400" b="1" dirty="0" err="1">
                <a:solidFill>
                  <a:srgbClr val="FF0000"/>
                </a:solidFill>
                <a:latin typeface="Helvetica LT Std Cond" panose="020B0506020202030204"/>
              </a:rPr>
              <a:t>CallBacks</a:t>
            </a:r>
            <a:endParaRPr lang="en-IN" sz="2400" b="1" dirty="0">
              <a:solidFill>
                <a:srgbClr val="FF0000"/>
              </a:solidFill>
              <a:latin typeface="Helvetica LT Std Cond" panose="020B0506020202030204"/>
            </a:endParaRPr>
          </a:p>
        </p:txBody>
      </p:sp>
      <p:sp>
        <p:nvSpPr>
          <p:cNvPr id="3" name="Content Placeholder 2"/>
          <p:cNvSpPr>
            <a:spLocks noGrp="1"/>
          </p:cNvSpPr>
          <p:nvPr>
            <p:ph idx="1"/>
          </p:nvPr>
        </p:nvSpPr>
        <p:spPr>
          <a:xfrm>
            <a:off x="698643" y="1186895"/>
            <a:ext cx="10515600" cy="5305971"/>
          </a:xfrm>
        </p:spPr>
        <p:txBody>
          <a:bodyPr>
            <a:normAutofit fontScale="92500" lnSpcReduction="20000"/>
          </a:bodyPr>
          <a:lstStyle/>
          <a:p>
            <a:r>
              <a:rPr lang="en-IN" sz="2600" dirty="0"/>
              <a:t>The Spring container manager the lifecycle of the Bean</a:t>
            </a:r>
          </a:p>
          <a:p>
            <a:r>
              <a:rPr lang="en-IN" sz="2600" dirty="0"/>
              <a:t>The container instantiates the beans, Populates the properties and puts the bean in a ready state</a:t>
            </a:r>
          </a:p>
          <a:p>
            <a:r>
              <a:rPr lang="en-IN" sz="2600" dirty="0"/>
              <a:t>Once the bean is no more required, the Container destroys the bean</a:t>
            </a:r>
          </a:p>
          <a:p>
            <a:r>
              <a:rPr lang="en-IN" sz="2600" dirty="0"/>
              <a:t>Container provides opportunity to the programmer to do custom initialization/Destruction through lifecycle </a:t>
            </a:r>
            <a:r>
              <a:rPr lang="en-IN" sz="2600" dirty="0" err="1"/>
              <a:t>CallBack</a:t>
            </a:r>
            <a:r>
              <a:rPr lang="en-IN" sz="2600" dirty="0"/>
              <a:t> methods</a:t>
            </a:r>
          </a:p>
          <a:p>
            <a:endParaRPr lang="en-IN" dirty="0"/>
          </a:p>
          <a:p>
            <a:pPr marL="0" indent="0">
              <a:buNone/>
            </a:pPr>
            <a:endParaRPr lang="en-IN" dirty="0"/>
          </a:p>
          <a:p>
            <a:endParaRPr lang="en-IN" dirty="0"/>
          </a:p>
          <a:p>
            <a:endParaRPr lang="en-IN" dirty="0"/>
          </a:p>
          <a:p>
            <a:pPr marL="0" indent="0">
              <a:buNone/>
            </a:pPr>
            <a:endParaRPr lang="en-IN" dirty="0"/>
          </a:p>
          <a:p>
            <a:pPr marL="0" indent="0">
              <a:buNone/>
            </a:pPr>
            <a:endParaRPr lang="en-IN" dirty="0"/>
          </a:p>
          <a:p>
            <a:pPr marL="0" indent="0">
              <a:buNone/>
            </a:pPr>
            <a:r>
              <a:rPr lang="en-IN" dirty="0"/>
              <a:t> </a:t>
            </a:r>
          </a:p>
          <a:p>
            <a:endParaRPr lang="en-IN" dirty="0"/>
          </a:p>
        </p:txBody>
      </p:sp>
      <p:pic>
        <p:nvPicPr>
          <p:cNvPr id="4" name="Picture 3"/>
          <p:cNvPicPr>
            <a:picLocks noChangeAspect="1"/>
          </p:cNvPicPr>
          <p:nvPr/>
        </p:nvPicPr>
        <p:blipFill>
          <a:blip r:embed="rId2"/>
          <a:stretch>
            <a:fillRect/>
          </a:stretch>
        </p:blipFill>
        <p:spPr>
          <a:xfrm>
            <a:off x="1683165" y="3695700"/>
            <a:ext cx="8233368" cy="1704975"/>
          </a:xfrm>
          <a:prstGeom prst="rect">
            <a:avLst/>
          </a:prstGeom>
          <a:ln w="19050">
            <a:solidFill>
              <a:schemeClr val="tx1"/>
            </a:solidFill>
          </a:ln>
        </p:spPr>
      </p:pic>
      <p:cxnSp>
        <p:nvCxnSpPr>
          <p:cNvPr id="5" name="Straight Connector 4">
            <a:extLst>
              <a:ext uri="{FF2B5EF4-FFF2-40B4-BE49-F238E27FC236}">
                <a16:creationId xmlns:a16="http://schemas.microsoft.com/office/drawing/2014/main" id="{235C762E-7793-4F63-9A79-89BC5094FF36}"/>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AA3D4D2-BD29-4DA9-BF90-D12C040EB661}"/>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7" name="Google Shape;22;p13" descr="Logo&#10;&#10;Description automatically generated">
            <a:extLst>
              <a:ext uri="{FF2B5EF4-FFF2-40B4-BE49-F238E27FC236}">
                <a16:creationId xmlns:a16="http://schemas.microsoft.com/office/drawing/2014/main" id="{5F198AE0-F53B-4A21-BE2B-AC069C485104}"/>
              </a:ext>
            </a:extLst>
          </p:cNvPr>
          <p:cNvPicPr preferRelativeResize="0"/>
          <p:nvPr/>
        </p:nvPicPr>
        <p:blipFill rotWithShape="1">
          <a:blip r:embed="rId3">
            <a:alphaModFix/>
          </a:blip>
          <a:srcRect/>
          <a:stretch/>
        </p:blipFill>
        <p:spPr>
          <a:xfrm>
            <a:off x="9916533" y="233442"/>
            <a:ext cx="1546002" cy="588491"/>
          </a:xfrm>
          <a:prstGeom prst="rect">
            <a:avLst/>
          </a:prstGeom>
          <a:noFill/>
          <a:ln>
            <a:noFill/>
          </a:ln>
        </p:spPr>
      </p:pic>
    </p:spTree>
    <p:extLst>
      <p:ext uri="{BB962C8B-B14F-4D97-AF65-F5344CB8AC3E}">
        <p14:creationId xmlns:p14="http://schemas.microsoft.com/office/powerpoint/2010/main" val="3733618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439102"/>
            <a:ext cx="10515600" cy="444491"/>
          </a:xfrm>
        </p:spPr>
        <p:txBody>
          <a:bodyPr>
            <a:normAutofit fontScale="90000"/>
          </a:bodyPr>
          <a:lstStyle/>
          <a:p>
            <a:pPr algn="ctr"/>
            <a:br>
              <a:rPr lang="en-IN" sz="2400" dirty="0">
                <a:solidFill>
                  <a:srgbClr val="FF0000"/>
                </a:solidFill>
                <a:latin typeface="Helvetica LT Std Cond" panose="020B0506020202030204"/>
              </a:rPr>
            </a:br>
            <a:br>
              <a:rPr lang="en-IN" sz="2400" dirty="0">
                <a:solidFill>
                  <a:srgbClr val="FF0000"/>
                </a:solidFill>
                <a:latin typeface="Helvetica LT Std Cond" panose="020B0506020202030204"/>
              </a:rPr>
            </a:br>
            <a:r>
              <a:rPr lang="en-IN" sz="2400" b="1" dirty="0" err="1">
                <a:solidFill>
                  <a:srgbClr val="FF0000"/>
                </a:solidFill>
                <a:latin typeface="Helvetica LT Std Cond" panose="020B0506020202030204"/>
              </a:rPr>
              <a:t>LifeCycle</a:t>
            </a:r>
            <a:r>
              <a:rPr lang="en-IN" sz="2400" b="1" dirty="0">
                <a:solidFill>
                  <a:srgbClr val="FF0000"/>
                </a:solidFill>
                <a:latin typeface="Helvetica LT Std Cond" panose="020B0506020202030204"/>
              </a:rPr>
              <a:t> </a:t>
            </a:r>
            <a:r>
              <a:rPr lang="en-IN" sz="2400" b="1" dirty="0" err="1">
                <a:solidFill>
                  <a:srgbClr val="FF0000"/>
                </a:solidFill>
                <a:latin typeface="Helvetica LT Std Cond" panose="020B0506020202030204"/>
              </a:rPr>
              <a:t>CallBack</a:t>
            </a:r>
            <a:br>
              <a:rPr lang="en-IN" dirty="0"/>
            </a:br>
            <a:endParaRPr lang="en-IN" dirty="0"/>
          </a:p>
        </p:txBody>
      </p:sp>
      <p:pic>
        <p:nvPicPr>
          <p:cNvPr id="4" name="Picture 3"/>
          <p:cNvPicPr>
            <a:picLocks noChangeAspect="1"/>
          </p:cNvPicPr>
          <p:nvPr/>
        </p:nvPicPr>
        <p:blipFill>
          <a:blip r:embed="rId2"/>
          <a:stretch>
            <a:fillRect/>
          </a:stretch>
        </p:blipFill>
        <p:spPr>
          <a:xfrm>
            <a:off x="990600" y="1260200"/>
            <a:ext cx="8760243" cy="2558497"/>
          </a:xfrm>
          <a:prstGeom prst="rect">
            <a:avLst/>
          </a:prstGeom>
          <a:ln w="19050">
            <a:solidFill>
              <a:schemeClr val="tx1"/>
            </a:solidFill>
          </a:ln>
        </p:spPr>
      </p:pic>
      <p:cxnSp>
        <p:nvCxnSpPr>
          <p:cNvPr id="5" name="Straight Connector 4">
            <a:extLst>
              <a:ext uri="{FF2B5EF4-FFF2-40B4-BE49-F238E27FC236}">
                <a16:creationId xmlns:a16="http://schemas.microsoft.com/office/drawing/2014/main" id="{D99D8BA2-613F-43C7-BAFB-CBD951BD708C}"/>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8261D-C7A1-4A99-91B7-A01274A61D39}"/>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7" name="Google Shape;22;p13" descr="Logo&#10;&#10;Description automatically generated">
            <a:extLst>
              <a:ext uri="{FF2B5EF4-FFF2-40B4-BE49-F238E27FC236}">
                <a16:creationId xmlns:a16="http://schemas.microsoft.com/office/drawing/2014/main" id="{0C439FE7-B839-446F-8361-8D86F72EF26F}"/>
              </a:ext>
            </a:extLst>
          </p:cNvPr>
          <p:cNvPicPr preferRelativeResize="0"/>
          <p:nvPr/>
        </p:nvPicPr>
        <p:blipFill rotWithShape="1">
          <a:blip r:embed="rId3">
            <a:alphaModFix/>
          </a:blip>
          <a:srcRect/>
          <a:stretch/>
        </p:blipFill>
        <p:spPr>
          <a:xfrm>
            <a:off x="9916533" y="233442"/>
            <a:ext cx="1546002" cy="588491"/>
          </a:xfrm>
          <a:prstGeom prst="rect">
            <a:avLst/>
          </a:prstGeom>
          <a:noFill/>
          <a:ln>
            <a:noFill/>
          </a:ln>
        </p:spPr>
      </p:pic>
    </p:spTree>
    <p:extLst>
      <p:ext uri="{BB962C8B-B14F-4D97-AF65-F5344CB8AC3E}">
        <p14:creationId xmlns:p14="http://schemas.microsoft.com/office/powerpoint/2010/main" val="2855690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450" y="385714"/>
            <a:ext cx="3133725" cy="357157"/>
          </a:xfrm>
        </p:spPr>
        <p:txBody>
          <a:bodyPr>
            <a:normAutofit fontScale="90000"/>
          </a:bodyPr>
          <a:lstStyle/>
          <a:p>
            <a:br>
              <a:rPr lang="en-US" dirty="0"/>
            </a:br>
            <a:r>
              <a:rPr lang="en-US" sz="2700" b="1" dirty="0" err="1">
                <a:solidFill>
                  <a:srgbClr val="FF0000"/>
                </a:solidFill>
                <a:latin typeface="Helvetica LT Std Cond" panose="020B0506020202030204"/>
              </a:rPr>
              <a:t>BeanPostProcessor</a:t>
            </a:r>
            <a:br>
              <a:rPr lang="en-US" sz="2700" b="1" dirty="0">
                <a:solidFill>
                  <a:srgbClr val="FF0000"/>
                </a:solidFill>
                <a:latin typeface="Helvetica LT Std Cond" panose="020B0506020202030204"/>
              </a:rPr>
            </a:br>
            <a:endParaRPr lang="en-US" sz="2700" b="1" dirty="0">
              <a:solidFill>
                <a:srgbClr val="FF0000"/>
              </a:solidFill>
              <a:latin typeface="Helvetica LT Std Cond" panose="020B0506020202030204"/>
            </a:endParaRPr>
          </a:p>
        </p:txBody>
      </p:sp>
      <p:sp>
        <p:nvSpPr>
          <p:cNvPr id="5" name="Content Placeholder 2"/>
          <p:cNvSpPr>
            <a:spLocks noGrp="1"/>
          </p:cNvSpPr>
          <p:nvPr>
            <p:ph idx="1"/>
          </p:nvPr>
        </p:nvSpPr>
        <p:spPr>
          <a:xfrm>
            <a:off x="698643" y="1143000"/>
            <a:ext cx="9740757" cy="2600323"/>
          </a:xfrm>
        </p:spPr>
        <p:txBody>
          <a:bodyPr>
            <a:normAutofit/>
          </a:bodyPr>
          <a:lstStyle/>
          <a:p>
            <a:r>
              <a:rPr lang="en-IN" sz="2200" dirty="0">
                <a:latin typeface="Helvetica LT Std Cond" panose="020B0506020202030204"/>
              </a:rPr>
              <a:t>This interface defines </a:t>
            </a:r>
            <a:r>
              <a:rPr lang="en-IN" sz="2200" b="1" dirty="0" err="1">
                <a:latin typeface="Helvetica LT Std Cond" panose="020B0506020202030204"/>
              </a:rPr>
              <a:t>callback</a:t>
            </a:r>
            <a:r>
              <a:rPr lang="en-IN" sz="2200" b="1" dirty="0">
                <a:latin typeface="Helvetica LT Std Cond" panose="020B0506020202030204"/>
              </a:rPr>
              <a:t> methods </a:t>
            </a:r>
            <a:r>
              <a:rPr lang="en-IN" sz="2200" dirty="0">
                <a:latin typeface="Helvetica LT Std Cond" panose="020B0506020202030204"/>
              </a:rPr>
              <a:t>that can be implemented to install custom instantiation and resolution logic</a:t>
            </a:r>
          </a:p>
          <a:p>
            <a:r>
              <a:rPr lang="en-IN" sz="2200" b="1" dirty="0" err="1">
                <a:latin typeface="Helvetica LT Std Cond" panose="020B0506020202030204"/>
              </a:rPr>
              <a:t>ApplicationContext</a:t>
            </a:r>
            <a:r>
              <a:rPr lang="en-IN" sz="2200" b="1" dirty="0">
                <a:latin typeface="Helvetica LT Std Cond" panose="020B0506020202030204"/>
              </a:rPr>
              <a:t> </a:t>
            </a:r>
            <a:r>
              <a:rPr lang="en-IN" sz="2200" dirty="0">
                <a:latin typeface="Helvetica LT Std Cond" panose="020B0506020202030204"/>
              </a:rPr>
              <a:t>automatically detects such beans and register them as post processors</a:t>
            </a:r>
          </a:p>
          <a:p>
            <a:r>
              <a:rPr lang="en-IN" sz="2200" dirty="0">
                <a:latin typeface="Helvetica LT Std Cond" panose="020B0506020202030204"/>
              </a:rPr>
              <a:t>It operates on bean instances once they are instantiated by </a:t>
            </a:r>
            <a:r>
              <a:rPr lang="en-IN" sz="2200" b="1" dirty="0">
                <a:latin typeface="Helvetica LT Std Cond" panose="020B0506020202030204"/>
              </a:rPr>
              <a:t>Spring Container</a:t>
            </a:r>
            <a:endParaRPr lang="en-IN" sz="2200" dirty="0">
              <a:latin typeface="Helvetica LT Std Cond" panose="020B0506020202030204"/>
            </a:endParaRPr>
          </a:p>
        </p:txBody>
      </p:sp>
      <p:cxnSp>
        <p:nvCxnSpPr>
          <p:cNvPr id="6" name="Straight Connector 5">
            <a:extLst>
              <a:ext uri="{FF2B5EF4-FFF2-40B4-BE49-F238E27FC236}">
                <a16:creationId xmlns:a16="http://schemas.microsoft.com/office/drawing/2014/main" id="{F6F00EC0-1F17-4588-8754-7DCCEB80E6D9}"/>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81B7CDE-4D4D-41C8-9F53-148E86C76122}"/>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8" name="Google Shape;22;p13" descr="Logo&#10;&#10;Description automatically generated">
            <a:extLst>
              <a:ext uri="{FF2B5EF4-FFF2-40B4-BE49-F238E27FC236}">
                <a16:creationId xmlns:a16="http://schemas.microsoft.com/office/drawing/2014/main" id="{48786A41-AE2A-40C4-A331-BD55B6A7405D}"/>
              </a:ext>
            </a:extLst>
          </p:cNvPr>
          <p:cNvPicPr preferRelativeResize="0"/>
          <p:nvPr/>
        </p:nvPicPr>
        <p:blipFill rotWithShape="1">
          <a:blip r:embed="rId2">
            <a:alphaModFix/>
          </a:blip>
          <a:srcRect/>
          <a:stretch/>
        </p:blipFill>
        <p:spPr>
          <a:xfrm>
            <a:off x="9916533" y="233442"/>
            <a:ext cx="1546002" cy="588491"/>
          </a:xfrm>
          <a:prstGeom prst="rect">
            <a:avLst/>
          </a:prstGeom>
          <a:noFill/>
          <a:ln>
            <a:noFill/>
          </a:ln>
        </p:spPr>
      </p:pic>
    </p:spTree>
    <p:extLst>
      <p:ext uri="{BB962C8B-B14F-4D97-AF65-F5344CB8AC3E}">
        <p14:creationId xmlns:p14="http://schemas.microsoft.com/office/powerpoint/2010/main" val="1161880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9925" y="544049"/>
            <a:ext cx="1943100" cy="208426"/>
          </a:xfrm>
        </p:spPr>
        <p:txBody>
          <a:bodyPr>
            <a:normAutofit fontScale="90000"/>
          </a:bodyPr>
          <a:lstStyle/>
          <a:p>
            <a:br>
              <a:rPr lang="en-US" dirty="0"/>
            </a:br>
            <a:r>
              <a:rPr lang="en-US" sz="2700" b="1" dirty="0" err="1">
                <a:solidFill>
                  <a:srgbClr val="FF0000"/>
                </a:solidFill>
                <a:latin typeface="Helvetica LT Std Cond" panose="020B0506020202030204"/>
              </a:rPr>
              <a:t>AutoWiring</a:t>
            </a:r>
            <a:br>
              <a:rPr lang="en-US" dirty="0"/>
            </a:br>
            <a:endParaRPr lang="en-US" dirty="0"/>
          </a:p>
        </p:txBody>
      </p:sp>
      <p:sp>
        <p:nvSpPr>
          <p:cNvPr id="5" name="Content Placeholder 2"/>
          <p:cNvSpPr>
            <a:spLocks noGrp="1"/>
          </p:cNvSpPr>
          <p:nvPr>
            <p:ph idx="1"/>
          </p:nvPr>
        </p:nvSpPr>
        <p:spPr>
          <a:xfrm>
            <a:off x="409575" y="1143000"/>
            <a:ext cx="10448925" cy="5170951"/>
          </a:xfrm>
        </p:spPr>
        <p:txBody>
          <a:bodyPr>
            <a:normAutofit/>
          </a:bodyPr>
          <a:lstStyle/>
          <a:p>
            <a:r>
              <a:rPr lang="en-IN" sz="2200" dirty="0">
                <a:latin typeface="Helvetica LT Std Cond" panose="020B0506020202030204"/>
              </a:rPr>
              <a:t>Spring can automatically detect and inject the dependencies using </a:t>
            </a:r>
            <a:r>
              <a:rPr lang="en-IN" sz="2200" dirty="0" err="1">
                <a:latin typeface="Helvetica LT Std Cond" panose="020B0506020202030204"/>
              </a:rPr>
              <a:t>Autowiring</a:t>
            </a:r>
            <a:r>
              <a:rPr lang="en-IN" sz="2200" dirty="0">
                <a:latin typeface="Helvetica LT Std Cond" panose="020B0506020202030204"/>
              </a:rPr>
              <a:t>.</a:t>
            </a:r>
          </a:p>
          <a:p>
            <a:r>
              <a:rPr lang="en-IN" sz="2200" dirty="0" err="1">
                <a:latin typeface="Helvetica LT Std Cond" panose="020B0506020202030204"/>
              </a:rPr>
              <a:t>Autowiring</a:t>
            </a:r>
            <a:r>
              <a:rPr lang="en-IN" sz="2200" dirty="0">
                <a:latin typeface="Helvetica LT Std Cond" panose="020B0506020202030204"/>
              </a:rPr>
              <a:t> can't be used to inject primitive and string values. It works with reference only</a:t>
            </a:r>
          </a:p>
          <a:p>
            <a:pPr marL="50800" indent="0">
              <a:buNone/>
            </a:pPr>
            <a:endParaRPr lang="en-IN" sz="2200" dirty="0">
              <a:latin typeface="Helvetica LT Std Cond" panose="020B0506020202030204"/>
            </a:endParaRPr>
          </a:p>
        </p:txBody>
      </p:sp>
      <p:cxnSp>
        <p:nvCxnSpPr>
          <p:cNvPr id="4" name="Straight Connector 3">
            <a:extLst>
              <a:ext uri="{FF2B5EF4-FFF2-40B4-BE49-F238E27FC236}">
                <a16:creationId xmlns:a16="http://schemas.microsoft.com/office/drawing/2014/main" id="{613DD392-947A-4551-8D45-63CDB05F4E14}"/>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09F09C5-7E45-4E02-8378-65493228F274}"/>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7" name="Google Shape;22;p13" descr="Logo&#10;&#10;Description automatically generated">
            <a:extLst>
              <a:ext uri="{FF2B5EF4-FFF2-40B4-BE49-F238E27FC236}">
                <a16:creationId xmlns:a16="http://schemas.microsoft.com/office/drawing/2014/main" id="{87145B1A-3E73-4E1C-A98E-BB2982ED50B1}"/>
              </a:ext>
            </a:extLst>
          </p:cNvPr>
          <p:cNvPicPr preferRelativeResize="0"/>
          <p:nvPr/>
        </p:nvPicPr>
        <p:blipFill rotWithShape="1">
          <a:blip r:embed="rId2">
            <a:alphaModFix/>
          </a:blip>
          <a:srcRect/>
          <a:stretch/>
        </p:blipFill>
        <p:spPr>
          <a:xfrm>
            <a:off x="9916533" y="233442"/>
            <a:ext cx="1546002" cy="588491"/>
          </a:xfrm>
          <a:prstGeom prst="rect">
            <a:avLst/>
          </a:prstGeom>
          <a:noFill/>
          <a:ln>
            <a:noFill/>
          </a:ln>
        </p:spPr>
      </p:pic>
      <p:pic>
        <p:nvPicPr>
          <p:cNvPr id="8" name="Picture 7">
            <a:extLst>
              <a:ext uri="{FF2B5EF4-FFF2-40B4-BE49-F238E27FC236}">
                <a16:creationId xmlns:a16="http://schemas.microsoft.com/office/drawing/2014/main" id="{50AC138E-8B79-4DB1-A22F-750E4E303FB0}"/>
              </a:ext>
            </a:extLst>
          </p:cNvPr>
          <p:cNvPicPr>
            <a:picLocks noChangeAspect="1"/>
          </p:cNvPicPr>
          <p:nvPr/>
        </p:nvPicPr>
        <p:blipFill rotWithShape="1">
          <a:blip r:embed="rId3"/>
          <a:srcRect l="9985" t="10982" r="2853"/>
          <a:stretch/>
        </p:blipFill>
        <p:spPr>
          <a:xfrm>
            <a:off x="2809875" y="3339063"/>
            <a:ext cx="5238750" cy="2803320"/>
          </a:xfrm>
          <a:prstGeom prst="rect">
            <a:avLst/>
          </a:prstGeom>
          <a:ln w="12700">
            <a:solidFill>
              <a:schemeClr val="tx1"/>
            </a:solidFill>
          </a:ln>
        </p:spPr>
      </p:pic>
      <p:sp>
        <p:nvSpPr>
          <p:cNvPr id="3" name="TextBox 2">
            <a:extLst>
              <a:ext uri="{FF2B5EF4-FFF2-40B4-BE49-F238E27FC236}">
                <a16:creationId xmlns:a16="http://schemas.microsoft.com/office/drawing/2014/main" id="{2C2F5C56-965D-4771-B03E-29CD2971FB6B}"/>
              </a:ext>
            </a:extLst>
          </p:cNvPr>
          <p:cNvSpPr txBox="1"/>
          <p:nvPr/>
        </p:nvSpPr>
        <p:spPr>
          <a:xfrm>
            <a:off x="4610100" y="2617886"/>
            <a:ext cx="14859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2000" dirty="0" err="1">
                <a:latin typeface="Helvetica LT Std Cond" panose="020B0506020202030204"/>
              </a:rPr>
              <a:t>Autowiring</a:t>
            </a:r>
            <a:endParaRPr lang="en-IN" sz="2000" dirty="0">
              <a:latin typeface="Helvetica LT Std Cond" panose="020B0506020202030204"/>
            </a:endParaRPr>
          </a:p>
        </p:txBody>
      </p:sp>
    </p:spTree>
    <p:extLst>
      <p:ext uri="{BB962C8B-B14F-4D97-AF65-F5344CB8AC3E}">
        <p14:creationId xmlns:p14="http://schemas.microsoft.com/office/powerpoint/2010/main" val="1629043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774" y="319844"/>
            <a:ext cx="4695825" cy="381967"/>
          </a:xfrm>
        </p:spPr>
        <p:txBody>
          <a:bodyPr>
            <a:normAutofit fontScale="90000"/>
          </a:bodyPr>
          <a:lstStyle/>
          <a:p>
            <a:br>
              <a:rPr lang="en-US" dirty="0"/>
            </a:br>
            <a:r>
              <a:rPr lang="en-US" sz="2700" b="1" dirty="0">
                <a:solidFill>
                  <a:srgbClr val="FF0000"/>
                </a:solidFill>
                <a:latin typeface="Helvetica LT Std Cond" panose="020B0506020202030204"/>
              </a:rPr>
              <a:t>Spring</a:t>
            </a:r>
            <a:r>
              <a:rPr lang="en-US" dirty="0"/>
              <a:t> </a:t>
            </a:r>
            <a:r>
              <a:rPr lang="en-US" sz="2700" b="1" dirty="0" err="1">
                <a:solidFill>
                  <a:srgbClr val="FF0000"/>
                </a:solidFill>
                <a:latin typeface="Helvetica LT Std Cond" panose="020B0506020202030204"/>
              </a:rPr>
              <a:t>AutoWiring</a:t>
            </a:r>
            <a:r>
              <a:rPr lang="en-US" sz="2700" b="1" dirty="0">
                <a:solidFill>
                  <a:srgbClr val="FF0000"/>
                </a:solidFill>
                <a:latin typeface="Helvetica LT Std Cond" panose="020B0506020202030204"/>
              </a:rPr>
              <a:t> Modes</a:t>
            </a:r>
            <a:br>
              <a:rPr lang="en-US" sz="2700" dirty="0">
                <a:latin typeface="Helvetica LT Std Cond" panose="020B0506020202030204"/>
              </a:rPr>
            </a:br>
            <a:endParaRPr lang="en-US" sz="2700" dirty="0">
              <a:latin typeface="Helvetica LT Std Cond" panose="020B0506020202030204"/>
            </a:endParaRPr>
          </a:p>
        </p:txBody>
      </p:sp>
      <p:cxnSp>
        <p:nvCxnSpPr>
          <p:cNvPr id="4" name="Straight Connector 3">
            <a:extLst>
              <a:ext uri="{FF2B5EF4-FFF2-40B4-BE49-F238E27FC236}">
                <a16:creationId xmlns:a16="http://schemas.microsoft.com/office/drawing/2014/main" id="{613DD392-947A-4551-8D45-63CDB05F4E14}"/>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09F09C5-7E45-4E02-8378-65493228F274}"/>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7" name="Google Shape;22;p13" descr="Logo&#10;&#10;Description automatically generated">
            <a:extLst>
              <a:ext uri="{FF2B5EF4-FFF2-40B4-BE49-F238E27FC236}">
                <a16:creationId xmlns:a16="http://schemas.microsoft.com/office/drawing/2014/main" id="{87145B1A-3E73-4E1C-A98E-BB2982ED50B1}"/>
              </a:ext>
            </a:extLst>
          </p:cNvPr>
          <p:cNvPicPr preferRelativeResize="0"/>
          <p:nvPr/>
        </p:nvPicPr>
        <p:blipFill rotWithShape="1">
          <a:blip r:embed="rId2">
            <a:alphaModFix/>
          </a:blip>
          <a:srcRect/>
          <a:stretch/>
        </p:blipFill>
        <p:spPr>
          <a:xfrm>
            <a:off x="9916533" y="233442"/>
            <a:ext cx="1546002" cy="588491"/>
          </a:xfrm>
          <a:prstGeom prst="rect">
            <a:avLst/>
          </a:prstGeom>
          <a:noFill/>
          <a:ln>
            <a:noFill/>
          </a:ln>
        </p:spPr>
      </p:pic>
      <p:graphicFrame>
        <p:nvGraphicFramePr>
          <p:cNvPr id="10" name="Diagram 9">
            <a:extLst>
              <a:ext uri="{FF2B5EF4-FFF2-40B4-BE49-F238E27FC236}">
                <a16:creationId xmlns:a16="http://schemas.microsoft.com/office/drawing/2014/main" id="{9629BD62-5E3F-458C-AC9F-F2230ABD00E5}"/>
              </a:ext>
            </a:extLst>
          </p:cNvPr>
          <p:cNvGraphicFramePr/>
          <p:nvPr>
            <p:extLst>
              <p:ext uri="{D42A27DB-BD31-4B8C-83A1-F6EECF244321}">
                <p14:modId xmlns:p14="http://schemas.microsoft.com/office/powerpoint/2010/main" val="3178425337"/>
              </p:ext>
            </p:extLst>
          </p:nvPr>
        </p:nvGraphicFramePr>
        <p:xfrm>
          <a:off x="1902791" y="1639346"/>
          <a:ext cx="8128000" cy="3886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79468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9924" y="544049"/>
            <a:ext cx="3324225" cy="208423"/>
          </a:xfrm>
        </p:spPr>
        <p:txBody>
          <a:bodyPr>
            <a:normAutofit fontScale="90000"/>
          </a:bodyPr>
          <a:lstStyle/>
          <a:p>
            <a:br>
              <a:rPr lang="en-US" dirty="0"/>
            </a:br>
            <a:r>
              <a:rPr lang="en-US" sz="2700" b="1" dirty="0" err="1">
                <a:solidFill>
                  <a:srgbClr val="FF0000"/>
                </a:solidFill>
                <a:latin typeface="Helvetica LT Std Cond" panose="020B0506020202030204"/>
              </a:rPr>
              <a:t>AutoWiring</a:t>
            </a:r>
            <a:r>
              <a:rPr lang="en-US" sz="2700" b="1" dirty="0">
                <a:solidFill>
                  <a:srgbClr val="FF0000"/>
                </a:solidFill>
                <a:latin typeface="Helvetica LT Std Cond" panose="020B0506020202030204"/>
              </a:rPr>
              <a:t> </a:t>
            </a:r>
            <a:r>
              <a:rPr lang="en-US" sz="2700" b="1" dirty="0" err="1">
                <a:solidFill>
                  <a:srgbClr val="FF0000"/>
                </a:solidFill>
                <a:latin typeface="Helvetica LT Std Cond" panose="020B0506020202030204"/>
              </a:rPr>
              <a:t>Contd</a:t>
            </a:r>
            <a:br>
              <a:rPr lang="en-US" dirty="0"/>
            </a:br>
            <a:endParaRPr lang="en-US" dirty="0"/>
          </a:p>
        </p:txBody>
      </p:sp>
      <p:sp>
        <p:nvSpPr>
          <p:cNvPr id="5" name="Content Placeholder 2"/>
          <p:cNvSpPr>
            <a:spLocks noGrp="1"/>
          </p:cNvSpPr>
          <p:nvPr>
            <p:ph idx="1"/>
          </p:nvPr>
        </p:nvSpPr>
        <p:spPr>
          <a:xfrm>
            <a:off x="409575" y="1143000"/>
            <a:ext cx="10448925" cy="4391023"/>
          </a:xfrm>
        </p:spPr>
        <p:txBody>
          <a:bodyPr>
            <a:normAutofit/>
          </a:bodyPr>
          <a:lstStyle/>
          <a:p>
            <a:r>
              <a:rPr lang="en-IN" sz="2200" dirty="0" err="1">
                <a:solidFill>
                  <a:srgbClr val="FF0000"/>
                </a:solidFill>
                <a:latin typeface="Helvetica LT Std Cond" panose="020B0506020202030204"/>
              </a:rPr>
              <a:t>Autowiring</a:t>
            </a:r>
            <a:r>
              <a:rPr lang="en-IN" sz="2200" dirty="0">
                <a:solidFill>
                  <a:srgbClr val="FF0000"/>
                </a:solidFill>
                <a:latin typeface="Helvetica LT Std Cond" panose="020B0506020202030204"/>
              </a:rPr>
              <a:t> Advantages </a:t>
            </a:r>
          </a:p>
          <a:p>
            <a:pPr marL="50800" indent="0">
              <a:buNone/>
            </a:pPr>
            <a:r>
              <a:rPr lang="en-IN" sz="2200" dirty="0">
                <a:latin typeface="Helvetica LT Std Cond" panose="020B0506020202030204"/>
              </a:rPr>
              <a:t>     • Automatic </a:t>
            </a:r>
          </a:p>
          <a:p>
            <a:pPr marL="50800" indent="0">
              <a:buNone/>
            </a:pPr>
            <a:r>
              <a:rPr lang="en-IN" sz="2200" dirty="0">
                <a:latin typeface="Helvetica LT Std Cond" panose="020B0506020202030204"/>
              </a:rPr>
              <a:t>     • less code </a:t>
            </a:r>
          </a:p>
          <a:p>
            <a:pPr marL="50800" indent="0">
              <a:buNone/>
            </a:pPr>
            <a:endParaRPr lang="en-IN" sz="2200" dirty="0">
              <a:latin typeface="Helvetica LT Std Cond" panose="020B0506020202030204"/>
            </a:endParaRPr>
          </a:p>
          <a:p>
            <a:r>
              <a:rPr lang="en-IN" sz="2200" dirty="0" err="1">
                <a:solidFill>
                  <a:srgbClr val="FF0000"/>
                </a:solidFill>
                <a:latin typeface="Helvetica LT Std Cond" panose="020B0506020202030204"/>
              </a:rPr>
              <a:t>Autowiring</a:t>
            </a:r>
            <a:r>
              <a:rPr lang="en-IN" sz="2200" dirty="0">
                <a:solidFill>
                  <a:srgbClr val="FF0000"/>
                </a:solidFill>
                <a:latin typeface="Helvetica LT Std Cond" panose="020B0506020202030204"/>
              </a:rPr>
              <a:t> Disadvantages </a:t>
            </a:r>
          </a:p>
          <a:p>
            <a:pPr marL="50800" indent="0">
              <a:buNone/>
            </a:pPr>
            <a:r>
              <a:rPr lang="en-IN" sz="2200" dirty="0">
                <a:latin typeface="Helvetica LT Std Cond" panose="020B0506020202030204"/>
              </a:rPr>
              <a:t>     • No control of programmer. </a:t>
            </a:r>
          </a:p>
          <a:p>
            <a:pPr marL="50800" indent="0">
              <a:buNone/>
            </a:pPr>
            <a:r>
              <a:rPr lang="en-IN" sz="2200" dirty="0">
                <a:latin typeface="Helvetica LT Std Cond" panose="020B0506020202030204"/>
              </a:rPr>
              <a:t>     • It can't be used for primitive and string values</a:t>
            </a:r>
          </a:p>
        </p:txBody>
      </p:sp>
      <p:cxnSp>
        <p:nvCxnSpPr>
          <p:cNvPr id="4" name="Straight Connector 3">
            <a:extLst>
              <a:ext uri="{FF2B5EF4-FFF2-40B4-BE49-F238E27FC236}">
                <a16:creationId xmlns:a16="http://schemas.microsoft.com/office/drawing/2014/main" id="{613DD392-947A-4551-8D45-63CDB05F4E14}"/>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09F09C5-7E45-4E02-8378-65493228F274}"/>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7" name="Google Shape;22;p13" descr="Logo&#10;&#10;Description automatically generated">
            <a:extLst>
              <a:ext uri="{FF2B5EF4-FFF2-40B4-BE49-F238E27FC236}">
                <a16:creationId xmlns:a16="http://schemas.microsoft.com/office/drawing/2014/main" id="{87145B1A-3E73-4E1C-A98E-BB2982ED50B1}"/>
              </a:ext>
            </a:extLst>
          </p:cNvPr>
          <p:cNvPicPr preferRelativeResize="0"/>
          <p:nvPr/>
        </p:nvPicPr>
        <p:blipFill rotWithShape="1">
          <a:blip r:embed="rId2">
            <a:alphaModFix/>
          </a:blip>
          <a:srcRect/>
          <a:stretch/>
        </p:blipFill>
        <p:spPr>
          <a:xfrm>
            <a:off x="9916533" y="233442"/>
            <a:ext cx="1546002" cy="588491"/>
          </a:xfrm>
          <a:prstGeom prst="rect">
            <a:avLst/>
          </a:prstGeom>
          <a:noFill/>
          <a:ln>
            <a:noFill/>
          </a:ln>
        </p:spPr>
      </p:pic>
    </p:spTree>
    <p:extLst>
      <p:ext uri="{BB962C8B-B14F-4D97-AF65-F5344CB8AC3E}">
        <p14:creationId xmlns:p14="http://schemas.microsoft.com/office/powerpoint/2010/main" val="25605607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7013" y="504831"/>
            <a:ext cx="7495961" cy="194793"/>
          </a:xfrm>
        </p:spPr>
        <p:txBody>
          <a:bodyPr>
            <a:normAutofit fontScale="90000"/>
          </a:bodyPr>
          <a:lstStyle/>
          <a:p>
            <a:pPr algn="ctr"/>
            <a:br>
              <a:rPr lang="en-US" dirty="0"/>
            </a:br>
            <a:r>
              <a:rPr lang="en-US" sz="2700" b="1" dirty="0">
                <a:solidFill>
                  <a:srgbClr val="FF0000"/>
                </a:solidFill>
                <a:latin typeface="Helvetica LT Std Cond" panose="020B0506020202030204"/>
              </a:rPr>
              <a:t>Annotations</a:t>
            </a:r>
            <a:br>
              <a:rPr lang="en-US" sz="2700" dirty="0">
                <a:solidFill>
                  <a:srgbClr val="FF0000"/>
                </a:solidFill>
                <a:latin typeface="Helvetica LT Std Cond" panose="020B0506020202030204"/>
              </a:rPr>
            </a:br>
            <a:endParaRPr lang="en-US" sz="2700" dirty="0">
              <a:solidFill>
                <a:srgbClr val="FF0000"/>
              </a:solidFill>
              <a:latin typeface="Helvetica LT Std Cond" panose="020B0506020202030204"/>
            </a:endParaRPr>
          </a:p>
        </p:txBody>
      </p:sp>
      <p:sp>
        <p:nvSpPr>
          <p:cNvPr id="5" name="Content Placeholder 2"/>
          <p:cNvSpPr>
            <a:spLocks noGrp="1"/>
          </p:cNvSpPr>
          <p:nvPr>
            <p:ph idx="1"/>
          </p:nvPr>
        </p:nvSpPr>
        <p:spPr>
          <a:xfrm>
            <a:off x="990600" y="1095375"/>
            <a:ext cx="8686800" cy="5257800"/>
          </a:xfrm>
        </p:spPr>
        <p:txBody>
          <a:bodyPr>
            <a:normAutofit/>
          </a:bodyPr>
          <a:lstStyle/>
          <a:p>
            <a:r>
              <a:rPr lang="en-IN" sz="2200" dirty="0">
                <a:latin typeface="Helvetica LT Std Cond" panose="020B0506020202030204"/>
              </a:rPr>
              <a:t>Spring Based</a:t>
            </a:r>
          </a:p>
          <a:p>
            <a:pPr lvl="1"/>
            <a:r>
              <a:rPr lang="en-IN" sz="2200" dirty="0">
                <a:latin typeface="Helvetica LT Std Cond" panose="020B0506020202030204"/>
              </a:rPr>
              <a:t>@</a:t>
            </a:r>
            <a:r>
              <a:rPr lang="en-IN" sz="2200" dirty="0" err="1">
                <a:latin typeface="Helvetica LT Std Cond" panose="020B0506020202030204"/>
              </a:rPr>
              <a:t>Autowired</a:t>
            </a:r>
            <a:endParaRPr lang="en-IN" sz="2200" dirty="0">
              <a:latin typeface="Helvetica LT Std Cond" panose="020B0506020202030204"/>
            </a:endParaRPr>
          </a:p>
          <a:p>
            <a:pPr lvl="1"/>
            <a:r>
              <a:rPr lang="en-IN" sz="2200" dirty="0">
                <a:latin typeface="Helvetica LT Std Cond" panose="020B0506020202030204"/>
              </a:rPr>
              <a:t>@Qualifier</a:t>
            </a:r>
          </a:p>
          <a:p>
            <a:pPr lvl="1"/>
            <a:r>
              <a:rPr lang="en-IN" sz="2200" dirty="0">
                <a:latin typeface="Helvetica LT Std Cond" panose="020B0506020202030204"/>
              </a:rPr>
              <a:t>@Scope</a:t>
            </a:r>
          </a:p>
          <a:p>
            <a:pPr lvl="1"/>
            <a:r>
              <a:rPr lang="en-IN" sz="2200" dirty="0">
                <a:latin typeface="Helvetica LT Std Cond" panose="020B0506020202030204"/>
              </a:rPr>
              <a:t>@Value</a:t>
            </a:r>
          </a:p>
          <a:p>
            <a:endParaRPr lang="en-IN" sz="2200" dirty="0">
              <a:latin typeface="Helvetica LT Std Cond" panose="020B0506020202030204"/>
            </a:endParaRPr>
          </a:p>
          <a:p>
            <a:r>
              <a:rPr lang="en-IN" sz="2200" dirty="0">
                <a:latin typeface="Helvetica LT Std Cond" panose="020B0506020202030204"/>
              </a:rPr>
              <a:t>Java Based</a:t>
            </a:r>
          </a:p>
          <a:p>
            <a:pPr lvl="1"/>
            <a:r>
              <a:rPr lang="en-IN" sz="2200" dirty="0">
                <a:latin typeface="Helvetica LT Std Cond" panose="020B0506020202030204"/>
              </a:rPr>
              <a:t>@Inject</a:t>
            </a:r>
          </a:p>
          <a:p>
            <a:pPr lvl="1"/>
            <a:r>
              <a:rPr lang="en-IN" sz="2200" dirty="0">
                <a:latin typeface="Helvetica LT Std Cond" panose="020B0506020202030204"/>
              </a:rPr>
              <a:t>@Resource</a:t>
            </a:r>
          </a:p>
        </p:txBody>
      </p:sp>
      <p:cxnSp>
        <p:nvCxnSpPr>
          <p:cNvPr id="4" name="Straight Connector 3">
            <a:extLst>
              <a:ext uri="{FF2B5EF4-FFF2-40B4-BE49-F238E27FC236}">
                <a16:creationId xmlns:a16="http://schemas.microsoft.com/office/drawing/2014/main" id="{8BE8642A-435C-4383-AAF5-6C1693CFE3B0}"/>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B79B902-10D3-40C7-B2B7-069D5ABF5B34}"/>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7" name="Google Shape;22;p13" descr="Logo&#10;&#10;Description automatically generated">
            <a:extLst>
              <a:ext uri="{FF2B5EF4-FFF2-40B4-BE49-F238E27FC236}">
                <a16:creationId xmlns:a16="http://schemas.microsoft.com/office/drawing/2014/main" id="{D3D3CD1E-57B3-4530-A01F-19861ECBFFAC}"/>
              </a:ext>
            </a:extLst>
          </p:cNvPr>
          <p:cNvPicPr preferRelativeResize="0"/>
          <p:nvPr/>
        </p:nvPicPr>
        <p:blipFill rotWithShape="1">
          <a:blip r:embed="rId2">
            <a:alphaModFix/>
          </a:blip>
          <a:srcRect/>
          <a:stretch/>
        </p:blipFill>
        <p:spPr>
          <a:xfrm>
            <a:off x="9916533" y="233442"/>
            <a:ext cx="1546002" cy="588491"/>
          </a:xfrm>
          <a:prstGeom prst="rect">
            <a:avLst/>
          </a:prstGeom>
          <a:noFill/>
          <a:ln>
            <a:noFill/>
          </a:ln>
        </p:spPr>
      </p:pic>
    </p:spTree>
    <p:extLst>
      <p:ext uri="{BB962C8B-B14F-4D97-AF65-F5344CB8AC3E}">
        <p14:creationId xmlns:p14="http://schemas.microsoft.com/office/powerpoint/2010/main" val="22618252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7013" y="504832"/>
            <a:ext cx="7495961" cy="194792"/>
          </a:xfrm>
        </p:spPr>
        <p:txBody>
          <a:bodyPr>
            <a:normAutofit fontScale="90000"/>
          </a:bodyPr>
          <a:lstStyle/>
          <a:p>
            <a:pPr algn="ctr"/>
            <a:br>
              <a:rPr lang="en-US" dirty="0"/>
            </a:br>
            <a:r>
              <a:rPr lang="en-US" sz="2700" b="1" dirty="0">
                <a:solidFill>
                  <a:srgbClr val="FF0000"/>
                </a:solidFill>
                <a:latin typeface="Helvetica LT Std Cond" panose="020B0506020202030204"/>
              </a:rPr>
              <a:t>Stereotypes   Annotations</a:t>
            </a:r>
            <a:br>
              <a:rPr lang="en-US" sz="2700" dirty="0">
                <a:solidFill>
                  <a:srgbClr val="FF0000"/>
                </a:solidFill>
                <a:latin typeface="Helvetica LT Std Cond" panose="020B0506020202030204"/>
              </a:rPr>
            </a:br>
            <a:endParaRPr lang="en-US" sz="2700" dirty="0">
              <a:solidFill>
                <a:srgbClr val="FF0000"/>
              </a:solidFill>
              <a:latin typeface="Helvetica LT Std Cond" panose="020B0506020202030204"/>
            </a:endParaRPr>
          </a:p>
        </p:txBody>
      </p:sp>
      <p:sp>
        <p:nvSpPr>
          <p:cNvPr id="5" name="Content Placeholder 2"/>
          <p:cNvSpPr>
            <a:spLocks noGrp="1"/>
          </p:cNvSpPr>
          <p:nvPr>
            <p:ph idx="1"/>
          </p:nvPr>
        </p:nvSpPr>
        <p:spPr>
          <a:xfrm>
            <a:off x="990600" y="1095375"/>
            <a:ext cx="9848850" cy="5257800"/>
          </a:xfrm>
        </p:spPr>
        <p:txBody>
          <a:bodyPr>
            <a:normAutofit/>
          </a:bodyPr>
          <a:lstStyle/>
          <a:p>
            <a:pPr algn="just" fontAlgn="base"/>
            <a:r>
              <a:rPr lang="en-IN" sz="2200" dirty="0">
                <a:latin typeface="Helvetica LT Std Cond" panose="020B0506020202030204"/>
              </a:rPr>
              <a:t>Spring Framework provides us with some </a:t>
            </a:r>
            <a:r>
              <a:rPr lang="en-IN" sz="2200" dirty="0">
                <a:solidFill>
                  <a:srgbClr val="FF0000"/>
                </a:solidFill>
                <a:latin typeface="Helvetica LT Std Cond" panose="020B0506020202030204"/>
              </a:rPr>
              <a:t>special annotations</a:t>
            </a:r>
            <a:r>
              <a:rPr lang="en-IN" sz="2200" dirty="0">
                <a:latin typeface="Helvetica LT Std Cond" panose="020B0506020202030204"/>
              </a:rPr>
              <a:t>. These annotations are used to create Spring beans automatically in the application context.</a:t>
            </a:r>
          </a:p>
          <a:p>
            <a:pPr algn="just" fontAlgn="base"/>
            <a:r>
              <a:rPr lang="en-IN" sz="2200" dirty="0">
                <a:latin typeface="Helvetica LT Std Cond" panose="020B0506020202030204"/>
              </a:rPr>
              <a:t>@Component annotation is the main Stereotype Annotation. </a:t>
            </a:r>
          </a:p>
          <a:p>
            <a:pPr algn="just" fontAlgn="base"/>
            <a:r>
              <a:rPr lang="en-IN" sz="2200" dirty="0">
                <a:latin typeface="Helvetica LT Std Cond" panose="020B0506020202030204"/>
              </a:rPr>
              <a:t>There are some Stereotype meta-annotations which is derived from </a:t>
            </a:r>
            <a:r>
              <a:rPr lang="en-IN" sz="2200" i="1" dirty="0">
                <a:latin typeface="Helvetica LT Std Cond" panose="020B0506020202030204"/>
              </a:rPr>
              <a:t>@Component</a:t>
            </a:r>
            <a:r>
              <a:rPr lang="en-IN" sz="2200" dirty="0">
                <a:latin typeface="Helvetica LT Std Cond" panose="020B0506020202030204"/>
              </a:rPr>
              <a:t> those are</a:t>
            </a:r>
          </a:p>
          <a:p>
            <a:pPr lvl="2" algn="just" fontAlgn="base"/>
            <a:r>
              <a:rPr lang="en-IN" sz="1800" i="1" dirty="0">
                <a:latin typeface="Helvetica LT Std Cond" panose="020B0506020202030204"/>
              </a:rPr>
              <a:t>@Service</a:t>
            </a:r>
            <a:endParaRPr lang="en-IN" sz="1800" dirty="0">
              <a:latin typeface="Helvetica LT Std Cond" panose="020B0506020202030204"/>
            </a:endParaRPr>
          </a:p>
          <a:p>
            <a:pPr lvl="2" algn="just" fontAlgn="base"/>
            <a:r>
              <a:rPr lang="en-IN" sz="1800" i="1" dirty="0">
                <a:latin typeface="Helvetica LT Std Cond" panose="020B0506020202030204"/>
              </a:rPr>
              <a:t>@Repository</a:t>
            </a:r>
            <a:endParaRPr lang="en-IN" sz="1800" dirty="0">
              <a:latin typeface="Helvetica LT Std Cond" panose="020B0506020202030204"/>
            </a:endParaRPr>
          </a:p>
          <a:p>
            <a:pPr lvl="2" algn="just" fontAlgn="base"/>
            <a:r>
              <a:rPr lang="en-IN" sz="1800" i="1" dirty="0">
                <a:latin typeface="Helvetica LT Std Cond" panose="020B0506020202030204"/>
              </a:rPr>
              <a:t>@Controller</a:t>
            </a:r>
            <a:endParaRPr lang="en-IN" sz="1800" dirty="0">
              <a:latin typeface="Helvetica LT Std Cond" panose="020B0506020202030204"/>
            </a:endParaRPr>
          </a:p>
          <a:p>
            <a:pPr marL="50800" indent="0">
              <a:buNone/>
            </a:pPr>
            <a:endParaRPr lang="en-IN" sz="2200" dirty="0">
              <a:latin typeface="Helvetica LT Std Cond" panose="020B0506020202030204"/>
            </a:endParaRPr>
          </a:p>
        </p:txBody>
      </p:sp>
      <p:cxnSp>
        <p:nvCxnSpPr>
          <p:cNvPr id="4" name="Straight Connector 3">
            <a:extLst>
              <a:ext uri="{FF2B5EF4-FFF2-40B4-BE49-F238E27FC236}">
                <a16:creationId xmlns:a16="http://schemas.microsoft.com/office/drawing/2014/main" id="{8BE8642A-435C-4383-AAF5-6C1693CFE3B0}"/>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B79B902-10D3-40C7-B2B7-069D5ABF5B34}"/>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7" name="Google Shape;22;p13" descr="Logo&#10;&#10;Description automatically generated">
            <a:extLst>
              <a:ext uri="{FF2B5EF4-FFF2-40B4-BE49-F238E27FC236}">
                <a16:creationId xmlns:a16="http://schemas.microsoft.com/office/drawing/2014/main" id="{D3D3CD1E-57B3-4530-A01F-19861ECBFFAC}"/>
              </a:ext>
            </a:extLst>
          </p:cNvPr>
          <p:cNvPicPr preferRelativeResize="0"/>
          <p:nvPr/>
        </p:nvPicPr>
        <p:blipFill rotWithShape="1">
          <a:blip r:embed="rId2">
            <a:alphaModFix/>
          </a:blip>
          <a:srcRect/>
          <a:stretch/>
        </p:blipFill>
        <p:spPr>
          <a:xfrm>
            <a:off x="9916533" y="233442"/>
            <a:ext cx="1546002" cy="588491"/>
          </a:xfrm>
          <a:prstGeom prst="rect">
            <a:avLst/>
          </a:prstGeom>
          <a:noFill/>
          <a:ln>
            <a:noFill/>
          </a:ln>
        </p:spPr>
      </p:pic>
    </p:spTree>
    <p:extLst>
      <p:ext uri="{BB962C8B-B14F-4D97-AF65-F5344CB8AC3E}">
        <p14:creationId xmlns:p14="http://schemas.microsoft.com/office/powerpoint/2010/main" val="3435567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579725" y="1055951"/>
            <a:ext cx="10958154" cy="5274354"/>
          </a:xfrm>
        </p:spPr>
        <p:txBody>
          <a:bodyPr>
            <a:normAutofit/>
          </a:bodyPr>
          <a:lstStyle/>
          <a:p>
            <a:pPr>
              <a:lnSpc>
                <a:spcPct val="150000"/>
              </a:lnSpc>
            </a:pPr>
            <a:r>
              <a:rPr lang="en-IN" sz="2200" dirty="0"/>
              <a:t>Spring is a </a:t>
            </a:r>
            <a:r>
              <a:rPr lang="en-IN" sz="2200" i="1" dirty="0">
                <a:solidFill>
                  <a:srgbClr val="FF0000"/>
                </a:solidFill>
              </a:rPr>
              <a:t>lightweight</a:t>
            </a:r>
            <a:r>
              <a:rPr lang="en-IN" sz="2200" dirty="0">
                <a:solidFill>
                  <a:srgbClr val="FF0000"/>
                </a:solidFill>
              </a:rPr>
              <a:t> </a:t>
            </a:r>
            <a:r>
              <a:rPr lang="en-IN" sz="2200" dirty="0"/>
              <a:t>framework. It can be thought of as a </a:t>
            </a:r>
            <a:r>
              <a:rPr lang="en-IN" sz="2200" i="1" dirty="0"/>
              <a:t>framework of frameworks</a:t>
            </a:r>
            <a:r>
              <a:rPr lang="en-IN" sz="2200" dirty="0"/>
              <a:t> because it provides support to various frameworks such as Struts, Hibernate, Tapestry, EJB, JSF, etc.</a:t>
            </a:r>
          </a:p>
          <a:p>
            <a:pPr algn="just">
              <a:lnSpc>
                <a:spcPct val="150000"/>
              </a:lnSpc>
            </a:pPr>
            <a:r>
              <a:rPr lang="en-IN" sz="2200" dirty="0"/>
              <a:t>It was developed by Rod Johnson in 2003.</a:t>
            </a:r>
          </a:p>
          <a:p>
            <a:pPr algn="just">
              <a:lnSpc>
                <a:spcPct val="150000"/>
              </a:lnSpc>
            </a:pPr>
            <a:endParaRPr lang="en-IN" sz="2200" dirty="0"/>
          </a:p>
        </p:txBody>
      </p:sp>
      <p:sp>
        <p:nvSpPr>
          <p:cNvPr id="3" name="Title 2"/>
          <p:cNvSpPr>
            <a:spLocks noGrp="1"/>
          </p:cNvSpPr>
          <p:nvPr>
            <p:ph type="title"/>
          </p:nvPr>
        </p:nvSpPr>
        <p:spPr>
          <a:xfrm>
            <a:off x="2778396" y="448461"/>
            <a:ext cx="4238854" cy="373441"/>
          </a:xfrm>
        </p:spPr>
        <p:txBody>
          <a:bodyPr>
            <a:normAutofit fontScale="90000"/>
          </a:bodyPr>
          <a:lstStyle/>
          <a:p>
            <a:r>
              <a:rPr lang="en-IN" sz="2400" dirty="0">
                <a:solidFill>
                  <a:srgbClr val="FF0000"/>
                </a:solidFill>
              </a:rPr>
              <a:t>Spring Framework Overview</a:t>
            </a:r>
          </a:p>
        </p:txBody>
      </p:sp>
      <p:pic>
        <p:nvPicPr>
          <p:cNvPr id="4" name="Google Shape;22;p13" descr="Logo&#10;&#10;Description automatically generated">
            <a:extLst>
              <a:ext uri="{FF2B5EF4-FFF2-40B4-BE49-F238E27FC236}">
                <a16:creationId xmlns:a16="http://schemas.microsoft.com/office/drawing/2014/main" id="{A31B447D-269F-42FF-A70D-EB099FEA0674}"/>
              </a:ext>
            </a:extLst>
          </p:cNvPr>
          <p:cNvPicPr preferRelativeResize="0"/>
          <p:nvPr/>
        </p:nvPicPr>
        <p:blipFill rotWithShape="1">
          <a:blip r:embed="rId3">
            <a:alphaModFix/>
          </a:blip>
          <a:srcRect/>
          <a:stretch/>
        </p:blipFill>
        <p:spPr>
          <a:xfrm>
            <a:off x="9916533" y="233442"/>
            <a:ext cx="1546002" cy="588491"/>
          </a:xfrm>
          <a:prstGeom prst="rect">
            <a:avLst/>
          </a:prstGeom>
          <a:noFill/>
          <a:ln>
            <a:noFill/>
          </a:ln>
        </p:spPr>
      </p:pic>
      <p:cxnSp>
        <p:nvCxnSpPr>
          <p:cNvPr id="5" name="Straight Connector 4">
            <a:extLst>
              <a:ext uri="{FF2B5EF4-FFF2-40B4-BE49-F238E27FC236}">
                <a16:creationId xmlns:a16="http://schemas.microsoft.com/office/drawing/2014/main" id="{B432A454-B786-4582-B952-37BD5C23CC0C}"/>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FACCD14-4556-4118-8A17-58A9252EDE92}"/>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2050" name="Picture 2" descr="spring framework tutorial">
            <a:extLst>
              <a:ext uri="{FF2B5EF4-FFF2-40B4-BE49-F238E27FC236}">
                <a16:creationId xmlns:a16="http://schemas.microsoft.com/office/drawing/2014/main" id="{B5777F3D-1B8A-4032-9D46-201DA9BBC9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6742" y="4892030"/>
            <a:ext cx="245745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0620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785616" y="1607503"/>
            <a:ext cx="5193253" cy="3831796"/>
          </a:xfrm>
        </p:spPr>
        <p:txBody>
          <a:bodyPr>
            <a:normAutofit lnSpcReduction="10000"/>
          </a:bodyPr>
          <a:lstStyle/>
          <a:p>
            <a:endParaRPr lang="en-US" dirty="0"/>
          </a:p>
          <a:p>
            <a:endParaRPr lang="en-US" dirty="0"/>
          </a:p>
          <a:p>
            <a:r>
              <a:rPr lang="en-US" dirty="0"/>
              <a:t>Setter Injection</a:t>
            </a:r>
          </a:p>
          <a:p>
            <a:endParaRPr lang="en-US" dirty="0"/>
          </a:p>
          <a:p>
            <a:r>
              <a:rPr lang="en-US" dirty="0"/>
              <a:t>Constructor Injection</a:t>
            </a:r>
          </a:p>
          <a:p>
            <a:endParaRPr lang="en-US" dirty="0"/>
          </a:p>
          <a:p>
            <a:r>
              <a:rPr lang="en-US" dirty="0"/>
              <a:t>Interface Injection</a:t>
            </a:r>
          </a:p>
          <a:p>
            <a:endParaRPr lang="en-US" dirty="0"/>
          </a:p>
          <a:p>
            <a:r>
              <a:rPr lang="en-US" dirty="0"/>
              <a:t>Both Setter and Constructor Injection</a:t>
            </a:r>
            <a:endParaRPr lang="en-IN" dirty="0"/>
          </a:p>
        </p:txBody>
      </p:sp>
      <p:sp>
        <p:nvSpPr>
          <p:cNvPr id="6" name="Content Placeholder 5"/>
          <p:cNvSpPr>
            <a:spLocks noGrp="1"/>
          </p:cNvSpPr>
          <p:nvPr>
            <p:ph sz="half" idx="13"/>
          </p:nvPr>
        </p:nvSpPr>
        <p:spPr>
          <a:xfrm>
            <a:off x="555625" y="1130513"/>
            <a:ext cx="9317020" cy="665024"/>
          </a:xfrm>
        </p:spPr>
        <p:txBody>
          <a:bodyPr>
            <a:normAutofit fontScale="85000" lnSpcReduction="10000"/>
          </a:bodyPr>
          <a:lstStyle/>
          <a:p>
            <a:pPr marL="0" indent="0">
              <a:buNone/>
            </a:pPr>
            <a:r>
              <a:rPr lang="en-US" dirty="0"/>
              <a:t> What are the different types of Injections supported by spring?</a:t>
            </a:r>
            <a:endParaRPr lang="en-IN" dirty="0"/>
          </a:p>
        </p:txBody>
      </p:sp>
      <p:sp>
        <p:nvSpPr>
          <p:cNvPr id="4" name="Title 3"/>
          <p:cNvSpPr>
            <a:spLocks noGrp="1"/>
          </p:cNvSpPr>
          <p:nvPr>
            <p:ph type="title"/>
          </p:nvPr>
        </p:nvSpPr>
        <p:spPr>
          <a:xfrm>
            <a:off x="1511671" y="433695"/>
            <a:ext cx="8039005" cy="369812"/>
          </a:xfrm>
          <a:prstGeom prst="rect">
            <a:avLst/>
          </a:prstGeom>
        </p:spPr>
        <p:txBody>
          <a:bodyPr>
            <a:noAutofit/>
          </a:bodyPr>
          <a:lstStyle/>
          <a:p>
            <a:pPr algn="ctr"/>
            <a:r>
              <a:rPr lang="en-US" dirty="0">
                <a:solidFill>
                  <a:srgbClr val="FF0000"/>
                </a:solidFill>
              </a:rPr>
              <a:t>QUIZ QUESTION</a:t>
            </a:r>
            <a:endParaRPr lang="en-IN" dirty="0">
              <a:solidFill>
                <a:srgbClr val="FF0000"/>
              </a:solidFill>
            </a:endParaRPr>
          </a:p>
        </p:txBody>
      </p:sp>
      <p:cxnSp>
        <p:nvCxnSpPr>
          <p:cNvPr id="7" name="Straight Connector 6">
            <a:extLst>
              <a:ext uri="{FF2B5EF4-FFF2-40B4-BE49-F238E27FC236}">
                <a16:creationId xmlns:a16="http://schemas.microsoft.com/office/drawing/2014/main" id="{015A5BA0-62F3-4BC3-BF72-742805734A4B}"/>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8212232-3AD2-4B5B-A3A2-BDF2BB88675A}"/>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9" name="Google Shape;22;p13" descr="Logo&#10;&#10;Description automatically generated">
            <a:extLst>
              <a:ext uri="{FF2B5EF4-FFF2-40B4-BE49-F238E27FC236}">
                <a16:creationId xmlns:a16="http://schemas.microsoft.com/office/drawing/2014/main" id="{F304BCCB-210A-4CF6-AFE1-A60F2CDCD269}"/>
              </a:ext>
            </a:extLst>
          </p:cNvPr>
          <p:cNvPicPr preferRelativeResize="0"/>
          <p:nvPr/>
        </p:nvPicPr>
        <p:blipFill rotWithShape="1">
          <a:blip r:embed="rId2">
            <a:alphaModFix/>
          </a:blip>
          <a:srcRect/>
          <a:stretch/>
        </p:blipFill>
        <p:spPr>
          <a:xfrm>
            <a:off x="9916533" y="233442"/>
            <a:ext cx="1546002" cy="588491"/>
          </a:xfrm>
          <a:prstGeom prst="rect">
            <a:avLst/>
          </a:prstGeom>
          <a:noFill/>
          <a:ln>
            <a:noFill/>
          </a:ln>
        </p:spPr>
      </p:pic>
    </p:spTree>
    <p:extLst>
      <p:ext uri="{BB962C8B-B14F-4D97-AF65-F5344CB8AC3E}">
        <p14:creationId xmlns:p14="http://schemas.microsoft.com/office/powerpoint/2010/main" val="3973219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r>
              <a:rPr lang="en-US" dirty="0"/>
              <a:t>Aspect Oriented Programming</a:t>
            </a:r>
          </a:p>
          <a:p>
            <a:endParaRPr lang="en-US" dirty="0"/>
          </a:p>
          <a:p>
            <a:r>
              <a:rPr lang="en-US" dirty="0"/>
              <a:t>Polymorphism</a:t>
            </a:r>
          </a:p>
          <a:p>
            <a:endParaRPr lang="en-US" dirty="0"/>
          </a:p>
          <a:p>
            <a:r>
              <a:rPr lang="en-US" dirty="0"/>
              <a:t>Inversion of Control</a:t>
            </a:r>
          </a:p>
          <a:p>
            <a:endParaRPr lang="en-US" dirty="0"/>
          </a:p>
          <a:p>
            <a:r>
              <a:rPr lang="en-US" dirty="0"/>
              <a:t>Container</a:t>
            </a:r>
            <a:endParaRPr lang="en-IN" dirty="0"/>
          </a:p>
        </p:txBody>
      </p:sp>
      <p:sp>
        <p:nvSpPr>
          <p:cNvPr id="6" name="Content Placeholder 5"/>
          <p:cNvSpPr>
            <a:spLocks noGrp="1"/>
          </p:cNvSpPr>
          <p:nvPr>
            <p:ph sz="half" idx="13"/>
          </p:nvPr>
        </p:nvSpPr>
        <p:spPr>
          <a:xfrm>
            <a:off x="776538" y="1120988"/>
            <a:ext cx="9317020" cy="665024"/>
          </a:xfrm>
        </p:spPr>
        <p:txBody>
          <a:bodyPr/>
          <a:lstStyle/>
          <a:p>
            <a:pPr marL="0" indent="0">
              <a:buNone/>
            </a:pPr>
            <a:r>
              <a:rPr lang="en-US" dirty="0"/>
              <a:t> What is the other name of Dependency Injection?</a:t>
            </a:r>
            <a:endParaRPr lang="en-IN" dirty="0"/>
          </a:p>
        </p:txBody>
      </p:sp>
      <p:sp>
        <p:nvSpPr>
          <p:cNvPr id="4" name="Title 3"/>
          <p:cNvSpPr>
            <a:spLocks noGrp="1"/>
          </p:cNvSpPr>
          <p:nvPr>
            <p:ph type="title"/>
          </p:nvPr>
        </p:nvSpPr>
        <p:spPr>
          <a:xfrm>
            <a:off x="1711696" y="433695"/>
            <a:ext cx="8039005" cy="369812"/>
          </a:xfrm>
          <a:prstGeom prst="rect">
            <a:avLst/>
          </a:prstGeom>
        </p:spPr>
        <p:txBody>
          <a:bodyPr>
            <a:normAutofit fontScale="90000"/>
          </a:bodyPr>
          <a:lstStyle/>
          <a:p>
            <a:pPr algn="ctr"/>
            <a:r>
              <a:rPr lang="en-US" dirty="0">
                <a:solidFill>
                  <a:srgbClr val="FF0000"/>
                </a:solidFill>
              </a:rPr>
              <a:t>QUIZ</a:t>
            </a:r>
            <a:r>
              <a:rPr lang="en-US" dirty="0"/>
              <a:t> </a:t>
            </a:r>
            <a:r>
              <a:rPr lang="en-US" dirty="0">
                <a:solidFill>
                  <a:srgbClr val="FF0000"/>
                </a:solidFill>
              </a:rPr>
              <a:t>QUESTION</a:t>
            </a:r>
            <a:endParaRPr lang="en-IN" dirty="0">
              <a:solidFill>
                <a:srgbClr val="FF0000"/>
              </a:solidFill>
            </a:endParaRPr>
          </a:p>
        </p:txBody>
      </p:sp>
      <p:cxnSp>
        <p:nvCxnSpPr>
          <p:cNvPr id="7" name="Straight Connector 6">
            <a:extLst>
              <a:ext uri="{FF2B5EF4-FFF2-40B4-BE49-F238E27FC236}">
                <a16:creationId xmlns:a16="http://schemas.microsoft.com/office/drawing/2014/main" id="{C649F47C-B9B2-4BBF-8289-E7244C54D094}"/>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DE5D8B5-3E14-4BB2-AC51-29A3F9A204E4}"/>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9" name="Google Shape;22;p13" descr="Logo&#10;&#10;Description automatically generated">
            <a:extLst>
              <a:ext uri="{FF2B5EF4-FFF2-40B4-BE49-F238E27FC236}">
                <a16:creationId xmlns:a16="http://schemas.microsoft.com/office/drawing/2014/main" id="{FE0E8F15-17B3-4EFD-AB46-9AC86F406795}"/>
              </a:ext>
            </a:extLst>
          </p:cNvPr>
          <p:cNvPicPr preferRelativeResize="0"/>
          <p:nvPr/>
        </p:nvPicPr>
        <p:blipFill rotWithShape="1">
          <a:blip r:embed="rId2">
            <a:alphaModFix/>
          </a:blip>
          <a:srcRect/>
          <a:stretch/>
        </p:blipFill>
        <p:spPr>
          <a:xfrm>
            <a:off x="9916533" y="233442"/>
            <a:ext cx="1546002" cy="588491"/>
          </a:xfrm>
          <a:prstGeom prst="rect">
            <a:avLst/>
          </a:prstGeom>
          <a:noFill/>
          <a:ln>
            <a:noFill/>
          </a:ln>
        </p:spPr>
      </p:pic>
    </p:spTree>
    <p:extLst>
      <p:ext uri="{BB962C8B-B14F-4D97-AF65-F5344CB8AC3E}">
        <p14:creationId xmlns:p14="http://schemas.microsoft.com/office/powerpoint/2010/main" val="36951374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1635F2C-8B89-4202-BD4E-FAE54FC223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311"/>
          <a:stretch/>
        </p:blipFill>
        <p:spPr bwMode="auto">
          <a:xfrm>
            <a:off x="-71919" y="0"/>
            <a:ext cx="12263919" cy="6935056"/>
          </a:xfrm>
          <a:prstGeom prst="rect">
            <a:avLst/>
          </a:prstGeom>
          <a:noFill/>
          <a:extLst>
            <a:ext uri="{909E8E84-426E-40DD-AFC4-6F175D3DCCD1}">
              <a14:hiddenFill xmlns:a14="http://schemas.microsoft.com/office/drawing/2010/main">
                <a:solidFill>
                  <a:srgbClr val="FFFFFF"/>
                </a:solidFill>
              </a14:hiddenFill>
            </a:ext>
          </a:extLst>
        </p:spPr>
      </p:pic>
      <p:pic>
        <p:nvPicPr>
          <p:cNvPr id="6" name="Google Shape;22;p13" descr="Logo&#10;&#10;Description automatically generated">
            <a:extLst>
              <a:ext uri="{FF2B5EF4-FFF2-40B4-BE49-F238E27FC236}">
                <a16:creationId xmlns:a16="http://schemas.microsoft.com/office/drawing/2014/main" id="{C8BE9B32-E001-4D85-8408-C073FD033DB7}"/>
              </a:ext>
            </a:extLst>
          </p:cNvPr>
          <p:cNvPicPr preferRelativeResize="0"/>
          <p:nvPr/>
        </p:nvPicPr>
        <p:blipFill rotWithShape="1">
          <a:blip r:embed="rId3">
            <a:alphaModFix/>
          </a:blip>
          <a:srcRect/>
          <a:stretch/>
        </p:blipFill>
        <p:spPr>
          <a:xfrm>
            <a:off x="9916533" y="284813"/>
            <a:ext cx="1546002" cy="588491"/>
          </a:xfrm>
          <a:prstGeom prst="rect">
            <a:avLst/>
          </a:prstGeom>
          <a:noFill/>
          <a:ln>
            <a:noFill/>
          </a:ln>
        </p:spPr>
      </p:pic>
    </p:spTree>
    <p:extLst>
      <p:ext uri="{BB962C8B-B14F-4D97-AF65-F5344CB8AC3E}">
        <p14:creationId xmlns:p14="http://schemas.microsoft.com/office/powerpoint/2010/main" val="2225782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579725" y="1055951"/>
            <a:ext cx="10958154" cy="5274354"/>
          </a:xfrm>
        </p:spPr>
        <p:txBody>
          <a:bodyPr>
            <a:normAutofit/>
          </a:bodyPr>
          <a:lstStyle/>
          <a:p>
            <a:pPr marL="0" indent="0" algn="just">
              <a:lnSpc>
                <a:spcPct val="150000"/>
              </a:lnSpc>
              <a:buNone/>
            </a:pPr>
            <a:r>
              <a:rPr lang="en-IN" dirty="0"/>
              <a:t>Spring Framework is a method for product development comes with criteria like </a:t>
            </a:r>
          </a:p>
          <a:p>
            <a:pPr lvl="1" algn="just">
              <a:lnSpc>
                <a:spcPct val="150000"/>
              </a:lnSpc>
            </a:pPr>
            <a:r>
              <a:rPr lang="en-IN" dirty="0"/>
              <a:t> The need for dependency Injection (DI)</a:t>
            </a:r>
          </a:p>
          <a:p>
            <a:pPr lvl="1" algn="just">
              <a:lnSpc>
                <a:spcPct val="150000"/>
              </a:lnSpc>
            </a:pPr>
            <a:r>
              <a:rPr lang="en-IN" dirty="0"/>
              <a:t> Lightweight structure for the product, with POJO or plain old java object</a:t>
            </a:r>
          </a:p>
          <a:p>
            <a:pPr lvl="1" algn="just">
              <a:lnSpc>
                <a:spcPct val="150000"/>
              </a:lnSpc>
            </a:pPr>
            <a:r>
              <a:rPr lang="en-IN" dirty="0"/>
              <a:t> AOP or aspect oriented programming </a:t>
            </a:r>
          </a:p>
          <a:p>
            <a:pPr lvl="1" algn="just">
              <a:lnSpc>
                <a:spcPct val="150000"/>
              </a:lnSpc>
            </a:pPr>
            <a:r>
              <a:rPr lang="en-IN" dirty="0"/>
              <a:t>An option for unit testing </a:t>
            </a:r>
          </a:p>
          <a:p>
            <a:pPr lvl="1" algn="just">
              <a:lnSpc>
                <a:spcPct val="150000"/>
              </a:lnSpc>
            </a:pPr>
            <a:r>
              <a:rPr lang="en-IN" dirty="0"/>
              <a:t>Modular development options.</a:t>
            </a:r>
          </a:p>
        </p:txBody>
      </p:sp>
      <p:sp>
        <p:nvSpPr>
          <p:cNvPr id="3" name="Title 2"/>
          <p:cNvSpPr>
            <a:spLocks noGrp="1"/>
          </p:cNvSpPr>
          <p:nvPr>
            <p:ph type="title"/>
          </p:nvPr>
        </p:nvSpPr>
        <p:spPr>
          <a:xfrm>
            <a:off x="579725" y="527687"/>
            <a:ext cx="8039005" cy="369812"/>
          </a:xfrm>
        </p:spPr>
        <p:txBody>
          <a:bodyPr>
            <a:noAutofit/>
          </a:bodyPr>
          <a:lstStyle/>
          <a:p>
            <a:r>
              <a:rPr lang="en-IN" sz="2400" dirty="0">
                <a:solidFill>
                  <a:srgbClr val="FF0000"/>
                </a:solidFill>
              </a:rPr>
              <a:t>Introduction to Spring Framework</a:t>
            </a:r>
          </a:p>
        </p:txBody>
      </p:sp>
      <p:pic>
        <p:nvPicPr>
          <p:cNvPr id="4" name="Google Shape;22;p13" descr="Logo&#10;&#10;Description automatically generated">
            <a:extLst>
              <a:ext uri="{FF2B5EF4-FFF2-40B4-BE49-F238E27FC236}">
                <a16:creationId xmlns:a16="http://schemas.microsoft.com/office/drawing/2014/main" id="{A31B447D-269F-42FF-A70D-EB099FEA0674}"/>
              </a:ext>
            </a:extLst>
          </p:cNvPr>
          <p:cNvPicPr preferRelativeResize="0"/>
          <p:nvPr/>
        </p:nvPicPr>
        <p:blipFill rotWithShape="1">
          <a:blip r:embed="rId3">
            <a:alphaModFix/>
          </a:blip>
          <a:srcRect/>
          <a:stretch/>
        </p:blipFill>
        <p:spPr>
          <a:xfrm>
            <a:off x="9916533" y="233442"/>
            <a:ext cx="1546002" cy="588491"/>
          </a:xfrm>
          <a:prstGeom prst="rect">
            <a:avLst/>
          </a:prstGeom>
          <a:noFill/>
          <a:ln>
            <a:noFill/>
          </a:ln>
        </p:spPr>
      </p:pic>
      <p:cxnSp>
        <p:nvCxnSpPr>
          <p:cNvPr id="5" name="Straight Connector 4">
            <a:extLst>
              <a:ext uri="{FF2B5EF4-FFF2-40B4-BE49-F238E27FC236}">
                <a16:creationId xmlns:a16="http://schemas.microsoft.com/office/drawing/2014/main" id="{B432A454-B786-4582-B952-37BD5C23CC0C}"/>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FACCD14-4556-4118-8A17-58A9252EDE92}"/>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2050" name="Picture 2" descr="spring framework tutorial">
            <a:extLst>
              <a:ext uri="{FF2B5EF4-FFF2-40B4-BE49-F238E27FC236}">
                <a16:creationId xmlns:a16="http://schemas.microsoft.com/office/drawing/2014/main" id="{B5777F3D-1B8A-4032-9D46-201DA9BBC9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6742" y="4522226"/>
            <a:ext cx="245745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390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579725" y="1055951"/>
            <a:ext cx="10622576" cy="5274354"/>
          </a:xfrm>
        </p:spPr>
        <p:txBody>
          <a:bodyPr>
            <a:normAutofit/>
          </a:bodyPr>
          <a:lstStyle/>
          <a:p>
            <a:pPr algn="just">
              <a:lnSpc>
                <a:spcPct val="150000"/>
              </a:lnSpc>
            </a:pPr>
            <a:r>
              <a:rPr lang="en-IN" sz="2200" dirty="0"/>
              <a:t>Predefined Templates</a:t>
            </a:r>
          </a:p>
          <a:p>
            <a:pPr algn="just">
              <a:lnSpc>
                <a:spcPct val="150000"/>
              </a:lnSpc>
            </a:pPr>
            <a:r>
              <a:rPr lang="en-IN" sz="2200" dirty="0"/>
              <a:t>Loosely Couples</a:t>
            </a:r>
          </a:p>
          <a:p>
            <a:pPr algn="just">
              <a:lnSpc>
                <a:spcPct val="150000"/>
              </a:lnSpc>
            </a:pPr>
            <a:r>
              <a:rPr lang="en-IN" sz="2200" dirty="0"/>
              <a:t>Easy to Test</a:t>
            </a:r>
          </a:p>
          <a:p>
            <a:pPr algn="just">
              <a:lnSpc>
                <a:spcPct val="150000"/>
              </a:lnSpc>
            </a:pPr>
            <a:r>
              <a:rPr lang="en-IN" sz="2200" dirty="0"/>
              <a:t>Lightweight</a:t>
            </a:r>
          </a:p>
          <a:p>
            <a:pPr algn="just">
              <a:lnSpc>
                <a:spcPct val="150000"/>
              </a:lnSpc>
            </a:pPr>
            <a:r>
              <a:rPr lang="en-IN" sz="2200" dirty="0"/>
              <a:t>Fast Development</a:t>
            </a:r>
          </a:p>
          <a:p>
            <a:pPr algn="just">
              <a:lnSpc>
                <a:spcPct val="150000"/>
              </a:lnSpc>
            </a:pPr>
            <a:r>
              <a:rPr lang="en-IN" sz="2200" dirty="0"/>
              <a:t>Powerful abstraction</a:t>
            </a:r>
          </a:p>
          <a:p>
            <a:pPr algn="just">
              <a:lnSpc>
                <a:spcPct val="150000"/>
              </a:lnSpc>
            </a:pPr>
            <a:r>
              <a:rPr lang="en-IN" sz="2200" dirty="0"/>
              <a:t>Declarative Support</a:t>
            </a:r>
          </a:p>
        </p:txBody>
      </p:sp>
      <p:sp>
        <p:nvSpPr>
          <p:cNvPr id="3" name="Title 2"/>
          <p:cNvSpPr>
            <a:spLocks noGrp="1"/>
          </p:cNvSpPr>
          <p:nvPr>
            <p:ph type="title"/>
          </p:nvPr>
        </p:nvSpPr>
        <p:spPr>
          <a:xfrm>
            <a:off x="579725" y="476316"/>
            <a:ext cx="8039005" cy="369812"/>
          </a:xfrm>
        </p:spPr>
        <p:txBody>
          <a:bodyPr>
            <a:normAutofit fontScale="90000"/>
          </a:bodyPr>
          <a:lstStyle/>
          <a:p>
            <a:r>
              <a:rPr lang="en-IN" sz="2400" dirty="0">
                <a:solidFill>
                  <a:srgbClr val="FF0000"/>
                </a:solidFill>
              </a:rPr>
              <a:t>Benefits of Spring Framework</a:t>
            </a:r>
          </a:p>
        </p:txBody>
      </p:sp>
      <p:pic>
        <p:nvPicPr>
          <p:cNvPr id="4" name="Google Shape;22;p13" descr="Logo&#10;&#10;Description automatically generated">
            <a:extLst>
              <a:ext uri="{FF2B5EF4-FFF2-40B4-BE49-F238E27FC236}">
                <a16:creationId xmlns:a16="http://schemas.microsoft.com/office/drawing/2014/main" id="{A31B447D-269F-42FF-A70D-EB099FEA0674}"/>
              </a:ext>
            </a:extLst>
          </p:cNvPr>
          <p:cNvPicPr preferRelativeResize="0"/>
          <p:nvPr/>
        </p:nvPicPr>
        <p:blipFill rotWithShape="1">
          <a:blip r:embed="rId3">
            <a:alphaModFix/>
          </a:blip>
          <a:srcRect/>
          <a:stretch/>
        </p:blipFill>
        <p:spPr>
          <a:xfrm>
            <a:off x="9916533" y="233442"/>
            <a:ext cx="1546002" cy="588491"/>
          </a:xfrm>
          <a:prstGeom prst="rect">
            <a:avLst/>
          </a:prstGeom>
          <a:noFill/>
          <a:ln>
            <a:noFill/>
          </a:ln>
        </p:spPr>
      </p:pic>
      <p:cxnSp>
        <p:nvCxnSpPr>
          <p:cNvPr id="5" name="Straight Connector 4">
            <a:extLst>
              <a:ext uri="{FF2B5EF4-FFF2-40B4-BE49-F238E27FC236}">
                <a16:creationId xmlns:a16="http://schemas.microsoft.com/office/drawing/2014/main" id="{B432A454-B786-4582-B952-37BD5C23CC0C}"/>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FACCD14-4556-4118-8A17-58A9252EDE92}"/>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8" name="Picture 2" descr="spring framework tutorial">
            <a:extLst>
              <a:ext uri="{FF2B5EF4-FFF2-40B4-BE49-F238E27FC236}">
                <a16:creationId xmlns:a16="http://schemas.microsoft.com/office/drawing/2014/main" id="{86535E45-06AC-4B8A-A5F2-FFC3F8D8F2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7904" y="5050481"/>
            <a:ext cx="245745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413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72611" y="1107330"/>
            <a:ext cx="10622576" cy="5274354"/>
          </a:xfrm>
        </p:spPr>
        <p:txBody>
          <a:bodyPr>
            <a:normAutofit/>
          </a:bodyPr>
          <a:lstStyle/>
          <a:p>
            <a:pPr marL="0" indent="0" algn="just">
              <a:lnSpc>
                <a:spcPct val="150000"/>
              </a:lnSpc>
              <a:buNone/>
            </a:pPr>
            <a:r>
              <a:rPr lang="en-IN" sz="2200" dirty="0"/>
              <a:t>The Spring framework comprises of many modules such as core, beans, context, expression language, AOP, Aspects, Instrumentation, JDBC, ORM, OXM, JMS, Transaction, Web, Servlet, Struts etc. </a:t>
            </a:r>
          </a:p>
          <a:p>
            <a:pPr marL="0" indent="0" algn="just">
              <a:lnSpc>
                <a:spcPct val="150000"/>
              </a:lnSpc>
              <a:buNone/>
            </a:pPr>
            <a:r>
              <a:rPr lang="en-IN" sz="2200" dirty="0"/>
              <a:t>These modules are grouped into Test, Core Container, AOP, Aspects, Instrumentation, Data Access / Integration, Web (MVC / Remoting).</a:t>
            </a:r>
          </a:p>
        </p:txBody>
      </p:sp>
      <p:sp>
        <p:nvSpPr>
          <p:cNvPr id="3" name="Title 2"/>
          <p:cNvSpPr>
            <a:spLocks noGrp="1"/>
          </p:cNvSpPr>
          <p:nvPr>
            <p:ph type="title"/>
          </p:nvPr>
        </p:nvSpPr>
        <p:spPr>
          <a:xfrm>
            <a:off x="579725" y="476316"/>
            <a:ext cx="8039005" cy="369812"/>
          </a:xfrm>
        </p:spPr>
        <p:txBody>
          <a:bodyPr>
            <a:normAutofit fontScale="90000"/>
          </a:bodyPr>
          <a:lstStyle/>
          <a:p>
            <a:r>
              <a:rPr lang="en-IN" sz="2700" dirty="0">
                <a:solidFill>
                  <a:srgbClr val="FF0000"/>
                </a:solidFill>
              </a:rPr>
              <a:t>Spring</a:t>
            </a:r>
            <a:r>
              <a:rPr lang="en-IN" sz="2400" dirty="0">
                <a:solidFill>
                  <a:srgbClr val="FF0000"/>
                </a:solidFill>
              </a:rPr>
              <a:t> Modules</a:t>
            </a:r>
          </a:p>
        </p:txBody>
      </p:sp>
      <p:pic>
        <p:nvPicPr>
          <p:cNvPr id="4" name="Google Shape;22;p13" descr="Logo&#10;&#10;Description automatically generated">
            <a:extLst>
              <a:ext uri="{FF2B5EF4-FFF2-40B4-BE49-F238E27FC236}">
                <a16:creationId xmlns:a16="http://schemas.microsoft.com/office/drawing/2014/main" id="{A31B447D-269F-42FF-A70D-EB099FEA0674}"/>
              </a:ext>
            </a:extLst>
          </p:cNvPr>
          <p:cNvPicPr preferRelativeResize="0"/>
          <p:nvPr/>
        </p:nvPicPr>
        <p:blipFill rotWithShape="1">
          <a:blip r:embed="rId3">
            <a:alphaModFix/>
          </a:blip>
          <a:srcRect/>
          <a:stretch/>
        </p:blipFill>
        <p:spPr>
          <a:xfrm>
            <a:off x="9916533" y="233442"/>
            <a:ext cx="1546002" cy="588491"/>
          </a:xfrm>
          <a:prstGeom prst="rect">
            <a:avLst/>
          </a:prstGeom>
          <a:noFill/>
          <a:ln>
            <a:noFill/>
          </a:ln>
        </p:spPr>
      </p:pic>
      <p:cxnSp>
        <p:nvCxnSpPr>
          <p:cNvPr id="5" name="Straight Connector 4">
            <a:extLst>
              <a:ext uri="{FF2B5EF4-FFF2-40B4-BE49-F238E27FC236}">
                <a16:creationId xmlns:a16="http://schemas.microsoft.com/office/drawing/2014/main" id="{B432A454-B786-4582-B952-37BD5C23CC0C}"/>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FACCD14-4556-4118-8A17-58A9252EDE92}"/>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8" name="Picture 2" descr="spring framework tutorial">
            <a:extLst>
              <a:ext uri="{FF2B5EF4-FFF2-40B4-BE49-F238E27FC236}">
                <a16:creationId xmlns:a16="http://schemas.microsoft.com/office/drawing/2014/main" id="{C7296CF0-C34F-4F13-9A9F-30F1E8157E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7904" y="5050481"/>
            <a:ext cx="245745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727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B204D29-C567-41E6-845C-6590C77599CA}"/>
              </a:ext>
            </a:extLst>
          </p:cNvPr>
          <p:cNvPicPr>
            <a:picLocks noGrp="1" noChangeAspect="1"/>
          </p:cNvPicPr>
          <p:nvPr>
            <p:ph sz="half" idx="1"/>
          </p:nvPr>
        </p:nvPicPr>
        <p:blipFill rotWithShape="1">
          <a:blip r:embed="rId3"/>
          <a:srcRect l="3584" t="4313" r="7833"/>
          <a:stretch/>
        </p:blipFill>
        <p:spPr>
          <a:xfrm>
            <a:off x="1316234" y="1425134"/>
            <a:ext cx="8887146" cy="4844435"/>
          </a:xfrm>
          <a:prstGeom prst="rect">
            <a:avLst/>
          </a:prstGeom>
          <a:ln w="12700">
            <a:solidFill>
              <a:schemeClr val="tx1"/>
            </a:solidFill>
          </a:ln>
        </p:spPr>
      </p:pic>
      <p:sp>
        <p:nvSpPr>
          <p:cNvPr id="3" name="Title 2"/>
          <p:cNvSpPr>
            <a:spLocks noGrp="1"/>
          </p:cNvSpPr>
          <p:nvPr>
            <p:ph type="title"/>
          </p:nvPr>
        </p:nvSpPr>
        <p:spPr>
          <a:xfrm>
            <a:off x="579725" y="476316"/>
            <a:ext cx="8039005" cy="369812"/>
          </a:xfrm>
        </p:spPr>
        <p:txBody>
          <a:bodyPr>
            <a:noAutofit/>
          </a:bodyPr>
          <a:lstStyle/>
          <a:p>
            <a:pPr algn="ctr"/>
            <a:r>
              <a:rPr lang="en-IN" sz="2400" dirty="0">
                <a:solidFill>
                  <a:srgbClr val="FF0000"/>
                </a:solidFill>
              </a:rPr>
              <a:t>Spring modules –Contd-1</a:t>
            </a:r>
          </a:p>
        </p:txBody>
      </p:sp>
      <p:pic>
        <p:nvPicPr>
          <p:cNvPr id="4" name="Google Shape;22;p13" descr="Logo&#10;&#10;Description automatically generated">
            <a:extLst>
              <a:ext uri="{FF2B5EF4-FFF2-40B4-BE49-F238E27FC236}">
                <a16:creationId xmlns:a16="http://schemas.microsoft.com/office/drawing/2014/main" id="{A31B447D-269F-42FF-A70D-EB099FEA0674}"/>
              </a:ext>
            </a:extLst>
          </p:cNvPr>
          <p:cNvPicPr preferRelativeResize="0"/>
          <p:nvPr/>
        </p:nvPicPr>
        <p:blipFill rotWithShape="1">
          <a:blip r:embed="rId4">
            <a:alphaModFix/>
          </a:blip>
          <a:srcRect/>
          <a:stretch/>
        </p:blipFill>
        <p:spPr>
          <a:xfrm>
            <a:off x="9916533" y="233442"/>
            <a:ext cx="1546002" cy="588491"/>
          </a:xfrm>
          <a:prstGeom prst="rect">
            <a:avLst/>
          </a:prstGeom>
          <a:noFill/>
          <a:ln>
            <a:noFill/>
          </a:ln>
        </p:spPr>
      </p:pic>
      <p:cxnSp>
        <p:nvCxnSpPr>
          <p:cNvPr id="5" name="Straight Connector 4">
            <a:extLst>
              <a:ext uri="{FF2B5EF4-FFF2-40B4-BE49-F238E27FC236}">
                <a16:creationId xmlns:a16="http://schemas.microsoft.com/office/drawing/2014/main" id="{B432A454-B786-4582-B952-37BD5C23CC0C}"/>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FACCD14-4556-4118-8A17-58A9252EDE92}"/>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681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B204D29-C567-41E6-845C-6590C77599CA}"/>
              </a:ext>
            </a:extLst>
          </p:cNvPr>
          <p:cNvPicPr>
            <a:picLocks noGrp="1" noChangeAspect="1"/>
          </p:cNvPicPr>
          <p:nvPr>
            <p:ph sz="half" idx="1"/>
          </p:nvPr>
        </p:nvPicPr>
        <p:blipFill rotWithShape="1">
          <a:blip r:embed="rId3"/>
          <a:srcRect l="12996" t="57341" r="8047" b="22163"/>
          <a:stretch/>
        </p:blipFill>
        <p:spPr>
          <a:xfrm>
            <a:off x="1648359" y="1369980"/>
            <a:ext cx="7921376" cy="1037689"/>
          </a:xfrm>
          <a:prstGeom prst="rect">
            <a:avLst/>
          </a:prstGeom>
          <a:ln w="12700">
            <a:solidFill>
              <a:schemeClr val="tx1"/>
            </a:solidFill>
          </a:ln>
        </p:spPr>
      </p:pic>
      <p:sp>
        <p:nvSpPr>
          <p:cNvPr id="3" name="Title 2"/>
          <p:cNvSpPr>
            <a:spLocks noGrp="1"/>
          </p:cNvSpPr>
          <p:nvPr>
            <p:ph type="title"/>
          </p:nvPr>
        </p:nvSpPr>
        <p:spPr>
          <a:xfrm>
            <a:off x="579725" y="476316"/>
            <a:ext cx="8039005" cy="369812"/>
          </a:xfrm>
        </p:spPr>
        <p:txBody>
          <a:bodyPr>
            <a:noAutofit/>
          </a:bodyPr>
          <a:lstStyle/>
          <a:p>
            <a:pPr algn="ctr"/>
            <a:r>
              <a:rPr lang="en-IN" sz="2400" dirty="0">
                <a:solidFill>
                  <a:srgbClr val="FF0000"/>
                </a:solidFill>
              </a:rPr>
              <a:t>Spring modules –Contd-2</a:t>
            </a:r>
          </a:p>
        </p:txBody>
      </p:sp>
      <p:pic>
        <p:nvPicPr>
          <p:cNvPr id="4" name="Google Shape;22;p13" descr="Logo&#10;&#10;Description automatically generated">
            <a:extLst>
              <a:ext uri="{FF2B5EF4-FFF2-40B4-BE49-F238E27FC236}">
                <a16:creationId xmlns:a16="http://schemas.microsoft.com/office/drawing/2014/main" id="{A31B447D-269F-42FF-A70D-EB099FEA0674}"/>
              </a:ext>
            </a:extLst>
          </p:cNvPr>
          <p:cNvPicPr preferRelativeResize="0"/>
          <p:nvPr/>
        </p:nvPicPr>
        <p:blipFill rotWithShape="1">
          <a:blip r:embed="rId4">
            <a:alphaModFix/>
          </a:blip>
          <a:srcRect/>
          <a:stretch/>
        </p:blipFill>
        <p:spPr>
          <a:xfrm>
            <a:off x="9916533" y="233442"/>
            <a:ext cx="1546002" cy="588491"/>
          </a:xfrm>
          <a:prstGeom prst="rect">
            <a:avLst/>
          </a:prstGeom>
          <a:noFill/>
          <a:ln>
            <a:noFill/>
          </a:ln>
        </p:spPr>
      </p:pic>
      <p:cxnSp>
        <p:nvCxnSpPr>
          <p:cNvPr id="5" name="Straight Connector 4">
            <a:extLst>
              <a:ext uri="{FF2B5EF4-FFF2-40B4-BE49-F238E27FC236}">
                <a16:creationId xmlns:a16="http://schemas.microsoft.com/office/drawing/2014/main" id="{B432A454-B786-4582-B952-37BD5C23CC0C}"/>
              </a:ext>
            </a:extLst>
          </p:cNvPr>
          <p:cNvCxnSpPr>
            <a:cxnSpLocks/>
          </p:cNvCxnSpPr>
          <p:nvPr/>
        </p:nvCxnSpPr>
        <p:spPr>
          <a:xfrm>
            <a:off x="698643" y="897499"/>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FACCD14-4556-4118-8A17-58A9252EDE92}"/>
              </a:ext>
            </a:extLst>
          </p:cNvPr>
          <p:cNvCxnSpPr/>
          <p:nvPr/>
        </p:nvCxnSpPr>
        <p:spPr>
          <a:xfrm>
            <a:off x="2876764" y="897499"/>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C6C44A3-61FB-4550-ACD1-66EA5241122B}"/>
              </a:ext>
            </a:extLst>
          </p:cNvPr>
          <p:cNvSpPr/>
          <p:nvPr/>
        </p:nvSpPr>
        <p:spPr>
          <a:xfrm>
            <a:off x="579725" y="2880149"/>
            <a:ext cx="10714960" cy="1631216"/>
          </a:xfrm>
          <a:prstGeom prst="rect">
            <a:avLst/>
          </a:prstGeom>
        </p:spPr>
        <p:txBody>
          <a:bodyPr wrap="square">
            <a:spAutoFit/>
          </a:bodyPr>
          <a:lstStyle/>
          <a:p>
            <a:pPr marL="342900" lvl="1" indent="-342900" algn="just">
              <a:buFont typeface="Wingdings" panose="05000000000000000000" pitchFamily="2" charset="2"/>
              <a:buChar char="Ø"/>
            </a:pPr>
            <a:r>
              <a:rPr lang="en-IN" sz="2000" dirty="0">
                <a:latin typeface="Helvetica LT Std Cond" panose="020B0506020202030204"/>
              </a:rPr>
              <a:t>The Core module provides the fundamental parts of the framework, including the </a:t>
            </a:r>
            <a:r>
              <a:rPr lang="en-IN" sz="2000" b="1" dirty="0" err="1">
                <a:latin typeface="Helvetica LT Std Cond" panose="020B0506020202030204"/>
              </a:rPr>
              <a:t>IoC</a:t>
            </a:r>
            <a:r>
              <a:rPr lang="en-IN" sz="2000" b="1" dirty="0">
                <a:latin typeface="Helvetica LT Std Cond" panose="020B0506020202030204"/>
              </a:rPr>
              <a:t> </a:t>
            </a:r>
            <a:r>
              <a:rPr lang="en-IN" sz="2000" dirty="0">
                <a:latin typeface="Helvetica LT Std Cond" panose="020B0506020202030204"/>
              </a:rPr>
              <a:t>and </a:t>
            </a:r>
            <a:r>
              <a:rPr lang="en-IN" sz="2000" b="1" dirty="0">
                <a:latin typeface="Helvetica LT Std Cond" panose="020B0506020202030204"/>
              </a:rPr>
              <a:t>Dependency Injection </a:t>
            </a:r>
            <a:r>
              <a:rPr lang="en-IN" sz="2000" dirty="0">
                <a:latin typeface="Helvetica LT Std Cond" panose="020B0506020202030204"/>
              </a:rPr>
              <a:t>features</a:t>
            </a:r>
          </a:p>
          <a:p>
            <a:pPr lvl="1" algn="just"/>
            <a:endParaRPr lang="en-IN" sz="2000" dirty="0">
              <a:latin typeface="Helvetica LT Std Cond" panose="020B0506020202030204"/>
            </a:endParaRPr>
          </a:p>
          <a:p>
            <a:pPr marL="342900" lvl="1" indent="-342900" algn="just">
              <a:buFont typeface="Wingdings" panose="05000000000000000000" pitchFamily="2" charset="2"/>
              <a:buChar char="Ø"/>
            </a:pPr>
            <a:r>
              <a:rPr lang="en-IN" sz="2000" dirty="0">
                <a:latin typeface="Helvetica LT Std Cond" panose="020B0506020202030204"/>
              </a:rPr>
              <a:t>The Beans module provides </a:t>
            </a:r>
            <a:r>
              <a:rPr lang="en-IN" sz="2000" b="1" dirty="0" err="1">
                <a:latin typeface="Helvetica LT Std Cond" panose="020B0506020202030204"/>
              </a:rPr>
              <a:t>BeanFactory</a:t>
            </a:r>
            <a:r>
              <a:rPr lang="en-IN" sz="2000" b="1" dirty="0">
                <a:latin typeface="Helvetica LT Std Cond" panose="020B0506020202030204"/>
              </a:rPr>
              <a:t>, </a:t>
            </a:r>
            <a:r>
              <a:rPr lang="en-IN" sz="2000" dirty="0">
                <a:latin typeface="Helvetica LT Std Cond" panose="020B0506020202030204"/>
              </a:rPr>
              <a:t>which is a sophisticated implementation of the factory pattern</a:t>
            </a:r>
          </a:p>
        </p:txBody>
      </p:sp>
    </p:spTree>
    <p:extLst>
      <p:ext uri="{BB962C8B-B14F-4D97-AF65-F5344CB8AC3E}">
        <p14:creationId xmlns:p14="http://schemas.microsoft.com/office/powerpoint/2010/main" val="18016679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
  <p:tag name="ARTICULATE_DESIGN_ID_OFFICE THEME" val="oatQ6Dg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ITeS">
      <a:dk1>
        <a:srgbClr val="000000"/>
      </a:dk1>
      <a:lt1>
        <a:srgbClr val="FFFFFF"/>
      </a:lt1>
      <a:dk2>
        <a:srgbClr val="343434"/>
      </a:dk2>
      <a:lt2>
        <a:srgbClr val="E7E6E6"/>
      </a:lt2>
      <a:accent1>
        <a:srgbClr val="FF6600"/>
      </a:accent1>
      <a:accent2>
        <a:srgbClr val="EAE7CE"/>
      </a:accent2>
      <a:accent3>
        <a:srgbClr val="177E89"/>
      </a:accent3>
      <a:accent4>
        <a:srgbClr val="084C61"/>
      </a:accent4>
      <a:accent5>
        <a:srgbClr val="343434"/>
      </a:accent5>
      <a:accent6>
        <a:srgbClr val="F9DB8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7694F71E56C541A43BF970E250677C" ma:contentTypeVersion="12" ma:contentTypeDescription="Create a new document." ma:contentTypeScope="" ma:versionID="b2f574aefa434eea17db15e3712f56fe">
  <xsd:schema xmlns:xsd="http://www.w3.org/2001/XMLSchema" xmlns:xs="http://www.w3.org/2001/XMLSchema" xmlns:p="http://schemas.microsoft.com/office/2006/metadata/properties" xmlns:ns3="4ad74db8-512b-4599-9bc9-0db39c14cce2" xmlns:ns4="2feea96b-efa7-460c-88ad-1e6981c932c0" targetNamespace="http://schemas.microsoft.com/office/2006/metadata/properties" ma:root="true" ma:fieldsID="b8d19078396ac8507b119f099ec8380d" ns3:_="" ns4:_="">
    <xsd:import namespace="4ad74db8-512b-4599-9bc9-0db39c14cce2"/>
    <xsd:import namespace="2feea96b-efa7-460c-88ad-1e6981c932c0"/>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74db8-512b-4599-9bc9-0db39c14cc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feea96b-efa7-460c-88ad-1e6981c932c0"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4ad74db8-512b-4599-9bc9-0db39c14cce2" xsi:nil="true"/>
  </documentManagement>
</p:properties>
</file>

<file path=customXml/itemProps1.xml><?xml version="1.0" encoding="utf-8"?>
<ds:datastoreItem xmlns:ds="http://schemas.openxmlformats.org/officeDocument/2006/customXml" ds:itemID="{91AB6BA9-F621-455F-884E-B5914114ED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74db8-512b-4599-9bc9-0db39c14cce2"/>
    <ds:schemaRef ds:uri="2feea96b-efa7-460c-88ad-1e6981c932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31C97BA-FBC6-4D2C-A821-148B3FC62C6C}">
  <ds:schemaRefs>
    <ds:schemaRef ds:uri="http://schemas.microsoft.com/sharepoint/v3/contenttype/forms"/>
  </ds:schemaRefs>
</ds:datastoreItem>
</file>

<file path=customXml/itemProps3.xml><?xml version="1.0" encoding="utf-8"?>
<ds:datastoreItem xmlns:ds="http://schemas.openxmlformats.org/officeDocument/2006/customXml" ds:itemID="{2A26342B-CBD2-4EBA-AFE6-3983B7CB3BF5}">
  <ds:schemaRefs>
    <ds:schemaRef ds:uri="http://purl.org/dc/dcmitype/"/>
    <ds:schemaRef ds:uri="http://schemas.openxmlformats.org/package/2006/metadata/core-properties"/>
    <ds:schemaRef ds:uri="4ad74db8-512b-4599-9bc9-0db39c14cce2"/>
    <ds:schemaRef ds:uri="http://purl.org/dc/terms/"/>
    <ds:schemaRef ds:uri="http://www.w3.org/XML/1998/namespace"/>
    <ds:schemaRef ds:uri="http://purl.org/dc/elements/1.1/"/>
    <ds:schemaRef ds:uri="http://schemas.microsoft.com/office/2006/metadata/properties"/>
    <ds:schemaRef ds:uri="http://schemas.microsoft.com/office/2006/documentManagement/types"/>
    <ds:schemaRef ds:uri="2feea96b-efa7-460c-88ad-1e6981c932c0"/>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2422</TotalTime>
  <Words>2822</Words>
  <Application>Microsoft Office PowerPoint</Application>
  <PresentationFormat>Widescreen</PresentationFormat>
  <Paragraphs>322</Paragraphs>
  <Slides>42</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Helvetica LT Std Cond Light</vt:lpstr>
      <vt:lpstr>-apple-system</vt:lpstr>
      <vt:lpstr>Helvetica Neue</vt:lpstr>
      <vt:lpstr>Calibri</vt:lpstr>
      <vt:lpstr>Arial</vt:lpstr>
      <vt:lpstr>Helvetica LT Std Cond</vt:lpstr>
      <vt:lpstr>Wingdings</vt:lpstr>
      <vt:lpstr>Consolas</vt:lpstr>
      <vt:lpstr>Office Theme</vt:lpstr>
      <vt:lpstr>PowerPoint Presentation</vt:lpstr>
      <vt:lpstr>Learning Objectives</vt:lpstr>
      <vt:lpstr>Loosely Coupling and its Benefits</vt:lpstr>
      <vt:lpstr>Spring Framework Overview</vt:lpstr>
      <vt:lpstr>Introduction to Spring Framework</vt:lpstr>
      <vt:lpstr>Benefits of Spring Framework</vt:lpstr>
      <vt:lpstr>Spring Modules</vt:lpstr>
      <vt:lpstr>Spring modules –Contd-1</vt:lpstr>
      <vt:lpstr>Spring modules –Contd-2</vt:lpstr>
      <vt:lpstr>Spring modules –Contd-2</vt:lpstr>
      <vt:lpstr>Spring modules</vt:lpstr>
      <vt:lpstr>Spring modules</vt:lpstr>
      <vt:lpstr>IOC Container</vt:lpstr>
      <vt:lpstr>Architecture of IOC Container</vt:lpstr>
      <vt:lpstr>Architecture of IOC Container</vt:lpstr>
      <vt:lpstr>Types of IOC Containers</vt:lpstr>
      <vt:lpstr>Types of IOC Containers - Contd:1</vt:lpstr>
      <vt:lpstr>Types of IOC Containers - Contd:2</vt:lpstr>
      <vt:lpstr>Types of IOC Containers – Contd :3</vt:lpstr>
      <vt:lpstr>Types of IOC Containers - Contd:4</vt:lpstr>
      <vt:lpstr>Types of IOC Containers - Contd:5</vt:lpstr>
      <vt:lpstr>Dependency Injection</vt:lpstr>
      <vt:lpstr>Dependency Injection- Contd -1</vt:lpstr>
      <vt:lpstr>Dependency Injection</vt:lpstr>
      <vt:lpstr>Dependency Injection –Data Types</vt:lpstr>
      <vt:lpstr>Dependency Injection –Primitive Types</vt:lpstr>
      <vt:lpstr>Dependency Injection –Collection types</vt:lpstr>
      <vt:lpstr>Dependency Injection –Data Types</vt:lpstr>
      <vt:lpstr>Dependency Injection –Setter Injection</vt:lpstr>
      <vt:lpstr>Dependency Injection –Constructor Injection</vt:lpstr>
      <vt:lpstr>Bean Life Cycle Methods</vt:lpstr>
      <vt:lpstr>LifeCycle CallBacks</vt:lpstr>
      <vt:lpstr>  LifeCycle CallBack </vt:lpstr>
      <vt:lpstr> BeanPostProcessor </vt:lpstr>
      <vt:lpstr> AutoWiring </vt:lpstr>
      <vt:lpstr> Spring AutoWiring Modes </vt:lpstr>
      <vt:lpstr> AutoWiring Contd </vt:lpstr>
      <vt:lpstr> Annotations </vt:lpstr>
      <vt:lpstr> Stereotypes   Annotations </vt:lpstr>
      <vt:lpstr>QUIZ QUESTION</vt:lpstr>
      <vt:lpstr>QUIZ QUESTION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Srishti Singhal [UNext]</dc:creator>
  <cp:lastModifiedBy>Bhagyashree Chandraiah [UNext]</cp:lastModifiedBy>
  <cp:revision>12</cp:revision>
  <dcterms:created xsi:type="dcterms:W3CDTF">2022-02-08T08:19:58Z</dcterms:created>
  <dcterms:modified xsi:type="dcterms:W3CDTF">2024-04-05T07:18:19Z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0x0101002A7694F71E56C541A43BF970E250677C</vt:lpwstr>
  </property>
  <property fmtid="{D5CDD505-2E9C-101B-9397-08002B2CF9AE}" pid="3" name="ArticulateGUID">
    <vt:lpwstr>32C36C69-533E-4675-9511-CF31A555DE5B</vt:lpwstr>
  </property>
  <property fmtid="{D5CDD505-2E9C-101B-9397-08002B2CF9AE}" pid="4" name="ArticulatePath">
    <vt:lpwstr>https://unextlearning-my.sharepoint.com/personal/venkat_amudhan_u-next_com/Documents/_Certf/Jigsaw UNext Revamp/Template/AWS Lambda and X-Ray</vt:lpwstr>
  </property>
</Properties>
</file>