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2229-6F92-909C-49D4-AC50E5D6B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Hive plots- rational approach to visualizing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56C72-499E-ECFE-7F44-EA20F0DC2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114563"/>
            <a:ext cx="8767860" cy="1388165"/>
          </a:xfrm>
        </p:spPr>
        <p:txBody>
          <a:bodyPr/>
          <a:lstStyle/>
          <a:p>
            <a:r>
              <a:rPr lang="en-US" dirty="0"/>
              <a:t>It is an article from "Briefings in Bioinformatics" introducing hive plots as a novel approach to visualizing networks, particularly in the context of bioinformatics and systems biology.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270D3-3568-B3A7-1D65-99E34DDE1E2D}"/>
              </a:ext>
            </a:extLst>
          </p:cNvPr>
          <p:cNvSpPr txBox="1"/>
          <p:nvPr/>
        </p:nvSpPr>
        <p:spPr>
          <a:xfrm>
            <a:off x="2383919" y="6263148"/>
            <a:ext cx="741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</a:rPr>
              <a:t>Martin </a:t>
            </a:r>
            <a:r>
              <a:rPr lang="en-IN" dirty="0" err="1">
                <a:solidFill>
                  <a:schemeClr val="accent6"/>
                </a:solidFill>
              </a:rPr>
              <a:t>Krzywinski</a:t>
            </a:r>
            <a:r>
              <a:rPr lang="en-IN" dirty="0">
                <a:solidFill>
                  <a:schemeClr val="accent6"/>
                </a:solidFill>
              </a:rPr>
              <a:t>, </a:t>
            </a:r>
            <a:r>
              <a:rPr lang="en-IN" dirty="0" err="1">
                <a:solidFill>
                  <a:schemeClr val="accent6"/>
                </a:solidFill>
              </a:rPr>
              <a:t>Inanc</a:t>
            </a:r>
            <a:r>
              <a:rPr lang="en-IN" dirty="0">
                <a:solidFill>
                  <a:schemeClr val="accent6"/>
                </a:solidFill>
              </a:rPr>
              <a:t> Birol, Steven J.M. Jones and Marco A. Marra in 2011</a:t>
            </a:r>
          </a:p>
        </p:txBody>
      </p:sp>
    </p:spTree>
    <p:extLst>
      <p:ext uri="{BB962C8B-B14F-4D97-AF65-F5344CB8AC3E}">
        <p14:creationId xmlns:p14="http://schemas.microsoft.com/office/powerpoint/2010/main" val="98441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499-A548-2209-9C50-A841F22D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F241-DB9E-DB61-AB9E-97818370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HPs provide a solution to bridge the gap between assess </a:t>
            </a:r>
            <a:r>
              <a:rPr lang="en-US" dirty="0" err="1"/>
              <a:t>ing</a:t>
            </a:r>
            <a:r>
              <a:rPr lang="en-US" dirty="0"/>
              <a:t> and comparing structures of large networks and studying fine structure of small components of interest. </a:t>
            </a:r>
          </a:p>
          <a:p>
            <a:r>
              <a:rPr lang="en-US" dirty="0"/>
              <a:t>As a layout algorithm, hive plots can be tuned to answer specific questions of interest to the experimenter. </a:t>
            </a:r>
          </a:p>
          <a:p>
            <a:r>
              <a:rPr lang="en-US" dirty="0"/>
              <a:t>Finally, they are computationally simpler than traditional layout algorithms and therefore, amenable to responsive interactive interfaces through a plugin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05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4530-CF92-8CF5-B393-8F42EC41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577B-09AE-F6BD-E7CF-04B7989A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Points Hive plots introduce a rational method of network visualization in which nodes are placed on radial axes, with coordinates determined solely by structural properties of the network. </a:t>
            </a:r>
          </a:p>
          <a:p>
            <a:r>
              <a:rPr lang="en-US" dirty="0"/>
              <a:t>Hive plots are flexible: node placement rules can be tuned to increase sensitivity to specific patterns. </a:t>
            </a:r>
          </a:p>
          <a:p>
            <a:r>
              <a:rPr lang="en-US" dirty="0"/>
              <a:t>Hive plots are predictable: for a given set of rules, the same structures always have the same layout. </a:t>
            </a:r>
          </a:p>
          <a:p>
            <a:r>
              <a:rPr lang="en-US" dirty="0"/>
              <a:t>Hive plots are comparable: differences in layouts is proportional to differences in corresponding networks. </a:t>
            </a:r>
          </a:p>
          <a:p>
            <a:r>
              <a:rPr lang="en-US" dirty="0"/>
              <a:t>Hive plots are transparent and practical: rational rules make the layout easy to understand, interpret and implement.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45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290E-0E15-8C7A-A8DA-B627EA57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8CEA-AB21-3408-5D8C-1F915609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plots present a novel method for visualizing complex networks. </a:t>
            </a:r>
          </a:p>
          <a:p>
            <a:r>
              <a:rPr lang="en-US" dirty="0"/>
              <a:t>Traditional network visualization techniques, such as force-based or spectral layouts, often suffer from lack of reproducibility and perceptual uniformity, making them difficult to interpret and compare. </a:t>
            </a:r>
          </a:p>
          <a:p>
            <a:r>
              <a:rPr lang="en-US" dirty="0"/>
              <a:t>Hive plots address these issues by providing a structured and reproducible way to visualize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1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852-3F28-4928-40E3-6A3C8630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Traditional Network Visualization: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3403-1C09-1C65-A06F-D0CE32D7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methods like force-based layouts are often unpredictable and can produce widely varying visual representations for the same network depending on initial conditions.</a:t>
            </a:r>
          </a:p>
          <a:p>
            <a:r>
              <a:rPr lang="en-US" dirty="0"/>
              <a:t>Such visualizations can be difficult to interpret and compare, especially when networks are large and complex.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05205-B54D-4F08-B9C6-3AA3EDA4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3970250"/>
            <a:ext cx="3360172" cy="22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66E2-8C43-1005-936A-9F7C6B45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Hive Plots: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A5B-FA31-A90B-321C-11033A12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Hive plots arrange nodes on radially oriented linear axes based on their structural properties, creating a visual that resembles a bee hive.</a:t>
            </a:r>
          </a:p>
          <a:p>
            <a:r>
              <a:rPr lang="en-US" dirty="0"/>
              <a:t>Components: The layout is defined by three flexible components: </a:t>
            </a:r>
          </a:p>
          <a:p>
            <a:pPr marL="45720" indent="0">
              <a:buNone/>
            </a:pPr>
            <a:r>
              <a:rPr lang="en-US" dirty="0"/>
              <a:t>	1. rules for node assignment to axes</a:t>
            </a:r>
          </a:p>
          <a:p>
            <a:pPr marL="45720" indent="0">
              <a:buNone/>
            </a:pPr>
            <a:r>
              <a:rPr lang="en-US" dirty="0"/>
              <a:t>	2. layout profiles of axes</a:t>
            </a:r>
          </a:p>
          <a:p>
            <a:pPr marL="45720" indent="0">
              <a:buNone/>
            </a:pPr>
            <a:r>
              <a:rPr lang="en-US" dirty="0"/>
              <a:t>	3. rules for edge formatting.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5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61FBA-B586-AA67-BC8E-0A4351ECB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21" y="357991"/>
            <a:ext cx="10086158" cy="6142018"/>
          </a:xfrm>
        </p:spPr>
      </p:pic>
    </p:spTree>
    <p:extLst>
      <p:ext uri="{BB962C8B-B14F-4D97-AF65-F5344CB8AC3E}">
        <p14:creationId xmlns:p14="http://schemas.microsoft.com/office/powerpoint/2010/main" val="354308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5B1-2209-74E1-4A66-CC130BC8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                          Undirected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6CBE-9794-1D6B-2209-062FB8C93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rendered as a parallel-coordinate plot The assignment of nodes to the x1, x2 and x3 axes is based on the directionality of edges and node coordinates are a function of connectivity (total number of edges)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9CF43-22C8-3B41-3A5A-1EDC6BA83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axis assignment can be based on a structural quantity, such as the ‘clustering coefficient’ (cc), which characterizes the interconnectivity of a node’s neighbors.</a:t>
            </a:r>
          </a:p>
          <a:p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5D61D-08F5-B0D9-3DD6-121F48DA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08" y="3978376"/>
            <a:ext cx="5098104" cy="254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789C4-F5E9-FA7E-8B07-3BED54B2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0" y="4204072"/>
            <a:ext cx="556337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EF0E-EC88-AC1E-4754-DC101B9F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Hive Plots: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FD96-0443-6E80-35BE-5F0693DC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and Reproducible: Hive plots use a well-defined coordinate system, ensuring that the same network structure always results in the same layout.</a:t>
            </a:r>
          </a:p>
          <a:p>
            <a:r>
              <a:rPr lang="en-US" dirty="0"/>
              <a:t>Quantitative and Transparent: They provide quantitative visual signatures that are easy to understand and interpret.</a:t>
            </a:r>
          </a:p>
          <a:p>
            <a:r>
              <a:rPr lang="en-US" dirty="0"/>
              <a:t>Scalability: Hive plots scale well with network size, making them suitable for both small and large networks.</a:t>
            </a:r>
          </a:p>
          <a:p>
            <a:r>
              <a:rPr lang="en-US" dirty="0"/>
              <a:t>Comparability: The method allows for easy comparison between different networks or different states of the same network by highlighting only the affected parts when changes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2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ED1C-AC6C-60AE-60A5-74D65D8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Practical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6640-B82E-90C0-BB07-FB4FABC4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Comparison: Hive plots are particularly useful for comparing different networks or different states of the same network, such as gene regulatory networks or disease networks.</a:t>
            </a:r>
          </a:p>
          <a:p>
            <a:r>
              <a:rPr lang="en-US" dirty="0"/>
              <a:t>Pattern Detection: They help in identifying patterns like hubs and clusters within the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94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F42C-8016-DF2D-CCC7-CEC7DAE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B8C4-557B-7750-6753-619A9477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plots are computationally straightforward and can be integrated into existing visualization tools.</a:t>
            </a:r>
          </a:p>
          <a:p>
            <a:r>
              <a:rPr lang="en-US" dirty="0"/>
              <a:t>Implementations are available in various programming languages, including Perl and R, making them accessible to researchers.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0926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116</TotalTime>
  <Words>655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Corbel</vt:lpstr>
      <vt:lpstr>Basis</vt:lpstr>
      <vt:lpstr>Hive plots- rational approach to visualizing networks</vt:lpstr>
      <vt:lpstr>Introduction</vt:lpstr>
      <vt:lpstr>Challenges in Traditional Network Visualization:</vt:lpstr>
      <vt:lpstr>Introduction to Hive Plots:</vt:lpstr>
      <vt:lpstr>PowerPoint Presentation</vt:lpstr>
      <vt:lpstr>Directed                           Undirected</vt:lpstr>
      <vt:lpstr>Advantages of Hive Plots:</vt:lpstr>
      <vt:lpstr>Practical Applications:</vt:lpstr>
      <vt:lpstr>Implementation and Tools:</vt:lpstr>
      <vt:lpstr>Conclusion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plots- rational approach to visualizing networks</dc:title>
  <dc:creator>Bhagyasha Patil</dc:creator>
  <cp:lastModifiedBy>Bhagyasha Patil</cp:lastModifiedBy>
  <cp:revision>2</cp:revision>
  <dcterms:created xsi:type="dcterms:W3CDTF">2024-05-21T14:03:42Z</dcterms:created>
  <dcterms:modified xsi:type="dcterms:W3CDTF">2024-05-21T16:19:47Z</dcterms:modified>
</cp:coreProperties>
</file>