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3" r:id="rId7"/>
    <p:sldId id="27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7/18/2021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7/18/2021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7/18/2021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892" y="1772816"/>
            <a:ext cx="9244136" cy="1427584"/>
          </a:xfrm>
        </p:spPr>
        <p:txBody>
          <a:bodyPr/>
          <a:lstStyle/>
          <a:p>
            <a:r>
              <a:rPr lang="en-US" dirty="0" smtClean="0"/>
              <a:t>YouTube Video Downloader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2564" y="3429000"/>
            <a:ext cx="4464496" cy="990600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solidFill>
                  <a:srgbClr val="96B86B"/>
                </a:solidFill>
              </a:rPr>
              <a:t>Using</a:t>
            </a:r>
            <a:r>
              <a:rPr lang="en-US" sz="2800" b="1" dirty="0" smtClean="0">
                <a:solidFill>
                  <a:srgbClr val="96B86B"/>
                </a:solidFill>
              </a:rPr>
              <a:t> </a:t>
            </a:r>
            <a:r>
              <a:rPr lang="en-US" sz="2800" b="1" cap="none" dirty="0" smtClean="0">
                <a:solidFill>
                  <a:srgbClr val="96B86B"/>
                </a:solidFill>
              </a:rPr>
              <a:t>Python</a:t>
            </a:r>
            <a:endParaRPr lang="en-US" sz="2800" b="1" dirty="0">
              <a:solidFill>
                <a:srgbClr val="96B86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2484" y="515719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Bhagyashree </a:t>
            </a:r>
            <a:r>
              <a:rPr lang="en-IN" sz="2400" dirty="0" err="1" smtClean="0"/>
              <a:t>Shashikant</a:t>
            </a:r>
            <a:r>
              <a:rPr lang="en-IN" sz="2400" dirty="0" smtClean="0"/>
              <a:t> </a:t>
            </a:r>
            <a:r>
              <a:rPr lang="en-IN" sz="2400" dirty="0" err="1"/>
              <a:t>R</a:t>
            </a:r>
            <a:r>
              <a:rPr lang="en-IN" sz="2400" dirty="0" err="1" smtClean="0"/>
              <a:t>ajguru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3892" y="620688"/>
            <a:ext cx="9601200" cy="547260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b="1" dirty="0">
                <a:solidFill>
                  <a:schemeClr val="bg2"/>
                </a:solidFill>
              </a:rPr>
              <a:t>Project Prerequisites</a:t>
            </a:r>
          </a:p>
          <a:p>
            <a:pPr marL="0" indent="0" fontAlgn="base">
              <a:buNone/>
            </a:pPr>
            <a:r>
              <a:rPr lang="en-US" dirty="0"/>
              <a:t>To implement this project we use basic concept of python, tkinter, pytube library.</a:t>
            </a:r>
          </a:p>
          <a:p>
            <a:pPr marL="0" indent="0" fontAlgn="base">
              <a:buNone/>
            </a:pPr>
            <a:r>
              <a:rPr lang="en-US" b="1" dirty="0"/>
              <a:t>Tkinter</a:t>
            </a:r>
            <a:r>
              <a:rPr lang="en-US" dirty="0"/>
              <a:t> is a standard GUI library and it is one of the easiest ways to build a GUI application.</a:t>
            </a:r>
          </a:p>
          <a:p>
            <a:pPr marL="0" indent="0" fontAlgn="base">
              <a:buNone/>
            </a:pPr>
            <a:r>
              <a:rPr lang="en-US" b="1" dirty="0"/>
              <a:t>pytube</a:t>
            </a:r>
            <a:r>
              <a:rPr lang="en-US" dirty="0"/>
              <a:t> used for downloading videos from </a:t>
            </a:r>
            <a:r>
              <a:rPr lang="en-US" dirty="0" smtClean="0"/>
              <a:t>YouTube.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/>
              <a:t> To </a:t>
            </a:r>
            <a:r>
              <a:rPr lang="en-US" dirty="0"/>
              <a:t>install the required modules run pip installer command on the command line:</a:t>
            </a:r>
          </a:p>
          <a:p>
            <a:pPr marL="0" indent="0">
              <a:buNone/>
            </a:pPr>
            <a:r>
              <a:rPr lang="en-US" dirty="0" smtClean="0"/>
              <a:t>&gt;&gt;&gt; pip install </a:t>
            </a:r>
            <a:r>
              <a:rPr lang="en-US" dirty="0"/>
              <a:t>t</a:t>
            </a:r>
            <a:r>
              <a:rPr lang="en-US" dirty="0" smtClean="0"/>
              <a:t>kinter</a:t>
            </a:r>
          </a:p>
          <a:p>
            <a:pPr marL="0" indent="0">
              <a:buNone/>
            </a:pPr>
            <a:r>
              <a:rPr lang="en-US" dirty="0" smtClean="0"/>
              <a:t>&gt;&gt;&gt; pip install pytube3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16632"/>
            <a:ext cx="96012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YouTube Video Downloader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1772816"/>
            <a:ext cx="9601200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python project, user has to copy the </a:t>
            </a:r>
            <a:r>
              <a:rPr lang="en-US" dirty="0" smtClean="0"/>
              <a:t>YouTube </a:t>
            </a:r>
            <a:r>
              <a:rPr lang="en-US" dirty="0"/>
              <a:t>video URL that they want to </a:t>
            </a:r>
            <a:r>
              <a:rPr lang="en-US" dirty="0" smtClean="0"/>
              <a:t>download. </a:t>
            </a:r>
          </a:p>
          <a:p>
            <a:pPr marL="0" indent="0">
              <a:buNone/>
            </a:pPr>
            <a:r>
              <a:rPr lang="en-US" dirty="0" smtClean="0"/>
              <a:t>1.simply </a:t>
            </a:r>
            <a:r>
              <a:rPr lang="en-US" dirty="0"/>
              <a:t>paste that URL in the </a:t>
            </a:r>
            <a:r>
              <a:rPr lang="en-US" dirty="0" smtClean="0"/>
              <a:t>‘Enter the URL of the Video’ </a:t>
            </a:r>
            <a:r>
              <a:rPr lang="en-US" dirty="0"/>
              <a:t>section </a:t>
            </a:r>
          </a:p>
          <a:p>
            <a:pPr marL="0" indent="0">
              <a:buNone/>
            </a:pPr>
            <a:r>
              <a:rPr lang="en-US" dirty="0" smtClean="0"/>
              <a:t>2.click on “Choose Path” </a:t>
            </a:r>
          </a:p>
          <a:p>
            <a:pPr marL="0" indent="0">
              <a:buNone/>
            </a:pPr>
            <a:r>
              <a:rPr lang="en-US" dirty="0" smtClean="0"/>
              <a:t>3. “Select </a:t>
            </a:r>
            <a:r>
              <a:rPr lang="en-US" smtClean="0"/>
              <a:t>the </a:t>
            </a:r>
            <a:r>
              <a:rPr lang="en-US" smtClean="0"/>
              <a:t>quality of </a:t>
            </a:r>
            <a:r>
              <a:rPr lang="en-US" dirty="0" smtClean="0"/>
              <a:t>video that you want.</a:t>
            </a:r>
          </a:p>
          <a:p>
            <a:pPr marL="0" indent="0">
              <a:buNone/>
            </a:pPr>
            <a:r>
              <a:rPr lang="en-US" dirty="0" smtClean="0"/>
              <a:t>4.click </a:t>
            </a:r>
            <a:r>
              <a:rPr lang="en-US" dirty="0"/>
              <a:t>on </a:t>
            </a:r>
            <a:r>
              <a:rPr lang="en-US" dirty="0" smtClean="0"/>
              <a:t>the </a:t>
            </a:r>
            <a:r>
              <a:rPr lang="en-US" dirty="0"/>
              <a:t>download </a:t>
            </a:r>
            <a:r>
              <a:rPr lang="en-US" dirty="0" smtClean="0"/>
              <a:t>button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will start downloading the video. When video downloading finishes, it shows a message ‘</a:t>
            </a:r>
            <a:r>
              <a:rPr lang="en-US" dirty="0" smtClean="0"/>
              <a:t>download complete ’ </a:t>
            </a:r>
            <a:r>
              <a:rPr lang="en-US" dirty="0"/>
              <a:t>popup on the window below </a:t>
            </a:r>
            <a:r>
              <a:rPr lang="en-US" dirty="0" smtClean="0"/>
              <a:t>the Enter URL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5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80" y="2420888"/>
            <a:ext cx="4464496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2"/>
                </a:solidFill>
              </a:rPr>
              <a:t>Thank You!!</a:t>
            </a:r>
            <a:endParaRPr lang="en-IN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8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25</TotalTime>
  <Words>120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</vt:lpstr>
      <vt:lpstr>Wingdings</vt:lpstr>
      <vt:lpstr>Woodgrain 16x9</vt:lpstr>
      <vt:lpstr>YouTube Video Downloader</vt:lpstr>
      <vt:lpstr>PowerPoint Presentation</vt:lpstr>
      <vt:lpstr>YouTube Video Downloader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Downloader</dc:title>
  <dc:creator>Bhagyashree</dc:creator>
  <cp:lastModifiedBy>Bhagyashree</cp:lastModifiedBy>
  <cp:revision>7</cp:revision>
  <dcterms:created xsi:type="dcterms:W3CDTF">2021-07-18T13:10:38Z</dcterms:created>
  <dcterms:modified xsi:type="dcterms:W3CDTF">2021-07-18T13:53:24Z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