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69" d="100"/>
          <a:sy n="69" d="100"/>
        </p:scale>
        <p:origin x="-142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7C50B6F-C7E6-4BC4-A08E-0494D23099A4}" type="datetimeFigureOut">
              <a:rPr lang="en-US" smtClean="0"/>
              <a:t>1/29/2022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02CD53F-5AD3-482A-BC4E-C56C23CB7C3B}"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C50B6F-C7E6-4BC4-A08E-0494D23099A4}"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CD53F-5AD3-482A-BC4E-C56C23CB7C3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C50B6F-C7E6-4BC4-A08E-0494D23099A4}"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CD53F-5AD3-482A-BC4E-C56C23CB7C3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C50B6F-C7E6-4BC4-A08E-0494D23099A4}"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CD53F-5AD3-482A-BC4E-C56C23CB7C3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7C50B6F-C7E6-4BC4-A08E-0494D23099A4}"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02CD53F-5AD3-482A-BC4E-C56C23CB7C3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C50B6F-C7E6-4BC4-A08E-0494D23099A4}"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CD53F-5AD3-482A-BC4E-C56C23CB7C3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7C50B6F-C7E6-4BC4-A08E-0494D23099A4}"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2CD53F-5AD3-482A-BC4E-C56C23CB7C3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7C50B6F-C7E6-4BC4-A08E-0494D23099A4}"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2CD53F-5AD3-482A-BC4E-C56C23CB7C3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C50B6F-C7E6-4BC4-A08E-0494D23099A4}" type="datetimeFigureOut">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2CD53F-5AD3-482A-BC4E-C56C23CB7C3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C50B6F-C7E6-4BC4-A08E-0494D23099A4}"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CD53F-5AD3-482A-BC4E-C56C23CB7C3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C50B6F-C7E6-4BC4-A08E-0494D23099A4}"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CD53F-5AD3-482A-BC4E-C56C23CB7C3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7C50B6F-C7E6-4BC4-A08E-0494D23099A4}" type="datetimeFigureOut">
              <a:rPr lang="en-US" smtClean="0"/>
              <a:t>1/29/2022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02CD53F-5AD3-482A-BC4E-C56C23CB7C3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838200"/>
            <a:ext cx="8229600" cy="2362200"/>
          </a:xfrm>
        </p:spPr>
        <p:txBody>
          <a:bodyPr>
            <a:normAutofit/>
          </a:bodyPr>
          <a:lstStyle/>
          <a:p>
            <a:r>
              <a:rPr lang="en-US" dirty="0" smtClean="0"/>
              <a:t>WELCOME TO PYTHON CLASS</a:t>
            </a:r>
            <a:r>
              <a:rPr lang="en-US" dirty="0" smtClean="0"/>
              <a:t/>
            </a:r>
            <a:br>
              <a:rPr lang="en-US" dirty="0" smtClean="0"/>
            </a:br>
            <a:endParaRPr lang="en-US" dirty="0"/>
          </a:p>
        </p:txBody>
      </p:sp>
      <p:sp>
        <p:nvSpPr>
          <p:cNvPr id="3" name="Subtitle 2"/>
          <p:cNvSpPr>
            <a:spLocks noGrp="1"/>
          </p:cNvSpPr>
          <p:nvPr>
            <p:ph type="subTitle" idx="1"/>
          </p:nvPr>
        </p:nvSpPr>
        <p:spPr/>
        <p:txBody>
          <a:bodyPr>
            <a:normAutofit/>
          </a:bodyPr>
          <a:lstStyle/>
          <a:p>
            <a:endParaRPr lang="en-IN" b="1" dirty="0"/>
          </a:p>
          <a:p>
            <a:endParaRPr lang="en-US" dirty="0"/>
          </a:p>
        </p:txBody>
      </p:sp>
    </p:spTree>
    <p:extLst>
      <p:ext uri="{BB962C8B-B14F-4D97-AF65-F5344CB8AC3E}">
        <p14:creationId xmlns:p14="http://schemas.microsoft.com/office/powerpoint/2010/main" val="3614619775"/>
      </p:ext>
    </p:extLst>
  </p:cSld>
  <p:clrMapOvr>
    <a:masterClrMapping/>
  </p:clrMapOvr>
  <mc:AlternateContent xmlns:mc="http://schemas.openxmlformats.org/markup-compatibility/2006" xmlns:p14="http://schemas.microsoft.com/office/powerpoint/2010/main">
    <mc:Choice Requires="p14">
      <p:transition spd="slow">
        <p14:flash/>
        <p:sndAc>
          <p:stSnd>
            <p:snd r:embed="rId2" name="wind.wav"/>
          </p:stSnd>
        </p:sndAc>
      </p:transition>
    </mc:Choice>
    <mc:Fallback xmlns="">
      <p:transition spd="slow">
        <p:fade/>
        <p:sndAc>
          <p:stSnd>
            <p:snd r:embed="rId3" name="wind.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Who developed Python</a:t>
            </a:r>
            <a:br>
              <a:rPr lang="en-US" dirty="0" smtClean="0"/>
            </a:br>
            <a:endParaRPr lang="en-US" dirty="0"/>
          </a:p>
        </p:txBody>
      </p:sp>
      <p:sp>
        <p:nvSpPr>
          <p:cNvPr id="3" name="Subtitle 2"/>
          <p:cNvSpPr>
            <a:spLocks noGrp="1"/>
          </p:cNvSpPr>
          <p:nvPr>
            <p:ph type="subTitle" idx="1"/>
          </p:nvPr>
        </p:nvSpPr>
        <p:spPr/>
        <p:txBody>
          <a:bodyPr>
            <a:normAutofit lnSpcReduction="10000"/>
          </a:bodyPr>
          <a:lstStyle/>
          <a:p>
            <a:r>
              <a:rPr lang="en-IN" dirty="0"/>
              <a:t>It was developed by </a:t>
            </a:r>
            <a:r>
              <a:rPr lang="en-IN" b="1" dirty="0"/>
              <a:t>Guido Van </a:t>
            </a:r>
            <a:r>
              <a:rPr lang="en-IN" b="1" dirty="0" err="1"/>
              <a:t>Rossum</a:t>
            </a:r>
            <a:r>
              <a:rPr lang="en-IN" b="1" dirty="0"/>
              <a:t> </a:t>
            </a:r>
            <a:r>
              <a:rPr lang="en-IN" dirty="0"/>
              <a:t>and was released officially to the public in the year </a:t>
            </a:r>
            <a:r>
              <a:rPr lang="en-IN" b="1" dirty="0"/>
              <a:t>1991,20</a:t>
            </a:r>
            <a:r>
              <a:rPr lang="en-IN" b="1" baseline="30000" dirty="0"/>
              <a:t>th</a:t>
            </a:r>
            <a:r>
              <a:rPr lang="en-IN" b="1" dirty="0"/>
              <a:t> </a:t>
            </a:r>
            <a:r>
              <a:rPr lang="en-IN" b="1" dirty="0" err="1"/>
              <a:t>feb</a:t>
            </a:r>
            <a:r>
              <a:rPr lang="en-IN" dirty="0" err="1"/>
              <a:t>.</a:t>
            </a:r>
            <a:endParaRPr lang="en-IN" dirty="0"/>
          </a:p>
          <a:p>
            <a:r>
              <a:rPr lang="en-IN" dirty="0"/>
              <a:t>The latest version of python is </a:t>
            </a:r>
            <a:r>
              <a:rPr lang="en-IN" b="1" dirty="0"/>
              <a:t>3.9.</a:t>
            </a:r>
          </a:p>
          <a:p>
            <a:endParaRPr lang="en-US" dirty="0"/>
          </a:p>
        </p:txBody>
      </p:sp>
    </p:spTree>
    <p:extLst>
      <p:ext uri="{BB962C8B-B14F-4D97-AF65-F5344CB8AC3E}">
        <p14:creationId xmlns:p14="http://schemas.microsoft.com/office/powerpoint/2010/main" val="3912011328"/>
      </p:ext>
    </p:extLst>
  </p:cSld>
  <p:clrMapOvr>
    <a:masterClrMapping/>
  </p:clrMapOvr>
  <mc:AlternateContent xmlns:mc="http://schemas.openxmlformats.org/markup-compatibility/2006" xmlns:p14="http://schemas.microsoft.com/office/powerpoint/2010/main">
    <mc:Choice Requires="p14">
      <p:transition spd="slow">
        <p14:flash/>
        <p:sndAc>
          <p:stSnd>
            <p:snd r:embed="rId2" name="wind.wav"/>
          </p:stSnd>
        </p:sndAc>
      </p:transition>
    </mc:Choice>
    <mc:Fallback xmlns="">
      <p:transition spd="slow">
        <p:fade/>
        <p:sndAc>
          <p:stSnd>
            <p:snd r:embed="rId3" name="wind.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Python</a:t>
            </a:r>
            <a:br>
              <a:rPr lang="en-US" dirty="0" smtClean="0"/>
            </a:br>
            <a:endParaRPr lang="en-US" dirty="0"/>
          </a:p>
        </p:txBody>
      </p:sp>
      <p:sp>
        <p:nvSpPr>
          <p:cNvPr id="3" name="Subtitle 2"/>
          <p:cNvSpPr>
            <a:spLocks noGrp="1"/>
          </p:cNvSpPr>
          <p:nvPr>
            <p:ph type="subTitle" idx="1"/>
          </p:nvPr>
        </p:nvSpPr>
        <p:spPr>
          <a:xfrm>
            <a:off x="1371600" y="3331698"/>
            <a:ext cx="6400800" cy="2459502"/>
          </a:xfrm>
        </p:spPr>
        <p:txBody>
          <a:bodyPr>
            <a:normAutofit/>
          </a:bodyPr>
          <a:lstStyle/>
          <a:p>
            <a:r>
              <a:rPr lang="en-US" dirty="0" smtClean="0"/>
              <a:t>High level programming language</a:t>
            </a:r>
          </a:p>
          <a:p>
            <a:r>
              <a:rPr lang="en-US" dirty="0" smtClean="0"/>
              <a:t>Interpreter</a:t>
            </a:r>
          </a:p>
          <a:p>
            <a:r>
              <a:rPr lang="en-US" dirty="0" smtClean="0"/>
              <a:t>Dynamic</a:t>
            </a:r>
          </a:p>
          <a:p>
            <a:r>
              <a:rPr lang="en-US" dirty="0" smtClean="0"/>
              <a:t>General purpose</a:t>
            </a:r>
          </a:p>
          <a:p>
            <a:endParaRPr lang="en-US" dirty="0"/>
          </a:p>
        </p:txBody>
      </p:sp>
    </p:spTree>
    <p:extLst>
      <p:ext uri="{BB962C8B-B14F-4D97-AF65-F5344CB8AC3E}">
        <p14:creationId xmlns:p14="http://schemas.microsoft.com/office/powerpoint/2010/main" val="46045132"/>
      </p:ext>
    </p:extLst>
  </p:cSld>
  <p:clrMapOvr>
    <a:masterClrMapping/>
  </p:clrMapOvr>
  <mc:AlternateContent xmlns:mc="http://schemas.openxmlformats.org/markup-compatibility/2006" xmlns:p14="http://schemas.microsoft.com/office/powerpoint/2010/main">
    <mc:Choice Requires="p14">
      <p:transition spd="slow">
        <p14:flash/>
        <p:sndAc>
          <p:stSnd>
            <p:snd r:embed="rId2" name="wind.wav"/>
          </p:stSnd>
        </p:sndAc>
      </p:transition>
    </mc:Choice>
    <mc:Fallback xmlns="">
      <p:transition spd="slow">
        <p:fade/>
        <p:sndAc>
          <p:stSnd>
            <p:snd r:embed="rId3" name="wind.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World-Class Software Companies That Use Python</a:t>
            </a:r>
          </a:p>
        </p:txBody>
      </p:sp>
      <p:sp>
        <p:nvSpPr>
          <p:cNvPr id="3" name="Content Placeholder 2"/>
          <p:cNvSpPr>
            <a:spLocks noGrp="1"/>
          </p:cNvSpPr>
          <p:nvPr>
            <p:ph idx="1"/>
          </p:nvPr>
        </p:nvSpPr>
        <p:spPr/>
        <p:txBody>
          <a:bodyPr/>
          <a:lstStyle/>
          <a:p>
            <a:r>
              <a:rPr lang="en-US" b="1" dirty="0"/>
              <a:t>Google</a:t>
            </a:r>
          </a:p>
          <a:p>
            <a:r>
              <a:rPr lang="en-US" b="1" dirty="0"/>
              <a:t>Facebook</a:t>
            </a:r>
          </a:p>
          <a:p>
            <a:r>
              <a:rPr lang="en-US" b="1" dirty="0"/>
              <a:t>Instagram</a:t>
            </a:r>
          </a:p>
          <a:p>
            <a:r>
              <a:rPr lang="en-US" b="1" dirty="0" err="1" smtClean="0"/>
              <a:t>Quora</a:t>
            </a:r>
            <a:endParaRPr lang="en-US" b="1" dirty="0"/>
          </a:p>
          <a:p>
            <a:r>
              <a:rPr lang="en-US" b="1" dirty="0"/>
              <a:t>Netflix</a:t>
            </a:r>
          </a:p>
          <a:p>
            <a:r>
              <a:rPr lang="en-US" b="1" dirty="0"/>
              <a:t>Netflix</a:t>
            </a:r>
          </a:p>
          <a:p>
            <a:endParaRPr lang="en-US" dirty="0"/>
          </a:p>
        </p:txBody>
      </p:sp>
    </p:spTree>
    <p:extLst>
      <p:ext uri="{BB962C8B-B14F-4D97-AF65-F5344CB8AC3E}">
        <p14:creationId xmlns:p14="http://schemas.microsoft.com/office/powerpoint/2010/main" val="1283070339"/>
      </p:ext>
    </p:extLst>
  </p:cSld>
  <p:clrMapOvr>
    <a:masterClrMapping/>
  </p:clrMapOvr>
  <mc:AlternateContent xmlns:mc="http://schemas.openxmlformats.org/markup-compatibility/2006" xmlns:p14="http://schemas.microsoft.com/office/powerpoint/2010/main">
    <mc:Choice Requires="p14">
      <p:transition spd="slow">
        <p14:flash/>
        <p:sndAc>
          <p:stSnd>
            <p:snd r:embed="rId2" name="wind.wav"/>
          </p:stSnd>
        </p:sndAc>
      </p:transition>
    </mc:Choice>
    <mc:Fallback xmlns="">
      <p:transition spd="slow">
        <p:fade/>
        <p:sndAc>
          <p:stSnd>
            <p:snd r:embed="rId3" name="wind.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 Libraries</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Normally, a library is a collection of books or is a room or place where many books are stored to be used later. Similarly, in the programming world, a library is a collection of precompiled codes that can be used later on in a program for some specific well-defined operations. Other than pre-compiled codes, a library may contain documentation, configuration data, message templates, classes, and values, etc.</a:t>
            </a:r>
          </a:p>
          <a:p>
            <a:pPr fontAlgn="base"/>
            <a:r>
              <a:rPr lang="en-US" dirty="0"/>
              <a:t>A Python library is a collection of related modules. It contains bundles of code that can be used repeatedly in different programs. It makes Python Programming simpler and convenient for the programmer. As we don’t need to write the same code again and again for different programs. Python libraries play a very vital role in fields of Machine </a:t>
            </a:r>
            <a:r>
              <a:rPr lang="en-US" dirty="0" smtClean="0"/>
              <a:t>Learning,</a:t>
            </a:r>
            <a:r>
              <a:rPr lang="en-US" dirty="0"/>
              <a:t> Data Science, Data Visualization</a:t>
            </a:r>
          </a:p>
          <a:p>
            <a:endParaRPr lang="en-US" dirty="0"/>
          </a:p>
        </p:txBody>
      </p:sp>
    </p:spTree>
    <p:extLst>
      <p:ext uri="{BB962C8B-B14F-4D97-AF65-F5344CB8AC3E}">
        <p14:creationId xmlns:p14="http://schemas.microsoft.com/office/powerpoint/2010/main" val="2797829675"/>
      </p:ext>
    </p:extLst>
  </p:cSld>
  <p:clrMapOvr>
    <a:masterClrMapping/>
  </p:clrMapOvr>
  <mc:AlternateContent xmlns:mc="http://schemas.openxmlformats.org/markup-compatibility/2006" xmlns:p14="http://schemas.microsoft.com/office/powerpoint/2010/main">
    <mc:Choice Requires="p14">
      <p:transition spd="slow">
        <p14:flash/>
        <p:sndAc>
          <p:stSnd>
            <p:snd r:embed="rId2" name="wind.wav"/>
          </p:stSnd>
        </p:sndAc>
      </p:transition>
    </mc:Choice>
    <mc:Fallback xmlns="">
      <p:transition spd="slow">
        <p:fade/>
        <p:sndAc>
          <p:stSnd>
            <p:snd r:embed="rId3" name="wind.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5 library</a:t>
            </a:r>
            <a:endParaRPr lang="en-US" dirty="0"/>
          </a:p>
        </p:txBody>
      </p:sp>
      <p:sp>
        <p:nvSpPr>
          <p:cNvPr id="3" name="Content Placeholder 2"/>
          <p:cNvSpPr>
            <a:spLocks noGrp="1"/>
          </p:cNvSpPr>
          <p:nvPr>
            <p:ph idx="1"/>
          </p:nvPr>
        </p:nvSpPr>
        <p:spPr/>
        <p:txBody>
          <a:bodyPr>
            <a:normAutofit lnSpcReduction="10000"/>
          </a:bodyPr>
          <a:lstStyle/>
          <a:p>
            <a:r>
              <a:rPr lang="en-US" dirty="0" err="1" smtClean="0"/>
              <a:t>NumPy</a:t>
            </a:r>
            <a:r>
              <a:rPr lang="en-US" dirty="0" smtClean="0"/>
              <a:t> (machine </a:t>
            </a:r>
            <a:r>
              <a:rPr lang="en-US" dirty="0"/>
              <a:t>learning library that supports large matrices and multi-dimensional data.</a:t>
            </a:r>
            <a:r>
              <a:rPr lang="en-US" dirty="0" smtClean="0"/>
              <a:t>)</a:t>
            </a:r>
          </a:p>
          <a:p>
            <a:r>
              <a:rPr lang="en-US" dirty="0" smtClean="0"/>
              <a:t>Pandas (</a:t>
            </a:r>
            <a:r>
              <a:rPr lang="en-US" dirty="0"/>
              <a:t>for data </a:t>
            </a:r>
            <a:r>
              <a:rPr lang="en-US" dirty="0" smtClean="0"/>
              <a:t>scientists</a:t>
            </a:r>
            <a:r>
              <a:rPr lang="en-US" dirty="0"/>
              <a:t> data analysis, data manipulation, and cleaning of data</a:t>
            </a:r>
            <a:r>
              <a:rPr lang="en-US" dirty="0" smtClean="0"/>
              <a:t>.)</a:t>
            </a:r>
          </a:p>
          <a:p>
            <a:r>
              <a:rPr lang="en-US" b="1" dirty="0" err="1" smtClean="0"/>
              <a:t>Matplotlib</a:t>
            </a:r>
            <a:r>
              <a:rPr lang="en-US" b="1" dirty="0" smtClean="0"/>
              <a:t> (</a:t>
            </a:r>
            <a:r>
              <a:rPr lang="en-US" dirty="0"/>
              <a:t>plotting numerical data. </a:t>
            </a:r>
            <a:r>
              <a:rPr lang="en-US" dirty="0" smtClean="0"/>
              <a:t> </a:t>
            </a:r>
            <a:r>
              <a:rPr lang="en-US" dirty="0"/>
              <a:t>data analysis. It is also an open-source library and plots high-defined figures like pie charts, histograms, scatterplots, graphs</a:t>
            </a:r>
            <a:endParaRPr lang="en-US" b="1" dirty="0" smtClean="0"/>
          </a:p>
          <a:p>
            <a:r>
              <a:rPr lang="en-US" b="1" dirty="0" err="1" smtClean="0"/>
              <a:t>SciPy</a:t>
            </a:r>
            <a:r>
              <a:rPr lang="en-US" b="1" dirty="0" smtClean="0"/>
              <a:t> (</a:t>
            </a:r>
            <a:r>
              <a:rPr lang="en-US" dirty="0"/>
              <a:t>Scientific </a:t>
            </a:r>
            <a:r>
              <a:rPr lang="en-US" dirty="0" smtClean="0"/>
              <a:t>Python)</a:t>
            </a:r>
            <a:endParaRPr lang="en-US" b="1" dirty="0" smtClean="0"/>
          </a:p>
          <a:p>
            <a:r>
              <a:rPr lang="en-US" b="1" dirty="0" err="1" smtClean="0"/>
              <a:t>PyGame</a:t>
            </a:r>
            <a:r>
              <a:rPr lang="en-US" b="1" dirty="0" smtClean="0"/>
              <a:t> (</a:t>
            </a:r>
            <a:r>
              <a:rPr lang="en-US" dirty="0"/>
              <a:t>developing video </a:t>
            </a:r>
            <a:r>
              <a:rPr lang="en-US" dirty="0" smtClean="0"/>
              <a:t>games)</a:t>
            </a:r>
            <a:endParaRPr lang="en-US" dirty="0"/>
          </a:p>
        </p:txBody>
      </p:sp>
    </p:spTree>
    <p:extLst>
      <p:ext uri="{BB962C8B-B14F-4D97-AF65-F5344CB8AC3E}">
        <p14:creationId xmlns:p14="http://schemas.microsoft.com/office/powerpoint/2010/main" val="537322705"/>
      </p:ext>
    </p:extLst>
  </p:cSld>
  <p:clrMapOvr>
    <a:masterClrMapping/>
  </p:clrMapOvr>
  <mc:AlternateContent xmlns:mc="http://schemas.openxmlformats.org/markup-compatibility/2006" xmlns:p14="http://schemas.microsoft.com/office/powerpoint/2010/main">
    <mc:Choice Requires="p14">
      <p:transition spd="slow">
        <p14:flash/>
        <p:sndAc>
          <p:stSnd>
            <p:snd r:embed="rId2" name="wind.wav"/>
          </p:stSnd>
        </p:sndAc>
      </p:transition>
    </mc:Choice>
    <mc:Fallback xmlns="">
      <p:transition spd="slow">
        <p:fade/>
        <p:sndAc>
          <p:stSnd>
            <p:snd r:embed="rId3" name="wind.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Thank </a:t>
            </a:r>
            <a:r>
              <a:rPr lang="en-US" dirty="0"/>
              <a:t>you</a:t>
            </a:r>
            <a:br>
              <a:rPr lang="en-US" dirty="0"/>
            </a:br>
            <a:endParaRPr lang="en-US" dirty="0"/>
          </a:p>
        </p:txBody>
      </p:sp>
      <p:sp>
        <p:nvSpPr>
          <p:cNvPr id="3" name="Content Placeholder 2"/>
          <p:cNvSpPr>
            <a:spLocks noGrp="1"/>
          </p:cNvSpPr>
          <p:nvPr>
            <p:ph idx="1"/>
          </p:nvPr>
        </p:nvSpPr>
        <p:spPr>
          <a:xfrm>
            <a:off x="457200" y="4114800"/>
            <a:ext cx="8229600" cy="2194560"/>
          </a:xfrm>
        </p:spPr>
        <p:txBody>
          <a:bodyPr/>
          <a:lstStyle/>
          <a:p>
            <a:endParaRPr lang="en-US" dirty="0"/>
          </a:p>
        </p:txBody>
      </p:sp>
    </p:spTree>
    <p:extLst>
      <p:ext uri="{BB962C8B-B14F-4D97-AF65-F5344CB8AC3E}">
        <p14:creationId xmlns:p14="http://schemas.microsoft.com/office/powerpoint/2010/main" val="1102230436"/>
      </p:ext>
    </p:extLst>
  </p:cSld>
  <p:clrMapOvr>
    <a:masterClrMapping/>
  </p:clrMapOvr>
  <mc:AlternateContent xmlns:mc="http://schemas.openxmlformats.org/markup-compatibility/2006" xmlns:p14="http://schemas.microsoft.com/office/powerpoint/2010/main">
    <mc:Choice Requires="p14">
      <p:transition spd="slow">
        <p14:flash/>
        <p:sndAc>
          <p:stSnd>
            <p:snd r:embed="rId2" name="wind.wav"/>
          </p:stSnd>
        </p:sndAc>
      </p:transition>
    </mc:Choice>
    <mc:Fallback xmlns="">
      <p:transition spd="slow">
        <p:fade/>
        <p:sndAc>
          <p:stSnd>
            <p:snd r:embed="rId3" name="wind.wav"/>
          </p:stSnd>
        </p:sndAc>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62</TotalTime>
  <Words>279</Words>
  <Application>Microsoft Office PowerPoint</Application>
  <PresentationFormat>On-screen Show (4:3)</PresentationFormat>
  <Paragraphs>26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Apex</vt:lpstr>
      <vt:lpstr>WELCOME TO PYTHON CLASS </vt:lpstr>
      <vt:lpstr>Who developed Python </vt:lpstr>
      <vt:lpstr>What is Python </vt:lpstr>
      <vt:lpstr>World-Class Software Companies That Use Python</vt:lpstr>
      <vt:lpstr> Libraries</vt:lpstr>
      <vt:lpstr>Top 5 library</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Python</dc:title>
  <dc:creator>narendra ent</dc:creator>
  <cp:lastModifiedBy>narendra ent</cp:lastModifiedBy>
  <cp:revision>10</cp:revision>
  <dcterms:created xsi:type="dcterms:W3CDTF">2022-01-28T02:22:12Z</dcterms:created>
  <dcterms:modified xsi:type="dcterms:W3CDTF">2022-01-29T19:07:38Z</dcterms:modified>
</cp:coreProperties>
</file>