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4"/>
  </p:notesMasterIdLst>
  <p:sldIdLst>
    <p:sldId id="483" r:id="rId2"/>
    <p:sldId id="484" r:id="rId3"/>
    <p:sldId id="470" r:id="rId4"/>
    <p:sldId id="486" r:id="rId5"/>
    <p:sldId id="478" r:id="rId6"/>
    <p:sldId id="481" r:id="rId7"/>
    <p:sldId id="480" r:id="rId8"/>
    <p:sldId id="482" r:id="rId9"/>
    <p:sldId id="476" r:id="rId10"/>
    <p:sldId id="485" r:id="rId11"/>
    <p:sldId id="473" r:id="rId12"/>
    <p:sldId id="468" r:id="rId13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85" d="100"/>
          <a:sy n="85" d="100"/>
        </p:scale>
        <p:origin x="81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/>
      <dgm:spPr/>
      <dgm:t>
        <a:bodyPr/>
        <a:lstStyle/>
        <a:p>
          <a:pPr algn="l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Information of the organization working for, working domain, teammates.</a:t>
          </a:r>
        </a:p>
        <a:p>
          <a:pPr algn="l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 faced to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creack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internship.</a:t>
          </a: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39818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D338D-3122-4454-9A67-16BE024D44E3}">
      <dsp:nvSpPr>
        <dsp:cNvPr id="0" name=""/>
        <dsp:cNvSpPr/>
      </dsp:nvSpPr>
      <dsp:spPr>
        <a:xfrm>
          <a:off x="6639818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639818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780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33039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25780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25780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75781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51021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7578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7578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9376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Information of the organization working for, working domain, teammates.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 faced to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creack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internship.</a:t>
          </a:r>
        </a:p>
      </dsp:txBody>
      <dsp:txXfrm>
        <a:off x="266900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9376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9376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128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Vijaya Kumar A V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</a:t>
            </a:r>
            <a:r>
              <a:rPr lang="en-US" sz="2000" b="1" i="0" u="none" strike="noStrike" cap="none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InternshipCoordinator</a:t>
            </a: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Review-0 Presentation 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PYTHON DEVELOPER ,SEMICONDUCTOR DOMAIN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250302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BHAGYASHREE C.PATIL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20211CSE0372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8CSE11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514F6F-33A4-C01B-584A-D78A3522F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484" y="243542"/>
            <a:ext cx="4514850" cy="10477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1E646-94E8-BE17-103D-E12751C7C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1953" y="1412875"/>
            <a:ext cx="8328212" cy="377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11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635" y="1045030"/>
            <a:ext cx="10515600" cy="4193176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L&amp;T Technology Services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LTTS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L&amp;T Technology Services (LTTS)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leading global engineering services company that provides innovative solutions across industries such as automotive, aerospace, telecom, industrial products, and medical devices. It is a subsidiary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Larsen &amp; Toubro (L&amp;T)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specializes in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engineering, product design, and R&amp;D services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Highlights: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2012 (spun off from L&amp;T)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Headquarters: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India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Engineering, R&amp;D, digital transformation, IoT, AI/ML, automation, and sustainability solutions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 Served: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Aerospace, Automotive, Telecom, Healthcare, Industrial Manufacturing, and Energy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Presence: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Operates in multiple countries with delivery centers worldwide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9122-4D8E-2A2A-7534-59DA3BDB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47481"/>
          </a:xfrm>
        </p:spPr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endParaRPr lang="en-IN" sz="3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F81E-291E-5D2F-4D30-847B0DD2A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0612"/>
            <a:ext cx="10515600" cy="510119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Aft>
                <a:spcPts val="1500"/>
              </a:spcAft>
              <a:buNone/>
            </a:pPr>
            <a:r>
              <a:rPr lang="en-US" b="1" i="0" dirty="0">
                <a:solidFill>
                  <a:srgbClr val="112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innovative products of the future</a:t>
            </a:r>
          </a:p>
          <a:p>
            <a:pPr marL="0" indent="0" algn="just">
              <a:lnSpc>
                <a:spcPct val="100000"/>
              </a:lnSpc>
              <a:spcAft>
                <a:spcPts val="1500"/>
              </a:spcAft>
              <a:buNone/>
            </a:pPr>
            <a:r>
              <a:rPr lang="en-US" sz="1800" b="0" i="0" dirty="0">
                <a:solidFill>
                  <a:srgbClr val="1919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L&amp;T Technology Services is at the core of this revolution, bringing in innovative ideas and engineering them into solutions that address some of the most pertinent modern-day industrial concerns, such as product design and innovation, industrial automation, ruggedization, equipment maintenance, and advanced safety.  </a:t>
            </a:r>
            <a:endParaRPr lang="en-IN" sz="1800" b="0" i="0" dirty="0">
              <a:solidFill>
                <a:srgbClr val="1919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Aft>
                <a:spcPts val="1500"/>
              </a:spcAft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Engineering &amp; Consulting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Intelligence, Cybersecurity, Immersive Experiences, Industry 4.0, Product Consulting, Sustainability Engineering, and 5G solutions.</a:t>
            </a:r>
          </a:p>
          <a:p>
            <a:pPr marL="0" indent="0" algn="just">
              <a:lnSpc>
                <a:spcPct val="100000"/>
              </a:lnSpc>
              <a:spcAft>
                <a:spcPts val="1500"/>
              </a:spcAft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Engineering: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and Cloud Engineering, DevOps, Engineering Analytics, User Experience, Embedded Systems, VLSI, and Wearables Engineering.</a:t>
            </a:r>
          </a:p>
          <a:p>
            <a:pPr marL="0" indent="0" algn="just">
              <a:lnSpc>
                <a:spcPct val="100000"/>
              </a:lnSpc>
              <a:spcAft>
                <a:spcPts val="1500"/>
              </a:spcAft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Engineering: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Manufacturing, Digital Factory &amp; Simulations, Plant Design &amp; Engineering and Supply Chain Engineering.</a:t>
            </a:r>
          </a:p>
          <a:p>
            <a:pPr marL="0" indent="0" algn="just">
              <a:spcAft>
                <a:spcPts val="1500"/>
              </a:spcAft>
              <a:buNone/>
            </a:pPr>
            <a:endParaRPr lang="en-US" sz="1800" b="0" i="0" dirty="0">
              <a:solidFill>
                <a:srgbClr val="1919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17915-7D13-40F8-2F94-549E3EAE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826699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Developer ,semiconductor domain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Rishi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-Reporting manager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Rohit-Team lead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Asim-Backend developer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Janardhan-Frontend developer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Anu-System debug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an internship 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Competition, lack of experience, building a strong resume , finding the right fit.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Cracking the Interview 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Rounds , Behavioural Questions, Confidence Issues, Coding/Case Study Challenges.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Adjusting to a New Team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Work Culture, Communication Barriers, Managing Expectations, Building Relationships, Building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DEVELOPER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python developer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objectives of your projects will vary based on the domain of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1.Web Development Projects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2.Data Science &amp; Machine Learning Projects 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3.Automation &amp; Scripting Project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Cybersecurity &amp; Ethical Hacking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195682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Note: Write in the below table what u will be achieving in each review</a:t>
            </a:r>
          </a:p>
        </p:txBody>
      </p:sp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7732</TotalTime>
  <Words>626</Words>
  <Application>Microsoft Office PowerPoint</Application>
  <PresentationFormat>Widescreen</PresentationFormat>
  <Paragraphs>84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Products</vt:lpstr>
      <vt:lpstr>Working domain or the technology</vt:lpstr>
      <vt:lpstr>About your team and reporting Manager</vt:lpstr>
      <vt:lpstr>Challenges Faced in Internship</vt:lpstr>
      <vt:lpstr>Objectives of the work</vt:lpstr>
      <vt:lpstr>Internship Road Map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Bhagyashree Patil</cp:lastModifiedBy>
  <cp:revision>909</cp:revision>
  <cp:lastPrinted>2018-07-24T06:37:20Z</cp:lastPrinted>
  <dcterms:created xsi:type="dcterms:W3CDTF">2018-06-07T04:06:17Z</dcterms:created>
  <dcterms:modified xsi:type="dcterms:W3CDTF">2025-05-08T16:18:23Z</dcterms:modified>
</cp:coreProperties>
</file>