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24"/>
  </p:notesMasterIdLst>
  <p:sldIdLst>
    <p:sldId id="483" r:id="rId2"/>
    <p:sldId id="484" r:id="rId3"/>
    <p:sldId id="470" r:id="rId4"/>
    <p:sldId id="486" r:id="rId5"/>
    <p:sldId id="478" r:id="rId6"/>
    <p:sldId id="481" r:id="rId7"/>
    <p:sldId id="480" r:id="rId8"/>
    <p:sldId id="482" r:id="rId9"/>
    <p:sldId id="487" r:id="rId10"/>
    <p:sldId id="492" r:id="rId11"/>
    <p:sldId id="493" r:id="rId12"/>
    <p:sldId id="494" r:id="rId13"/>
    <p:sldId id="488" r:id="rId14"/>
    <p:sldId id="495" r:id="rId15"/>
    <p:sldId id="489" r:id="rId16"/>
    <p:sldId id="490" r:id="rId17"/>
    <p:sldId id="496" r:id="rId18"/>
    <p:sldId id="491" r:id="rId19"/>
    <p:sldId id="476" r:id="rId20"/>
    <p:sldId id="485" r:id="rId21"/>
    <p:sldId id="473" r:id="rId22"/>
    <p:sldId id="468" r:id="rId23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85" d="100"/>
          <a:sy n="85" d="100"/>
        </p:scale>
        <p:origin x="81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 custT="1"/>
      <dgm:spPr/>
      <dgm:t>
        <a:bodyPr/>
        <a:lstStyle/>
        <a:p>
          <a:pPr algn="l"/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Information of the organization working for, working domain, teammates.</a:t>
          </a:r>
        </a:p>
        <a:p>
          <a:pPr algn="l"/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Challenges faced to crack internship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Understand-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of basics,</a:t>
          </a:r>
        </a:p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Hands-on setup</a:t>
          </a:r>
        </a:p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Basic,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impletationof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FastAPI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,</a:t>
          </a:r>
        </a:p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Task assignment.</a:t>
          </a:r>
        </a:p>
        <a:p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 phldr="1"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/>
      <dgm:spPr/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AD338D-3122-4454-9A67-16BE024D44E3}" type="pres">
      <dgm:prSet presAssocID="{5E92505A-51E0-4F78-B3C5-704ACF8710DE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/>
      <dgm:spPr/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66D42D-7E6D-4563-AFDC-369C30B73F70}" type="pres">
      <dgm:prSet presAssocID="{A59EC69B-8F3F-425B-819F-E8C557946AEE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</dgm:pt>
  </dgm:ptLst>
  <dgm:cxnLst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1314-3294-4A8C-8DCE-EB53E236164C}">
      <dsp:nvSpPr>
        <dsp:cNvPr id="0" name=""/>
        <dsp:cNvSpPr/>
      </dsp:nvSpPr>
      <dsp:spPr>
        <a:xfrm>
          <a:off x="6639818" y="767810"/>
          <a:ext cx="1382018" cy="329038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D338D-3122-4454-9A67-16BE024D44E3}">
      <dsp:nvSpPr>
        <dsp:cNvPr id="0" name=""/>
        <dsp:cNvSpPr/>
      </dsp:nvSpPr>
      <dsp:spPr>
        <a:xfrm>
          <a:off x="6639818" y="0"/>
          <a:ext cx="1382018" cy="767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sp:txBody>
      <dsp:txXfrm>
        <a:off x="6639818" y="0"/>
        <a:ext cx="1382018" cy="767810"/>
      </dsp:txXfrm>
    </dsp:sp>
    <dsp:sp modelId="{2532504F-5FE1-4C97-B485-F05E8885EACC}">
      <dsp:nvSpPr>
        <dsp:cNvPr id="0" name=""/>
        <dsp:cNvSpPr/>
      </dsp:nvSpPr>
      <dsp:spPr>
        <a:xfrm>
          <a:off x="5257800" y="767810"/>
          <a:ext cx="1382018" cy="307124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33039" y="767810"/>
        <a:ext cx="1206778" cy="3071241"/>
      </dsp:txXfrm>
    </dsp:sp>
    <dsp:sp modelId="{4C66D42D-7E6D-4563-AFDC-369C30B73F70}">
      <dsp:nvSpPr>
        <dsp:cNvPr id="0" name=""/>
        <dsp:cNvSpPr/>
      </dsp:nvSpPr>
      <dsp:spPr>
        <a:xfrm>
          <a:off x="5257800" y="111600"/>
          <a:ext cx="1382018" cy="6582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5257800" y="111600"/>
        <a:ext cx="1382018" cy="658239"/>
      </dsp:txXfrm>
    </dsp:sp>
    <dsp:sp modelId="{06F8D57B-EDF4-4CF4-8700-DC2CA3E3028E}">
      <dsp:nvSpPr>
        <dsp:cNvPr id="0" name=""/>
        <dsp:cNvSpPr/>
      </dsp:nvSpPr>
      <dsp:spPr>
        <a:xfrm>
          <a:off x="3875781" y="767810"/>
          <a:ext cx="1382018" cy="285169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3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Understand-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of basics,</a:t>
          </a:r>
        </a:p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Hands-on setup</a:t>
          </a:r>
        </a:p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Basic,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impletationof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FastAPI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</a:t>
          </a:r>
        </a:p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Task assignment.</a:t>
          </a:r>
        </a:p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51021" y="767810"/>
        <a:ext cx="1206778" cy="2851693"/>
      </dsp:txXfrm>
    </dsp:sp>
    <dsp:sp modelId="{00BB3360-A9BB-4051-A4B1-1216F82F642C}">
      <dsp:nvSpPr>
        <dsp:cNvPr id="0" name=""/>
        <dsp:cNvSpPr/>
      </dsp:nvSpPr>
      <dsp:spPr>
        <a:xfrm>
          <a:off x="3875781" y="219548"/>
          <a:ext cx="1382018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3875781" y="219548"/>
        <a:ext cx="1382018" cy="548262"/>
      </dsp:txXfrm>
    </dsp:sp>
    <dsp:sp modelId="{A134CDD1-D85F-44EF-8BEE-9F99A855C1E6}">
      <dsp:nvSpPr>
        <dsp:cNvPr id="0" name=""/>
        <dsp:cNvSpPr/>
      </dsp:nvSpPr>
      <dsp:spPr>
        <a:xfrm>
          <a:off x="2493763" y="767810"/>
          <a:ext cx="1382018" cy="263214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Information of the organization working for, working domain, teammates.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Challenges faced to crack internship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2669003" y="767810"/>
        <a:ext cx="1206778" cy="2632145"/>
      </dsp:txXfrm>
    </dsp:sp>
    <dsp:sp modelId="{65257024-FAC0-4522-B139-1CC85B547BE8}">
      <dsp:nvSpPr>
        <dsp:cNvPr id="0" name=""/>
        <dsp:cNvSpPr/>
      </dsp:nvSpPr>
      <dsp:spPr>
        <a:xfrm>
          <a:off x="2493763" y="329119"/>
          <a:ext cx="1382018" cy="4386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sp:txBody>
      <dsp:txXfrm>
        <a:off x="2493763" y="329119"/>
        <a:ext cx="1382018" cy="438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128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Vijaya </a:t>
            </a:r>
            <a:r>
              <a:rPr lang="en-GB" sz="1700" b="1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kumar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V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1302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</a:t>
            </a: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Asif Mohammed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Internship Coordinator: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Internship/Project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 /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													    Dr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Sampath A K / Dr. Abdul Khadar 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Review-1 Presentation 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PYTHON DEVELOPER ,SEMICONDUCTOR DOMAIN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250302"/>
              </p:ext>
            </p:extLst>
          </p:nvPr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BHAGYASHREE C.PATIL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20211CSE0372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8CSE11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239800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56959-F93E-5A18-D671-9C25E1553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6165"/>
            <a:ext cx="10515600" cy="5710798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Operating Systems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manages hardware resources, provides a user interface, and runs applications.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OS choices: Windows, Linux, macOS.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studies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Evolution of OS from Unix to modern Linux distributions and Windows OS developments.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in cloud computing and server environments.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Introduction to Cloud Computing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enables on-demand access to computing resources over the internet.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models: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IaaS, PaaS, SaaS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AWS, Google Cloud, Azure).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 and containerization (e.g., Docker, Kubernetes) as key cloud concepts.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"Cloud Computing: Principles and Paradigms" by Rajkumar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Buyya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7440D-E9A1-2BF5-9E5C-393C487C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556993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8F8E7-5B35-CEE3-07AD-DC734359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1"/>
            <a:ext cx="10515600" cy="1365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CC707-5DBA-B5CB-77A7-346DEBD77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082"/>
            <a:ext cx="10515600" cy="4751295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Python as a Programming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Python’s rise due to simplicity, readability, and extensive libraries.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role in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development, data science, and automation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references: "Fluent Python" by Luciano Ramalho.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Development Tools: VS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lightweight and extensible code editor.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Python, JavaScript, and many languages with extensions.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 Integrated terminal, debugging tools, Git integration.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Uvicorn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modern web framework for building APIs with Python.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Asynchronous support, automatic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OpenAPI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Flask and Django.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"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Official Documentation".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C1A6B-7208-95E3-2C63-85A23976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9357925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9A7D-CC8F-29EB-EC33-04B91DD7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8259"/>
            <a:ext cx="10515600" cy="32478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BFBF4-94BD-6E60-9B5B-D6FA9CAA2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811"/>
            <a:ext cx="10515600" cy="46257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Uvicorn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ASGI server for running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 efficiently.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handling of multiple concurrent requests.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Gaps in Literature and Future Scope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increasing need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lightweight, high-performance web frameworks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Advancements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and serverless technologies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role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and automation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optimizing software development and deployment.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knowledge gained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hardware, OS, cloud computing, Python, and development tools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lays the foundation for modern software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Uvicorn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 the shift towards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asynchronous, high-performance API development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1F794-628D-3C83-F4D9-FBC1BC18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773838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D82E3-A162-935E-1071-49A9BD7B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76" y="-120184"/>
            <a:ext cx="10515600" cy="1502803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/ Work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53C3-BBD2-0B72-6AB8-E180891B8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835"/>
            <a:ext cx="10515600" cy="4150659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Objective of the Proposed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apply the knowledge gained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hardware, software, cloud computing, and Python development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practical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web application or API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Uvicorn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deploy and test the system in a cloud-based or local environment.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System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Python-based API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(if applicable):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MongoDB for storing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Running the application locally first, then deploying it to a cloud platform.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0564C-E544-A2BA-F424-2291E723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9845589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A09BEA-6913-83DF-5E60-1932BB2A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F57C0-B5E7-4D8C-15F7-9903C4F2765B}"/>
              </a:ext>
            </a:extLst>
          </p:cNvPr>
          <p:cNvSpPr txBox="1"/>
          <p:nvPr/>
        </p:nvSpPr>
        <p:spPr>
          <a:xfrm>
            <a:off x="824754" y="714750"/>
            <a:ext cx="1027355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Tools &amp; Technologies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Code for coding and debugging.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Frameworks &amp; Libraries: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API development,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Uvicorn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ASGI server.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Expected Outcomes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working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or web application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demonstrating CRUD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server-client interactions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deployment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benchmarking using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Uvicorn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async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Gaining hands-on experience in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web frameworks and cloud-based deployments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9831962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A677D-DBC9-005E-228E-143D291E4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544512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91128-0191-709D-BBE7-CF843FA0E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9340"/>
            <a:ext cx="10515600" cy="5657010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Overview: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RESTful API using FASTAPI for user management (CRUD operations) using file-based storage or DATABASE(e. g., JSON) .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1.API Development: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the following endpoints: POST /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usersCreate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new user.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/users Retrieve all users Response: List of users from the JSON file.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/users/&lt;id&gt;Retrieve details of a specific user.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/users/&lt;id&gt;Update user details.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/users/&lt;id&gt;Delete a user. 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2.File-Based Storage: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JSON file to store user data (no database).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2AEFD-C10A-CC06-C414-52FEAB60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041837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9FE94-E117-F1A0-0BD1-675BA419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83344-169C-57F8-B22E-B9A69C8C3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741"/>
            <a:ext cx="10515600" cy="4841222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Intel i3 / AMD Ryzen 3 (minimum) or Intel i5/i7 / AMD Ryzen 5/7 (recommended) for better performance.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least 4GB (minimum), but 8GB or more is recommended for smoother development.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Minimum 10GB free space on HDD/SSD, but an SSD with 20GB+ free space is preferred.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Graphics (Optional):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Integrated graphics are sufficient, but a dedicated GPU may be useful for cloud-based AI/ML tasks.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Stable 10 Mbps connection (minimum), but a high-speed 50+ Mbps connection is recommended for cloud-based work.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A61EC-1520-1B9B-0FBA-10808C6A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2266874"/>
      </p:ext>
    </p:extLst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88C379-A940-B839-4EBA-BB791888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C737157-1EBB-08AB-F2AF-C8E8204EC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024" y="9670"/>
            <a:ext cx="10174260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include the operating system, programming environment, and additional tools required.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Windows 10/11, macOS, or Linux (Ubuntu preferred for cloud deployment)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Version: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Python 3.8+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Editor: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VS Code (with Python extensions)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Frameworks &amp; Tools: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(for API development)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Uvicorn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(ASGI server)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Libraries &amp; Dependencies: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pip (for package management)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venv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(for virtual environments)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requests,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pydantic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(if working with databases)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(If used):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MongoD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Network &amp; Security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Requirements: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8000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(configurable).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Firewall &amp; Security: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API endpoints are secured if deploying publicly.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SSL Certificates: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Recommended for HTTPS if deploying on a cloud server.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579405"/>
      </p:ext>
    </p:extLst>
  </p:cSld>
  <p:clrMapOvr>
    <a:masterClrMapping/>
  </p:clrMapOvr>
  <p:transition spd="slow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A795B-1619-492D-D6CD-B9428B84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86840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System/Work</a:t>
            </a: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25099-5CDE-DEE2-DBD5-5E647BCE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6C7633-7741-4990-EEB1-D0CA98E010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6193" y="783434"/>
            <a:ext cx="11825807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Hands-on Experience with Modern Technologies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Practical exposure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hardware, OS, cloud computing, and Python development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Working with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Uvicorn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are widely used in real-world applications.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Efficient and High-Performance API Development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supports asynchronous operations, making APIs faster compared to traditional frameworks like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Uvicorn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ensures lightweight, high-speed execution of API requests.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Better Code Management and Development Workflow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VS Code improves coding efficiency with extensions, debugging and version control.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virtual environments ensures project dependency management.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Security and API Documentation.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generates automatic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penAPI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wagger documentation for better API management.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Future Career Benefits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Learning modern Web-frameworks, cloud computing and API development increases job opportunities.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Understanding full-stack development concepts helps in software engineering roles.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254979206"/>
      </p:ext>
    </p:extLst>
  </p:cSld>
  <p:clrMapOvr>
    <a:masterClrMapping/>
  </p:clrMapOvr>
  <p:transition spd="slow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215135"/>
              </p:ext>
            </p:extLst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0371" y="901298"/>
            <a:ext cx="694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Note: Write in the below table what u will be achieving in each review</a:t>
            </a:r>
          </a:p>
        </p:txBody>
      </p:sp>
    </p:spTree>
    <p:extLst>
      <p:ext uri="{BB962C8B-B14F-4D97-AF65-F5344CB8AC3E}">
        <p14:creationId xmlns:p14="http://schemas.microsoft.com/office/powerpoint/2010/main" val="2235674506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514F6F-33A4-C01B-584A-D78A3522F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484" y="243542"/>
            <a:ext cx="4514850" cy="10477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51E646-94E8-BE17-103D-E12751C7C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1953" y="1412875"/>
            <a:ext cx="8328212" cy="377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75810"/>
      </p:ext>
    </p:extLst>
  </p:cSld>
  <p:clrMapOvr>
    <a:masterClrMapping/>
  </p:clrMapOvr>
  <p:transition spd="slow"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21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635" y="1045030"/>
            <a:ext cx="10515600" cy="4193176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L&amp;T Technology Services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LTTS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L&amp;T Technology Services (LTTS)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leading global engineering services company that provides innovative solutions across industries such as automotive, aerospace, telecom, industrial products, and medical devices. It is a subsidiary of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Larsen &amp; Toubro (L&amp;T)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specializes in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engineering, product design, and R&amp;D services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Highlights: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Founded: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2012 (spun off from L&amp;T)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Headquarters: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India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Engineering, R&amp;D, digital transformation, IoT, AI/ML, automation, and sustainability solutions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Industries Served: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Aerospace, Automotive, Telecom, Healthcare, Industrial Manufacturing, and Energy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Presence: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Operates in multiple countries with delivery centers worldwide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428933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89122-4D8E-2A2A-7534-59DA3BDB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47481"/>
          </a:xfrm>
        </p:spPr>
        <p:txBody>
          <a:bodyPr/>
          <a:lstStyle/>
          <a:p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endParaRPr lang="en-IN" sz="32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3F81E-291E-5D2F-4D30-847B0DD2A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0612"/>
            <a:ext cx="10515600" cy="5101198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Aft>
                <a:spcPts val="1500"/>
              </a:spcAft>
              <a:buNone/>
            </a:pPr>
            <a:r>
              <a:rPr lang="en-US" b="1" i="0" dirty="0">
                <a:solidFill>
                  <a:srgbClr val="1128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innovative products of the future</a:t>
            </a:r>
          </a:p>
          <a:p>
            <a:pPr marL="0" indent="0" algn="just">
              <a:lnSpc>
                <a:spcPct val="100000"/>
              </a:lnSpc>
              <a:spcAft>
                <a:spcPts val="1500"/>
              </a:spcAft>
              <a:buNone/>
            </a:pPr>
            <a:r>
              <a:rPr lang="en-US" sz="1800" b="0" i="0" dirty="0">
                <a:solidFill>
                  <a:srgbClr val="1919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L&amp;T Technology Services is at the core of this revolution, bringing in innovative ideas and engineering them into solutions that address some of the most pertinent modern-day industrial concerns, such as product design and innovation, industrial automation, ruggedization, equipment maintenance, and advanced safety.  </a:t>
            </a:r>
            <a:endParaRPr lang="en-IN" sz="1800" b="0" i="0" dirty="0">
              <a:solidFill>
                <a:srgbClr val="19191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Aft>
                <a:spcPts val="1500"/>
              </a:spcAft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Engineering &amp; Consulting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Intelligence, Cybersecurity, Immersive Experiences, Industry 4.0, Product Consulting, Sustainability Engineering, and 5G solutions.</a:t>
            </a:r>
          </a:p>
          <a:p>
            <a:pPr marL="0" indent="0" algn="just">
              <a:lnSpc>
                <a:spcPct val="100000"/>
              </a:lnSpc>
              <a:spcAft>
                <a:spcPts val="1500"/>
              </a:spcAft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Engineering: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and Cloud Engineering, DevOps, Engineering Analytics, User Experience, Embedded Systems, VLSI, and Wearables Engineering.</a:t>
            </a:r>
          </a:p>
          <a:p>
            <a:pPr marL="0" indent="0" algn="just">
              <a:lnSpc>
                <a:spcPct val="100000"/>
              </a:lnSpc>
              <a:spcAft>
                <a:spcPts val="1500"/>
              </a:spcAft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Engineering: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Manufacturing, Digital Factory &amp; Simulations, Plant Design &amp; Engineering and Supply Chain Engineering.</a:t>
            </a:r>
          </a:p>
          <a:p>
            <a:pPr marL="0" indent="0" algn="just">
              <a:spcAft>
                <a:spcPts val="1500"/>
              </a:spcAft>
              <a:buNone/>
            </a:pPr>
            <a:endParaRPr lang="en-US" sz="1800" b="0" i="0" dirty="0">
              <a:solidFill>
                <a:srgbClr val="19191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17915-7D13-40F8-2F94-549E3EAE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5826699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Developer ,semiconductor domain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87700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Rishi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kumar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-Reporting manager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Rohit-Team lead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Asim-Backend developer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Janardhan-Frontend developer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Anu-System debug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055882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an internship 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Competition, lack of experience, building a strong resume , finding the right fit.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Cracking the Interview 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Rounds , Behavioural Questions, Confidence Issues, Coding/Case Study Challenges.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Adjusting to a New Team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Work Culture, Communication Barriers, Managing Expectations, Building Relationships, Building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842332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DEVELOPER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python developer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objectives of your projects will vary based on the domain of 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1.Web Development Projects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2.Data Science &amp; Machine Learning Projects  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3.Automation &amp; Scripting Project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Cybersecurity &amp; Ethical Hacking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951823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F835C-4982-7017-69C3-F7F92D520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4141C-F0CB-CEEA-5E80-860BA4CD1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5059"/>
            <a:ext cx="10515600" cy="4921904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to Computing Technologies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systems have evolved from simple hardware-based operations to complex cloud-based infrastructures.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both hardware and software is crucial for modern computing applications.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Hardware and Software Fundamentals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physical components of a computer, including CPU, RAM, storage, and peripherals.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references: Computer Organization by Carl Hamacher, Modern Operating Systems by Andrew Tanenbaum.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System software (OS) and application software.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role of compilers, interpreters, and development environments in software execution.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EC98E-BDAA-F7F8-9610-E65048BA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6622202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7866</TotalTime>
  <Words>1796</Words>
  <Application>Microsoft Office PowerPoint</Application>
  <PresentationFormat>Widescreen</PresentationFormat>
  <Paragraphs>211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PowerPoint Presentation</vt:lpstr>
      <vt:lpstr>Content</vt:lpstr>
      <vt:lpstr>About Company or Organization</vt:lpstr>
      <vt:lpstr>Products</vt:lpstr>
      <vt:lpstr>Working domain or the technology</vt:lpstr>
      <vt:lpstr>About your team and reporting Manager</vt:lpstr>
      <vt:lpstr>Challenges Faced in Internship</vt:lpstr>
      <vt:lpstr>Objectives of the work</vt:lpstr>
      <vt:lpstr>Literature Review</vt:lpstr>
      <vt:lpstr>PowerPoint Presentation</vt:lpstr>
      <vt:lpstr>PowerPoint Presentation</vt:lpstr>
      <vt:lpstr>PowerPoint Presentation</vt:lpstr>
      <vt:lpstr>Proposed System / Work</vt:lpstr>
      <vt:lpstr>PowerPoint Presentation</vt:lpstr>
      <vt:lpstr>Problem Statement</vt:lpstr>
      <vt:lpstr>System Requirements</vt:lpstr>
      <vt:lpstr>PowerPoint Presentation</vt:lpstr>
      <vt:lpstr>Advantages of Proposed System/Work</vt:lpstr>
      <vt:lpstr>Internship Road Map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Bhagyashree Patil</cp:lastModifiedBy>
  <cp:revision>911</cp:revision>
  <cp:lastPrinted>2018-07-24T06:37:20Z</cp:lastPrinted>
  <dcterms:created xsi:type="dcterms:W3CDTF">2018-06-07T04:06:17Z</dcterms:created>
  <dcterms:modified xsi:type="dcterms:W3CDTF">2025-05-08T16:19:38Z</dcterms:modified>
</cp:coreProperties>
</file>