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87" r:id="rId10"/>
    <p:sldId id="492" r:id="rId11"/>
    <p:sldId id="493" r:id="rId12"/>
    <p:sldId id="494" r:id="rId13"/>
    <p:sldId id="488" r:id="rId14"/>
    <p:sldId id="495" r:id="rId15"/>
    <p:sldId id="489" r:id="rId16"/>
    <p:sldId id="490" r:id="rId17"/>
    <p:sldId id="496" r:id="rId18"/>
    <p:sldId id="491" r:id="rId19"/>
    <p:sldId id="476" r:id="rId20"/>
    <p:sldId id="485" r:id="rId21"/>
    <p:sldId id="473" r:id="rId22"/>
    <p:sldId id="468" r:id="rId2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crack internship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599207F3-4317-4586-88B9-45CB81339D7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D03C71-3E66-4FE7-8FED-EA2816A997F6}" type="parTrans" cxnId="{2F13DFC8-9A5E-4318-ABF2-143212E26596}">
      <dgm:prSet/>
      <dgm:spPr/>
      <dgm:t>
        <a:bodyPr/>
        <a:lstStyle/>
        <a:p>
          <a:endParaRPr lang="en-IN"/>
        </a:p>
      </dgm:t>
    </dgm:pt>
    <dgm:pt modelId="{FDE9638A-2B4B-44B5-86CF-BAC3D38E14E0}" type="sibTrans" cxnId="{2F13DFC8-9A5E-4318-ABF2-143212E26596}">
      <dgm:prSet/>
      <dgm:spPr/>
      <dgm:t>
        <a:bodyPr/>
        <a:lstStyle/>
        <a:p>
          <a:endParaRPr lang="en-IN"/>
        </a:p>
      </dgm:t>
    </dgm:pt>
    <dgm:pt modelId="{F40A1577-A59D-41F1-A246-C4BF6405875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Basic, impletationof FastAPI,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FC876-0BF9-4CD7-A323-EA03E1859DEE}" type="parTrans" cxnId="{CCA3813C-4882-4DD1-84B7-A9BB383A1F0A}">
      <dgm:prSet/>
      <dgm:spPr/>
      <dgm:t>
        <a:bodyPr/>
        <a:lstStyle/>
        <a:p>
          <a:endParaRPr lang="en-IN"/>
        </a:p>
      </dgm:t>
    </dgm:pt>
    <dgm:pt modelId="{98F07715-3A47-4331-A064-D9809C97F3D5}" type="sibTrans" cxnId="{CCA3813C-4882-4DD1-84B7-A9BB383A1F0A}">
      <dgm:prSet/>
      <dgm:spPr/>
      <dgm:t>
        <a:bodyPr/>
        <a:lstStyle/>
        <a:p>
          <a:endParaRPr lang="en-IN"/>
        </a:p>
      </dgm:t>
    </dgm:pt>
    <dgm:pt modelId="{DB844230-968A-46FF-8F04-1021E32FB1E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Code execution.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Half report.</a:t>
          </a:r>
        </a:p>
      </dgm:t>
    </dgm:pt>
    <dgm:pt modelId="{ED057492-1946-470B-8A67-ADE2AB1CD8EC}" type="parTrans" cxnId="{93A570CB-236A-4B90-B0B1-D458A6832FE0}">
      <dgm:prSet/>
      <dgm:spPr/>
      <dgm:t>
        <a:bodyPr/>
        <a:lstStyle/>
        <a:p>
          <a:endParaRPr lang="en-IN"/>
        </a:p>
      </dgm:t>
    </dgm:pt>
    <dgm:pt modelId="{5D16EEFE-405B-4AD7-A01C-CDA7836012AA}" type="sibTrans" cxnId="{93A570CB-236A-4B90-B0B1-D458A6832FE0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5588631F-0169-41BC-A40B-2CA75AADDA59}" type="presOf" srcId="{F40A1577-A59D-41F1-A246-C4BF6405875B}" destId="{0D08ED52-6744-4369-B780-916B09984775}" srcOrd="1" destOrd="2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29454D3B-96B3-4EB5-858B-FA6CEB33A550}" type="presOf" srcId="{599207F3-4317-4586-88B9-45CB81339D7C}" destId="{0D08ED52-6744-4369-B780-916B09984775}" srcOrd="1" destOrd="1" presId="urn:microsoft.com/office/officeart/2011/layout/InterconnectedBlockProcess"/>
    <dgm:cxn modelId="{CCA3813C-4882-4DD1-84B7-A9BB383A1F0A}" srcId="{A59EC69B-8F3F-425B-819F-E8C557946AEE}" destId="{F40A1577-A59D-41F1-A246-C4BF6405875B}" srcOrd="2" destOrd="0" parTransId="{651FC876-0BF9-4CD7-A323-EA03E1859DEE}" sibTransId="{98F07715-3A47-4331-A064-D9809C97F3D5}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C7CC734C-136C-436A-8DD5-D214180D81F7}" type="presOf" srcId="{DB844230-968A-46FF-8F04-1021E32FB1EA}" destId="{0D08ED52-6744-4369-B780-916B09984775}" srcOrd="1" destOrd="3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EC306A8B-3871-493C-9271-17CB5AE62F9D}" type="presOf" srcId="{599207F3-4317-4586-88B9-45CB81339D7C}" destId="{2532504F-5FE1-4C97-B485-F05E8885EACC}" srcOrd="0" destOrd="1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DF672EC5-915D-429B-997F-E5C1799B9A9C}" type="presOf" srcId="{DB844230-968A-46FF-8F04-1021E32FB1EA}" destId="{2532504F-5FE1-4C97-B485-F05E8885EACC}" srcOrd="0" destOrd="3" presId="urn:microsoft.com/office/officeart/2011/layout/InterconnectedBlockProcess"/>
    <dgm:cxn modelId="{2F13DFC8-9A5E-4318-ABF2-143212E26596}" srcId="{A59EC69B-8F3F-425B-819F-E8C557946AEE}" destId="{599207F3-4317-4586-88B9-45CB81339D7C}" srcOrd="1" destOrd="0" parTransId="{9AD03C71-3E66-4FE7-8FED-EA2816A997F6}" sibTransId="{FDE9638A-2B4B-44B5-86CF-BAC3D38E14E0}"/>
    <dgm:cxn modelId="{93A570CB-236A-4B90-B0B1-D458A6832FE0}" srcId="{A59EC69B-8F3F-425B-819F-E8C557946AEE}" destId="{DB844230-968A-46FF-8F04-1021E32FB1EA}" srcOrd="3" destOrd="0" parTransId="{ED057492-1946-470B-8A67-ADE2AB1CD8EC}" sibTransId="{5D16EEFE-405B-4AD7-A01C-CDA7836012AA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5DD184E3-7948-4797-8358-54DCD73B31E1}" type="presOf" srcId="{F40A1577-A59D-41F1-A246-C4BF6405875B}" destId="{2532504F-5FE1-4C97-B485-F05E8885EACC}" srcOrd="0" destOrd="2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Basic, impletationof FastAPI,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 execution.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Half report.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crack internship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128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Vijaya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</a:t>
            </a:r>
            <a:r>
              <a:rPr lang="en-GB" sz="1700" b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umar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 V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Program Internship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Coordinator: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PYTHON DEVELOPER ,SEMICONDUCTOR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50302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BHAGYASHREE C.PATIL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6959-F93E-5A18-D671-9C25E155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65"/>
            <a:ext cx="10515600" cy="571079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Systems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manages hardware resources, provides a user interface, and runs applications.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OS choices: Windows, Linux, macOS.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studies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Evolution of OS from Unix to modern Linux distributions and Windows OS developments.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cloud computing and server environments.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Introduction to Cloud Computing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enables on-demand access to computing resources over the internet.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models: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IaaS, PaaS, SaaS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AWS, Google Cloud, Azure).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and containerization (e.g., Docker, Kubernetes) as key cloud concepts.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"Cloud Computing: Principles and Paradigms" by Rajkumar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440D-E9A1-2BF5-9E5C-393C487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5699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F8E7-5B35-CEE3-07AD-DC734359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"/>
            <a:ext cx="10515600" cy="1365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C707-5DBA-B5CB-77A7-346DEBD7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82"/>
            <a:ext cx="10515600" cy="4751295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Python as a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Python’s rise due to simplicity, readability, and extensive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role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development, data science, and automation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references: "Fluent Python" by Luciano Ramalho.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Development Tools: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and extensible code 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Python, JavaScript, and many languages with extensions.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Integrated terminal, debugging tools, Git integration.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modern web framework for building APIs with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Asynchronous support, automatic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Flask and Django.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Official Documentation".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C1A6B-7208-95E3-2C63-85A23976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357925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9A7D-CC8F-29EB-EC33-04B91DD7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259"/>
            <a:ext cx="10515600" cy="3247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FBF4-94BD-6E60-9B5B-D6FA9CAA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811"/>
            <a:ext cx="10515600" cy="4625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ASGI server for running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handling of multiple concurrent requests.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Gaps in Literature and 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need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high-performance web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serverless technologies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automation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optimizing software development and deployment.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gained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OS, cloud computing, Python, and development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lays the foundation for modern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the shift towards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asynchronous, high-performance API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1F794-628D-3C83-F4D9-FBC1BC18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77383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82E3-A162-935E-1071-49A9BD7B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6" y="-120184"/>
            <a:ext cx="10515600" cy="1502803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53C3-BBD2-0B72-6AB8-E180891B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835"/>
            <a:ext cx="10515600" cy="415065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Objective of the Proposed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the knowledge gained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software, cloud computing, and Python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practical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web application or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and test the system in a cloud-based or local environment.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Python-based API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(if applicable):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for storing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the application locally first, then deploying it to a cloud platform.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564C-E544-A2BA-F424-2291E723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4558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09BEA-6913-83DF-5E60-1932BB2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57C0-B5E7-4D8C-15F7-9903C4F2765B}"/>
              </a:ext>
            </a:extLst>
          </p:cNvPr>
          <p:cNvSpPr txBox="1"/>
          <p:nvPr/>
        </p:nvSpPr>
        <p:spPr>
          <a:xfrm>
            <a:off x="824754" y="714750"/>
            <a:ext cx="102735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Tools &amp;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for coding and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&amp; Libraries: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API development,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ASGI server.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Expected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or web application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demonstrating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server-client interactions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benchmarking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async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Gaining hands-on experience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 frameworks and cloud-based deployments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831962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677D-DBC9-005E-228E-143D291E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44512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1128-0191-709D-BBE7-CF843FA0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340"/>
            <a:ext cx="10515600" cy="5657010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Overview: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RESTful API using FASTAPI for user management (CRUD operations) using file-based storage or DATABASE(e. g., JSON) 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1.API Development: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following endpoints: POST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usersCreate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user.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/users Retrieve all users Response: List of users from the JSON file.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/users/&lt;id&gt;Retrieve details of a specific user.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/users/&lt;id&gt;Update user details.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/users/&lt;id&gt;Delete a user.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2.File-Based Storage: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JSON file to store user data (no database).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AEFD-C10A-CC06-C414-52FEAB6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41837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FE94-E117-F1A0-0BD1-675BA419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3344-169C-57F8-B22E-B9A69C8C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48412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/ AMD Ryzen 3 (minimum) or Intel i5/i7 / AMD Ryzen 5/7 (recommended) for better performance.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4GB (minimum), but 8GB or more is recommended for smoother development.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10GB free space on HDD/SSD, but an SSD with 20GB+ free space is preferred.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(Optional):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graphics are sufficient, but a dedicated GPU may be useful for cloud-based AI/ML tasks.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10 Mbps connection (minimum), but a high-speed 50+ Mbps connection is recommended for cloud-based work.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A61EC-1520-1B9B-0FBA-10808C6A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66874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8C379-A940-B839-4EBA-BB791888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737157-1EBB-08AB-F2AF-C8E8204E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4" y="9670"/>
            <a:ext cx="1017426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operating system, programming environment, and additional tools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macOS, or Linux (Ubuntu preferred for cloud 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3.8+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Editor: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 (with Python extensions)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&amp; Tools: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API development)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(ASGI server)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Dependencies: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(for package management)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virtual environments)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(if working with databases)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(If used):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Network &amp; Security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Requirements: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(configurable).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&amp; Security: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API endpoints are secured if deploying publicly.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Recommended for HTTPS if deploying on a cloud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79405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795B-1619-492D-D6CD-B9428B84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6840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5099-5CDE-DEE2-DBD5-5E647BC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6C7633-7741-4990-EEB1-D0CA98E01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193" y="783434"/>
            <a:ext cx="1182580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Hands-on Experience with Modern Technologies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Practical exposure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hardware, OS, cloud computing, and Python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Working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are widely used in real-world applications.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Efficient and High-Performance API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asynchronous operations, making APIs faster compared to traditional frameworks like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lightweight, high-speed execution of API requests.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Better Code Management and Development Workflow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VS Code improves coding efficiency with extensions, debugging and version control.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virtual environments ensures project dependency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and API Documentation.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generates automatic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wagger documentation for better API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Future Career Benefits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Learning modern Web-frameworks, cloud computing and API development increases job opportunities.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Understanding full-stack development concepts helps in software engineering roles.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54979206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623897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514F6F-33A4-C01B-584A-D78A3522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84" y="243542"/>
            <a:ext cx="4514850" cy="1047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1E646-94E8-BE17-103D-E12751C7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953" y="1412875"/>
            <a:ext cx="8328212" cy="37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5" y="1045030"/>
            <a:ext cx="10515600" cy="4193176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LTTS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(LTTS)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global engineering services company that provides innovative solutions across industries such as automotive, aerospace, telecom, industrial products, and medical devices. It is a subsidiary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Larsen &amp; Toubro (L&amp;T)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specializes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engineering, product design, and R&amp;D services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 (spun off from L&amp;T)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R&amp;D, digital transformation, IoT, AI/ML, automation, and sustainability solutions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Served: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Aerospace, Automotive, Telecom, Healthcare, Industrial Manufacturing, and Energy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Presence: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multiple countries with delivery centers worldwide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9122-4D8E-2A2A-7534-59DA3BDB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7481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F81E-291E-5D2F-4D30-847B0DD2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10119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b="1" i="0" dirty="0">
                <a:solidFill>
                  <a:srgbClr val="112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innovative products of the future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0" i="0" dirty="0">
                <a:solidFill>
                  <a:srgbClr val="1919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is at the core of this revolution, bringing in innovative ideas and engineering them into solutions that address some of the most pertinent modern-day industrial concerns, such as product design and innovation, industrial automation, ruggedization, equipment maintenance, and advanced safety.  </a:t>
            </a:r>
            <a:endParaRPr lang="en-IN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 &amp; Consulting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Cybersecurity, Immersive Experiences, Industry 4.0, Product Consulting, Sustainability Engineering, and 5G solutions.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Engineering: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Cloud Engineering, DevOps, Engineering Analytics, User Experience, Embedded Systems, VLSI, and Wearables Engineering.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Engineering: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Manufacturing, Digital Factory &amp; Simulations, Plant Design &amp; Engineering and Supply Chain Engineering.</a:t>
            </a:r>
          </a:p>
          <a:p>
            <a:pPr marL="0" indent="0" algn="just">
              <a:spcAft>
                <a:spcPts val="1500"/>
              </a:spcAft>
              <a:buNone/>
            </a:pPr>
            <a:endParaRPr lang="en-US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7915-7D13-40F8-2F94-549E3EA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26699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 ,semiconductor domain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Rishi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-Reporting manager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Rohit-Team lead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Asim-Backend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Janardhan-Frontend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Anu-System debug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internship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Competition, lack of experience, building a strong resume , finding the right fit.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Rounds , Behavioural Questions, Confidence Issues, Coding/Case Study Challenges.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a New Team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 Culture, Communication Barriers, Managing Expectations, Building Relationships, Building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python developer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your projects will vary based on the domain of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1.Web Development Projects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Science &amp; Machine Learning Projects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3.Automation &amp; Scripting Project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Cybersecurity &amp; Ethical Hacking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835C-4982-7017-69C3-F7F92D52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141C-F0CB-CEEA-5E80-860BA4C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492190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Computing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systems have evolved from simple hardware-based operations to complex cloud-based infrastructures.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both hardware and software is crucial for modern computing applications.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Hardware and Software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physical components of a computer, including CPU, RAM, storage, and peripherals.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references: Computer Organization by Carl Hamacher, Modern Operating Systems by Andrew Tanenbaum.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software (OS) and application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compilers, interpreters, and development environments in software execution.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EC98E-BDAA-F7F8-9610-E65048BA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2220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</TotalTime>
  <Words>1816</Words>
  <Application>Microsoft Office PowerPoint</Application>
  <PresentationFormat>Widescreen</PresentationFormat>
  <Paragraphs>217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Products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PowerPoint Presentation</vt:lpstr>
      <vt:lpstr>PowerPoint Presentation</vt:lpstr>
      <vt:lpstr>PowerPoint Presentation</vt:lpstr>
      <vt:lpstr>Proposed System / Work</vt:lpstr>
      <vt:lpstr>PowerPoint Presentation</vt:lpstr>
      <vt:lpstr>Problem Statement</vt:lpstr>
      <vt:lpstr>System Requirements</vt:lpstr>
      <vt:lpstr>PowerPoint Presentation</vt:lpstr>
      <vt:lpstr>Advantages of Proposed System/Work</vt:lpstr>
      <vt:lpstr>Internship Road Map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Bhagyashree Patil</cp:lastModifiedBy>
  <cp:revision>914</cp:revision>
  <cp:lastPrinted>2018-07-24T06:37:20Z</cp:lastPrinted>
  <dcterms:created xsi:type="dcterms:W3CDTF">2018-06-07T04:06:17Z</dcterms:created>
  <dcterms:modified xsi:type="dcterms:W3CDTF">2025-05-08T16:20:43Z</dcterms:modified>
</cp:coreProperties>
</file>