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da91cfd5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da91cfd5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da91cfd5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da91cfd5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da91cfd5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9da91cfd5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da91cfd5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da91cfd5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da91cfd5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da91cfd5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da91cfd5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da91cfd5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da91cfd5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da91cfd5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da91cfd5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da91cfd5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da91cfd5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9da91cfd5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63375" y="3474300"/>
            <a:ext cx="8157000" cy="16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GB" sz="14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Number</a:t>
            </a:r>
            <a:r>
              <a:rPr lang="en-GB" sz="14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:7                                                                                   </a:t>
            </a:r>
            <a:r>
              <a:rPr b="1" lang="en-GB" sz="14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</a:t>
            </a:r>
            <a:r>
              <a:rPr lang="en-GB" sz="14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Sai Anirudh</a:t>
            </a:r>
            <a:endParaRPr sz="14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GB" sz="14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r>
              <a:rPr lang="en-GB" sz="14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0"/>
              <a:buFont typeface="Arial"/>
              <a:buChar char="●"/>
            </a:pPr>
            <a:r>
              <a:rPr lang="en-GB" sz="14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Aryan Gupta 2022202028</a:t>
            </a:r>
            <a:endParaRPr sz="14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0"/>
              <a:buFont typeface="Arial"/>
              <a:buChar char="●"/>
            </a:pPr>
            <a:r>
              <a:rPr lang="en-GB" sz="14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Mohit Sharma 2022201060</a:t>
            </a:r>
            <a:endParaRPr sz="14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0"/>
              <a:buFont typeface="Arial"/>
              <a:buChar char="●"/>
            </a:pPr>
            <a:r>
              <a:rPr lang="en-GB" sz="14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Bhagyashree Barhate 2022201033</a:t>
            </a:r>
            <a:endParaRPr sz="14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0"/>
              <a:buFont typeface="Arial"/>
              <a:buChar char="●"/>
            </a:pPr>
            <a:r>
              <a:rPr lang="en-GB" sz="14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Chegu sai poorna chandu 2022201062</a:t>
            </a:r>
            <a:endParaRPr sz="14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100" y="1196300"/>
            <a:ext cx="4924401" cy="18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ctrTitle"/>
          </p:nvPr>
        </p:nvSpPr>
        <p:spPr>
          <a:xfrm>
            <a:off x="687325" y="18337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4294967295" type="title"/>
          </p:nvPr>
        </p:nvSpPr>
        <p:spPr>
          <a:xfrm>
            <a:off x="669300" y="596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3614" r="0" t="5455"/>
          <a:stretch/>
        </p:blipFill>
        <p:spPr>
          <a:xfrm>
            <a:off x="729450" y="1313125"/>
            <a:ext cx="7742774" cy="342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4294967295" type="title"/>
          </p:nvPr>
        </p:nvSpPr>
        <p:spPr>
          <a:xfrm>
            <a:off x="669300" y="596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</a:t>
            </a:r>
            <a:endParaRPr/>
          </a:p>
        </p:txBody>
      </p:sp>
      <p:sp>
        <p:nvSpPr>
          <p:cNvPr id="104" name="Google Shape;104;p15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3373" r="785" t="12732"/>
          <a:stretch/>
        </p:blipFill>
        <p:spPr>
          <a:xfrm>
            <a:off x="725900" y="1313125"/>
            <a:ext cx="8180349" cy="34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idx="4294967295" type="title"/>
          </p:nvPr>
        </p:nvSpPr>
        <p:spPr>
          <a:xfrm>
            <a:off x="484875" y="596750"/>
            <a:ext cx="7873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 USER LANDING PAGE</a:t>
            </a:r>
            <a:endParaRPr/>
          </a:p>
        </p:txBody>
      </p:sp>
      <p:sp>
        <p:nvSpPr>
          <p:cNvPr id="114" name="Google Shape;114;p16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33957" l="3595" r="0" t="12046"/>
          <a:stretch/>
        </p:blipFill>
        <p:spPr>
          <a:xfrm>
            <a:off x="555325" y="1322450"/>
            <a:ext cx="8494301" cy="31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idx="4294967295" type="title"/>
          </p:nvPr>
        </p:nvSpPr>
        <p:spPr>
          <a:xfrm>
            <a:off x="484875" y="596750"/>
            <a:ext cx="7873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 PAGE FOR 5 SCHEMAS</a:t>
            </a:r>
            <a:endParaRPr/>
          </a:p>
        </p:txBody>
      </p:sp>
      <p:sp>
        <p:nvSpPr>
          <p:cNvPr id="124" name="Google Shape;124;p17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4412" l="3288" r="0" t="13120"/>
          <a:stretch/>
        </p:blipFill>
        <p:spPr>
          <a:xfrm>
            <a:off x="605600" y="1345525"/>
            <a:ext cx="8341875" cy="36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1373600" y="1778675"/>
            <a:ext cx="1383600" cy="1113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3651575" y="4588050"/>
            <a:ext cx="2374200" cy="31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idx="4294967295" type="title"/>
          </p:nvPr>
        </p:nvSpPr>
        <p:spPr>
          <a:xfrm>
            <a:off x="484875" y="596750"/>
            <a:ext cx="7873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STORE VALIDATED DATA </a:t>
            </a:r>
            <a:endParaRPr>
              <a:highlight>
                <a:schemeClr val="accent3"/>
              </a:highlight>
            </a:endParaRPr>
          </a:p>
        </p:txBody>
      </p:sp>
      <p:sp>
        <p:nvSpPr>
          <p:cNvPr id="136" name="Google Shape;136;p18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3633" r="0" t="12549"/>
          <a:stretch/>
        </p:blipFill>
        <p:spPr>
          <a:xfrm>
            <a:off x="615225" y="1259300"/>
            <a:ext cx="8208950" cy="3701725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18"/>
          <p:cNvSpPr/>
          <p:nvPr/>
        </p:nvSpPr>
        <p:spPr>
          <a:xfrm>
            <a:off x="2667000" y="4481775"/>
            <a:ext cx="2386200" cy="40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>
            <p:ph idx="4294967295" type="title"/>
          </p:nvPr>
        </p:nvSpPr>
        <p:spPr>
          <a:xfrm>
            <a:off x="484875" y="596750"/>
            <a:ext cx="7873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ADMIN LANDING PAGE</a:t>
            </a:r>
            <a:endParaRPr>
              <a:highlight>
                <a:schemeClr val="accent3"/>
              </a:highlight>
            </a:endParaRPr>
          </a:p>
        </p:txBody>
      </p:sp>
      <p:sp>
        <p:nvSpPr>
          <p:cNvPr id="147" name="Google Shape;147;p19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b="45494" l="3614" r="0" t="11597"/>
          <a:stretch/>
        </p:blipFill>
        <p:spPr>
          <a:xfrm>
            <a:off x="178475" y="1322450"/>
            <a:ext cx="8800099" cy="22068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3614" r="0" t="76373"/>
          <a:stretch/>
        </p:blipFill>
        <p:spPr>
          <a:xfrm>
            <a:off x="178475" y="3547300"/>
            <a:ext cx="8813126" cy="121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>
            <p:ph idx="4294967295" type="title"/>
          </p:nvPr>
        </p:nvSpPr>
        <p:spPr>
          <a:xfrm>
            <a:off x="484875" y="596750"/>
            <a:ext cx="7873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ADMIN UPLOADING 5 SCHEMAS AND TEMPLATES</a:t>
            </a:r>
            <a:endParaRPr/>
          </a:p>
        </p:txBody>
      </p:sp>
      <p:sp>
        <p:nvSpPr>
          <p:cNvPr id="158" name="Google Shape;158;p20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4672" l="3836" r="0" t="12477"/>
          <a:stretch/>
        </p:blipFill>
        <p:spPr>
          <a:xfrm>
            <a:off x="536200" y="1322450"/>
            <a:ext cx="8240874" cy="357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>
            <p:ph idx="4294967295" type="title"/>
          </p:nvPr>
        </p:nvSpPr>
        <p:spPr>
          <a:xfrm>
            <a:off x="685400" y="601500"/>
            <a:ext cx="7873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ADMIN CAN UPLOADS THE PROJECT AFTER 5 VALIDATIONS</a:t>
            </a:r>
            <a:endParaRPr sz="1800"/>
          </a:p>
        </p:txBody>
      </p:sp>
      <p:sp>
        <p:nvSpPr>
          <p:cNvPr id="168" name="Google Shape;168;p21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0" l="3614" r="0" t="11598"/>
          <a:stretch/>
        </p:blipFill>
        <p:spPr>
          <a:xfrm>
            <a:off x="729450" y="1322450"/>
            <a:ext cx="7688099" cy="370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/>
          <p:nvPr/>
        </p:nvSpPr>
        <p:spPr>
          <a:xfrm>
            <a:off x="7495675" y="1814775"/>
            <a:ext cx="892500" cy="32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