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a445e33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a445e33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b5cd41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b5cd41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b5cd411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b5cd411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COMP257 Data Science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Blake and Samuel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Stargazing in Hollywood.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Can the stars of a film be a predictor to its success?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387525"/>
            <a:ext cx="4383375" cy="436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675" y="798600"/>
            <a:ext cx="86697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http://datascience.samuelhornsey.com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50" y="831175"/>
            <a:ext cx="7326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