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0" r:id="rId6"/>
    <p:sldMasterId id="2147483672" r:id="rId7"/>
    <p:sldMasterId id="2147483674" r:id="rId8"/>
    <p:sldMasterId id="2147483676" r:id="rId9"/>
    <p:sldMasterId id="2147483678" r:id="rId10"/>
  </p:sldMasterIdLst>
  <p:notesMasterIdLst>
    <p:notesMasterId r:id="rId19"/>
  </p:notesMasterIdLst>
  <p:sldIdLst>
    <p:sldId id="256" r:id="rId11"/>
    <p:sldId id="266" r:id="rId12"/>
    <p:sldId id="264" r:id="rId13"/>
    <p:sldId id="272" r:id="rId14"/>
    <p:sldId id="274" r:id="rId15"/>
    <p:sldId id="276" r:id="rId16"/>
    <p:sldId id="275" r:id="rId17"/>
    <p:sldId id="27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p:cViewPr varScale="1">
        <p:scale>
          <a:sx n="113" d="100"/>
          <a:sy n="113" d="100"/>
        </p:scale>
        <p:origin x="76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1BEFB-765B-47F5-8B25-7593B60A98FD}" type="doc">
      <dgm:prSet loTypeId="urn:microsoft.com/office/officeart/2008/layout/PictureStrips" loCatId="list" qsTypeId="urn:microsoft.com/office/officeart/2005/8/quickstyle/simple1" qsCatId="simple" csTypeId="urn:microsoft.com/office/officeart/2005/8/colors/accent3_1" csCatId="accent3" phldr="1"/>
      <dgm:spPr/>
      <dgm:t>
        <a:bodyPr/>
        <a:lstStyle/>
        <a:p>
          <a:endParaRPr lang="en-US"/>
        </a:p>
      </dgm:t>
    </dgm:pt>
    <dgm:pt modelId="{217031B8-A18D-4CE4-B54B-01F688C86C2C}">
      <dgm:prSet phldrT="[Text]" custT="1"/>
      <dgm:spPr/>
      <dgm:t>
        <a:bodyPr/>
        <a:lstStyle/>
        <a:p>
          <a:r>
            <a:rPr lang="en-US" sz="1200" dirty="0" smtClean="0"/>
            <a:t>If the visitors can’t find what they want on your page, your conversion rates might suffer</a:t>
          </a:r>
          <a:endParaRPr lang="en-US" sz="1200" dirty="0"/>
        </a:p>
      </dgm:t>
    </dgm:pt>
    <dgm:pt modelId="{B14AF942-B000-455A-B2C7-7B62A35CF161}" type="parTrans" cxnId="{79B68FE1-8824-4231-A99D-889BCB8A1256}">
      <dgm:prSet/>
      <dgm:spPr/>
      <dgm:t>
        <a:bodyPr/>
        <a:lstStyle/>
        <a:p>
          <a:endParaRPr lang="en-US" sz="1200"/>
        </a:p>
      </dgm:t>
    </dgm:pt>
    <dgm:pt modelId="{7F9594EF-A5A5-4215-943C-21AF7DB6FB6F}" type="sibTrans" cxnId="{79B68FE1-8824-4231-A99D-889BCB8A1256}">
      <dgm:prSet/>
      <dgm:spPr/>
      <dgm:t>
        <a:bodyPr/>
        <a:lstStyle/>
        <a:p>
          <a:endParaRPr lang="en-US" sz="1200"/>
        </a:p>
      </dgm:t>
    </dgm:pt>
    <dgm:pt modelId="{7F0069A0-1144-4639-AF22-A4D75F81007D}">
      <dgm:prSet phldrT="[Text]" custT="1"/>
      <dgm:spPr/>
      <dgm:t>
        <a:bodyPr/>
        <a:lstStyle/>
        <a:p>
          <a:r>
            <a:rPr lang="en-US" sz="1200" dirty="0" smtClean="0"/>
            <a:t>The structural goal for the online store must be to make the navigation easy for your customers to find and purchase products</a:t>
          </a:r>
          <a:endParaRPr lang="en-US" sz="1200" dirty="0"/>
        </a:p>
      </dgm:t>
    </dgm:pt>
    <dgm:pt modelId="{9AC4DD75-A7B0-4764-9FED-6BD30F1CCC7A}" type="parTrans" cxnId="{5E421BD6-B3C5-4EC5-ACB8-555AF26CA067}">
      <dgm:prSet/>
      <dgm:spPr/>
      <dgm:t>
        <a:bodyPr/>
        <a:lstStyle/>
        <a:p>
          <a:endParaRPr lang="en-US" sz="1200"/>
        </a:p>
      </dgm:t>
    </dgm:pt>
    <dgm:pt modelId="{88D1A256-F1C3-4997-95D9-2C4EF263A4C0}" type="sibTrans" cxnId="{5E421BD6-B3C5-4EC5-ACB8-555AF26CA067}">
      <dgm:prSet/>
      <dgm:spPr/>
      <dgm:t>
        <a:bodyPr/>
        <a:lstStyle/>
        <a:p>
          <a:endParaRPr lang="en-US" sz="1200"/>
        </a:p>
      </dgm:t>
    </dgm:pt>
    <dgm:pt modelId="{F0FD84DD-A9CC-4498-81D2-A42F3D68AAC3}">
      <dgm:prSet phldrT="[Text]" custT="1"/>
      <dgm:spPr/>
      <dgm:t>
        <a:bodyPr/>
        <a:lstStyle/>
        <a:p>
          <a:r>
            <a:rPr lang="en-US" sz="1200" dirty="0" smtClean="0"/>
            <a:t>The fewer the clicks to the product, the better. </a:t>
          </a:r>
          <a:r>
            <a:rPr lang="en-US" sz="1200" b="0" i="0" dirty="0" smtClean="0"/>
            <a:t>In other words, the fewer category levels of products in your online store, the quicker your customers can get to the items they want to buy.</a:t>
          </a:r>
          <a:endParaRPr lang="en-US" sz="1200" dirty="0"/>
        </a:p>
      </dgm:t>
    </dgm:pt>
    <dgm:pt modelId="{A07245C8-B39D-4D43-A730-0CDA2CD41682}" type="parTrans" cxnId="{EAF2F056-5946-4268-A380-5D06E20F26A4}">
      <dgm:prSet/>
      <dgm:spPr/>
      <dgm:t>
        <a:bodyPr/>
        <a:lstStyle/>
        <a:p>
          <a:endParaRPr lang="en-US" sz="1200"/>
        </a:p>
      </dgm:t>
    </dgm:pt>
    <dgm:pt modelId="{0CADC923-F656-460D-A050-62038537E358}" type="sibTrans" cxnId="{EAF2F056-5946-4268-A380-5D06E20F26A4}">
      <dgm:prSet/>
      <dgm:spPr/>
      <dgm:t>
        <a:bodyPr/>
        <a:lstStyle/>
        <a:p>
          <a:endParaRPr lang="en-US" sz="1200"/>
        </a:p>
      </dgm:t>
    </dgm:pt>
    <dgm:pt modelId="{AD7D25F2-69F3-4325-830A-989D50B05ADC}" type="pres">
      <dgm:prSet presAssocID="{59C1BEFB-765B-47F5-8B25-7593B60A98FD}" presName="Name0" presStyleCnt="0">
        <dgm:presLayoutVars>
          <dgm:dir/>
          <dgm:resizeHandles val="exact"/>
        </dgm:presLayoutVars>
      </dgm:prSet>
      <dgm:spPr/>
      <dgm:t>
        <a:bodyPr/>
        <a:lstStyle/>
        <a:p>
          <a:endParaRPr lang="en-US"/>
        </a:p>
      </dgm:t>
    </dgm:pt>
    <dgm:pt modelId="{96E6363B-95AB-4272-85CB-3E80CFDA6C0F}" type="pres">
      <dgm:prSet presAssocID="{217031B8-A18D-4CE4-B54B-01F688C86C2C}" presName="composite" presStyleCnt="0"/>
      <dgm:spPr/>
    </dgm:pt>
    <dgm:pt modelId="{88250314-E2E5-4FBB-B862-F55578A53374}" type="pres">
      <dgm:prSet presAssocID="{217031B8-A18D-4CE4-B54B-01F688C86C2C}" presName="rect1" presStyleLbl="trAlignAcc1" presStyleIdx="0" presStyleCnt="3">
        <dgm:presLayoutVars>
          <dgm:bulletEnabled val="1"/>
        </dgm:presLayoutVars>
      </dgm:prSet>
      <dgm:spPr/>
      <dgm:t>
        <a:bodyPr/>
        <a:lstStyle/>
        <a:p>
          <a:endParaRPr lang="en-US"/>
        </a:p>
      </dgm:t>
    </dgm:pt>
    <dgm:pt modelId="{4664A918-B928-4106-9E25-EDAD47784CA9}" type="pres">
      <dgm:prSet presAssocID="{217031B8-A18D-4CE4-B54B-01F688C86C2C}"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3D30466C-2686-487E-AEA8-CC25D340BA92}" type="pres">
      <dgm:prSet presAssocID="{7F9594EF-A5A5-4215-943C-21AF7DB6FB6F}" presName="sibTrans" presStyleCnt="0"/>
      <dgm:spPr/>
    </dgm:pt>
    <dgm:pt modelId="{270C18B9-4C8A-4E1F-875B-4D685D699C20}" type="pres">
      <dgm:prSet presAssocID="{7F0069A0-1144-4639-AF22-A4D75F81007D}" presName="composite" presStyleCnt="0"/>
      <dgm:spPr/>
    </dgm:pt>
    <dgm:pt modelId="{01B61AC9-3A27-4A8A-A173-168D4927CB5B}" type="pres">
      <dgm:prSet presAssocID="{7F0069A0-1144-4639-AF22-A4D75F81007D}" presName="rect1" presStyleLbl="trAlignAcc1" presStyleIdx="1" presStyleCnt="3">
        <dgm:presLayoutVars>
          <dgm:bulletEnabled val="1"/>
        </dgm:presLayoutVars>
      </dgm:prSet>
      <dgm:spPr/>
      <dgm:t>
        <a:bodyPr/>
        <a:lstStyle/>
        <a:p>
          <a:endParaRPr lang="en-US"/>
        </a:p>
      </dgm:t>
    </dgm:pt>
    <dgm:pt modelId="{9508B3F8-DF11-4F38-8B77-84F872E0BCA2}" type="pres">
      <dgm:prSet presAssocID="{7F0069A0-1144-4639-AF22-A4D75F81007D}" presName="rect2"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782C9DDE-25C4-4A5F-8CCD-2A994D1BF42C}" type="pres">
      <dgm:prSet presAssocID="{88D1A256-F1C3-4997-95D9-2C4EF263A4C0}" presName="sibTrans" presStyleCnt="0"/>
      <dgm:spPr/>
    </dgm:pt>
    <dgm:pt modelId="{33DDEB5A-6BA1-41F6-A90F-A3FA782EBA94}" type="pres">
      <dgm:prSet presAssocID="{F0FD84DD-A9CC-4498-81D2-A42F3D68AAC3}" presName="composite" presStyleCnt="0"/>
      <dgm:spPr/>
    </dgm:pt>
    <dgm:pt modelId="{DD7BEF8E-4592-4B94-997A-FCCFB849C604}" type="pres">
      <dgm:prSet presAssocID="{F0FD84DD-A9CC-4498-81D2-A42F3D68AAC3}" presName="rect1" presStyleLbl="trAlignAcc1" presStyleIdx="2" presStyleCnt="3">
        <dgm:presLayoutVars>
          <dgm:bulletEnabled val="1"/>
        </dgm:presLayoutVars>
      </dgm:prSet>
      <dgm:spPr/>
      <dgm:t>
        <a:bodyPr/>
        <a:lstStyle/>
        <a:p>
          <a:endParaRPr lang="en-US"/>
        </a:p>
      </dgm:t>
    </dgm:pt>
    <dgm:pt modelId="{A4D8DE83-6D55-405D-9DD9-0AFB27210D90}" type="pres">
      <dgm:prSet presAssocID="{F0FD84DD-A9CC-4498-81D2-A42F3D68AAC3}" presName="rect2"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US"/>
        </a:p>
      </dgm:t>
    </dgm:pt>
  </dgm:ptLst>
  <dgm:cxnLst>
    <dgm:cxn modelId="{79B68FE1-8824-4231-A99D-889BCB8A1256}" srcId="{59C1BEFB-765B-47F5-8B25-7593B60A98FD}" destId="{217031B8-A18D-4CE4-B54B-01F688C86C2C}" srcOrd="0" destOrd="0" parTransId="{B14AF942-B000-455A-B2C7-7B62A35CF161}" sibTransId="{7F9594EF-A5A5-4215-943C-21AF7DB6FB6F}"/>
    <dgm:cxn modelId="{A22C9CE9-CF06-4A9D-AA31-02FD2E8E3610}" type="presOf" srcId="{217031B8-A18D-4CE4-B54B-01F688C86C2C}" destId="{88250314-E2E5-4FBB-B862-F55578A53374}" srcOrd="0" destOrd="0" presId="urn:microsoft.com/office/officeart/2008/layout/PictureStrips"/>
    <dgm:cxn modelId="{9FF4DA36-8957-480D-8897-397FD908C062}" type="presOf" srcId="{59C1BEFB-765B-47F5-8B25-7593B60A98FD}" destId="{AD7D25F2-69F3-4325-830A-989D50B05ADC}" srcOrd="0" destOrd="0" presId="urn:microsoft.com/office/officeart/2008/layout/PictureStrips"/>
    <dgm:cxn modelId="{5E421BD6-B3C5-4EC5-ACB8-555AF26CA067}" srcId="{59C1BEFB-765B-47F5-8B25-7593B60A98FD}" destId="{7F0069A0-1144-4639-AF22-A4D75F81007D}" srcOrd="1" destOrd="0" parTransId="{9AC4DD75-A7B0-4764-9FED-6BD30F1CCC7A}" sibTransId="{88D1A256-F1C3-4997-95D9-2C4EF263A4C0}"/>
    <dgm:cxn modelId="{A2E8CAC7-BB30-44F4-8938-72A205FB3D9D}" type="presOf" srcId="{F0FD84DD-A9CC-4498-81D2-A42F3D68AAC3}" destId="{DD7BEF8E-4592-4B94-997A-FCCFB849C604}" srcOrd="0" destOrd="0" presId="urn:microsoft.com/office/officeart/2008/layout/PictureStrips"/>
    <dgm:cxn modelId="{EAF2F056-5946-4268-A380-5D06E20F26A4}" srcId="{59C1BEFB-765B-47F5-8B25-7593B60A98FD}" destId="{F0FD84DD-A9CC-4498-81D2-A42F3D68AAC3}" srcOrd="2" destOrd="0" parTransId="{A07245C8-B39D-4D43-A730-0CDA2CD41682}" sibTransId="{0CADC923-F656-460D-A050-62038537E358}"/>
    <dgm:cxn modelId="{2905F91F-1B7D-4875-8091-261AA12EDA17}" type="presOf" srcId="{7F0069A0-1144-4639-AF22-A4D75F81007D}" destId="{01B61AC9-3A27-4A8A-A173-168D4927CB5B}" srcOrd="0" destOrd="0" presId="urn:microsoft.com/office/officeart/2008/layout/PictureStrips"/>
    <dgm:cxn modelId="{12514F91-0CD4-4930-9CFA-0D50A8C2F036}" type="presParOf" srcId="{AD7D25F2-69F3-4325-830A-989D50B05ADC}" destId="{96E6363B-95AB-4272-85CB-3E80CFDA6C0F}" srcOrd="0" destOrd="0" presId="urn:microsoft.com/office/officeart/2008/layout/PictureStrips"/>
    <dgm:cxn modelId="{353E5CB4-2308-4284-82DB-787E80042795}" type="presParOf" srcId="{96E6363B-95AB-4272-85CB-3E80CFDA6C0F}" destId="{88250314-E2E5-4FBB-B862-F55578A53374}" srcOrd="0" destOrd="0" presId="urn:microsoft.com/office/officeart/2008/layout/PictureStrips"/>
    <dgm:cxn modelId="{08ED92C3-1D2D-4BA2-8000-8D1C53E15D66}" type="presParOf" srcId="{96E6363B-95AB-4272-85CB-3E80CFDA6C0F}" destId="{4664A918-B928-4106-9E25-EDAD47784CA9}" srcOrd="1" destOrd="0" presId="urn:microsoft.com/office/officeart/2008/layout/PictureStrips"/>
    <dgm:cxn modelId="{C577F75A-6CAE-470E-B5B5-68E052A9771E}" type="presParOf" srcId="{AD7D25F2-69F3-4325-830A-989D50B05ADC}" destId="{3D30466C-2686-487E-AEA8-CC25D340BA92}" srcOrd="1" destOrd="0" presId="urn:microsoft.com/office/officeart/2008/layout/PictureStrips"/>
    <dgm:cxn modelId="{D7F7D086-F560-4E9A-BBE5-BD8A73E4F1F9}" type="presParOf" srcId="{AD7D25F2-69F3-4325-830A-989D50B05ADC}" destId="{270C18B9-4C8A-4E1F-875B-4D685D699C20}" srcOrd="2" destOrd="0" presId="urn:microsoft.com/office/officeart/2008/layout/PictureStrips"/>
    <dgm:cxn modelId="{DACBAD56-A71B-46E7-98F1-06FDA96E1496}" type="presParOf" srcId="{270C18B9-4C8A-4E1F-875B-4D685D699C20}" destId="{01B61AC9-3A27-4A8A-A173-168D4927CB5B}" srcOrd="0" destOrd="0" presId="urn:microsoft.com/office/officeart/2008/layout/PictureStrips"/>
    <dgm:cxn modelId="{479F8B43-1B95-4B06-A5AE-22441719F76B}" type="presParOf" srcId="{270C18B9-4C8A-4E1F-875B-4D685D699C20}" destId="{9508B3F8-DF11-4F38-8B77-84F872E0BCA2}" srcOrd="1" destOrd="0" presId="urn:microsoft.com/office/officeart/2008/layout/PictureStrips"/>
    <dgm:cxn modelId="{34228B47-80BE-425E-8C26-DE31644EFF18}" type="presParOf" srcId="{AD7D25F2-69F3-4325-830A-989D50B05ADC}" destId="{782C9DDE-25C4-4A5F-8CCD-2A994D1BF42C}" srcOrd="3" destOrd="0" presId="urn:microsoft.com/office/officeart/2008/layout/PictureStrips"/>
    <dgm:cxn modelId="{36F7586D-47D4-4BD6-9547-079F865D08E6}" type="presParOf" srcId="{AD7D25F2-69F3-4325-830A-989D50B05ADC}" destId="{33DDEB5A-6BA1-41F6-A90F-A3FA782EBA94}" srcOrd="4" destOrd="0" presId="urn:microsoft.com/office/officeart/2008/layout/PictureStrips"/>
    <dgm:cxn modelId="{725158A8-7538-4C46-B01D-34F7D1413234}" type="presParOf" srcId="{33DDEB5A-6BA1-41F6-A90F-A3FA782EBA94}" destId="{DD7BEF8E-4592-4B94-997A-FCCFB849C604}" srcOrd="0" destOrd="0" presId="urn:microsoft.com/office/officeart/2008/layout/PictureStrips"/>
    <dgm:cxn modelId="{8294EB72-6D4E-41EF-98BF-379BD37F72B4}" type="presParOf" srcId="{33DDEB5A-6BA1-41F6-A90F-A3FA782EBA94}" destId="{A4D8DE83-6D55-405D-9DD9-0AFB27210D90}"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C1BEFB-765B-47F5-8B25-7593B60A98FD}" type="doc">
      <dgm:prSet loTypeId="urn:microsoft.com/office/officeart/2008/layout/PictureStrips" loCatId="list" qsTypeId="urn:microsoft.com/office/officeart/2005/8/quickstyle/simple1" qsCatId="simple" csTypeId="urn:microsoft.com/office/officeart/2005/8/colors/accent6_1" csCatId="accent6" phldr="1"/>
      <dgm:spPr/>
      <dgm:t>
        <a:bodyPr/>
        <a:lstStyle/>
        <a:p>
          <a:endParaRPr lang="en-US"/>
        </a:p>
      </dgm:t>
    </dgm:pt>
    <dgm:pt modelId="{217031B8-A18D-4CE4-B54B-01F688C86C2C}">
      <dgm:prSet phldrT="[Text]" custT="1"/>
      <dgm:spPr/>
      <dgm:t>
        <a:bodyPr/>
        <a:lstStyle/>
        <a:p>
          <a:r>
            <a:rPr lang="en-US" sz="1200" dirty="0" smtClean="0"/>
            <a:t>The category names must be simple to interpret by the customers.</a:t>
          </a:r>
          <a:endParaRPr lang="en-US" sz="1200" dirty="0"/>
        </a:p>
      </dgm:t>
    </dgm:pt>
    <dgm:pt modelId="{B14AF942-B000-455A-B2C7-7B62A35CF161}" type="parTrans" cxnId="{79B68FE1-8824-4231-A99D-889BCB8A1256}">
      <dgm:prSet/>
      <dgm:spPr/>
      <dgm:t>
        <a:bodyPr/>
        <a:lstStyle/>
        <a:p>
          <a:endParaRPr lang="en-US" sz="1200"/>
        </a:p>
      </dgm:t>
    </dgm:pt>
    <dgm:pt modelId="{7F9594EF-A5A5-4215-943C-21AF7DB6FB6F}" type="sibTrans" cxnId="{79B68FE1-8824-4231-A99D-889BCB8A1256}">
      <dgm:prSet/>
      <dgm:spPr/>
      <dgm:t>
        <a:bodyPr/>
        <a:lstStyle/>
        <a:p>
          <a:endParaRPr lang="en-US" sz="1200"/>
        </a:p>
      </dgm:t>
    </dgm:pt>
    <dgm:pt modelId="{F74AB85B-331F-4E83-97E7-62C3D1BE21ED}">
      <dgm:prSet phldrT="[Text]" custT="1"/>
      <dgm:spPr/>
      <dgm:t>
        <a:bodyPr/>
        <a:lstStyle/>
        <a:p>
          <a:r>
            <a:rPr lang="en-US" sz="1200" b="0" i="0" dirty="0" smtClean="0"/>
            <a:t>If you have a lot of return visitors and customers then chances are your conversion rates could benefit from having a ‘What’s New’ or ‘New Arrivals’ section in your ecommerce website.</a:t>
          </a:r>
          <a:endParaRPr lang="en-US" sz="1200" dirty="0"/>
        </a:p>
      </dgm:t>
    </dgm:pt>
    <dgm:pt modelId="{574060B0-18F1-434E-9888-6DFBECABB94D}" type="sibTrans" cxnId="{16806FF1-5C38-4865-B90A-32E5D145F57F}">
      <dgm:prSet/>
      <dgm:spPr/>
      <dgm:t>
        <a:bodyPr/>
        <a:lstStyle/>
        <a:p>
          <a:endParaRPr lang="en-US" sz="1200"/>
        </a:p>
      </dgm:t>
    </dgm:pt>
    <dgm:pt modelId="{FDBD0F22-4FBD-49DB-8FB7-E13AD22A513A}" type="parTrans" cxnId="{16806FF1-5C38-4865-B90A-32E5D145F57F}">
      <dgm:prSet/>
      <dgm:spPr/>
      <dgm:t>
        <a:bodyPr/>
        <a:lstStyle/>
        <a:p>
          <a:endParaRPr lang="en-US" sz="1200"/>
        </a:p>
      </dgm:t>
    </dgm:pt>
    <dgm:pt modelId="{8E4BE49D-A287-42E8-BED3-36B35C8D5DE0}">
      <dgm:prSet phldrT="[Text]" custT="1"/>
      <dgm:spPr/>
      <dgm:t>
        <a:bodyPr/>
        <a:lstStyle/>
        <a:p>
          <a:r>
            <a:rPr lang="en-US" sz="1200" b="0" i="0" dirty="0" smtClean="0"/>
            <a:t>If your subcategories could easily be considered a subcategory of a number of your parent categories then you should include it through the hierarchy because studies have shown that users struggled to find subcategories when they were only present in one parent category. </a:t>
          </a:r>
          <a:endParaRPr lang="en-US" sz="1200" dirty="0"/>
        </a:p>
      </dgm:t>
    </dgm:pt>
    <dgm:pt modelId="{987B98DA-91E3-4B37-A146-974B8028DBAD}" type="parTrans" cxnId="{5A7CBF2E-1F53-44DB-A2CF-2CA3CBEAB8B4}">
      <dgm:prSet/>
      <dgm:spPr/>
      <dgm:t>
        <a:bodyPr/>
        <a:lstStyle/>
        <a:p>
          <a:endParaRPr lang="en-US" sz="1200"/>
        </a:p>
      </dgm:t>
    </dgm:pt>
    <dgm:pt modelId="{EFFDDF16-12E3-48BB-80F8-0949EA0EA6CB}" type="sibTrans" cxnId="{5A7CBF2E-1F53-44DB-A2CF-2CA3CBEAB8B4}">
      <dgm:prSet/>
      <dgm:spPr/>
      <dgm:t>
        <a:bodyPr/>
        <a:lstStyle/>
        <a:p>
          <a:endParaRPr lang="en-US" sz="1200"/>
        </a:p>
      </dgm:t>
    </dgm:pt>
    <dgm:pt modelId="{1CE591B4-62C3-4921-BD7A-01085D8916A6}" type="pres">
      <dgm:prSet presAssocID="{59C1BEFB-765B-47F5-8B25-7593B60A98FD}" presName="Name0" presStyleCnt="0">
        <dgm:presLayoutVars>
          <dgm:dir/>
          <dgm:resizeHandles val="exact"/>
        </dgm:presLayoutVars>
      </dgm:prSet>
      <dgm:spPr/>
      <dgm:t>
        <a:bodyPr/>
        <a:lstStyle/>
        <a:p>
          <a:endParaRPr lang="en-US"/>
        </a:p>
      </dgm:t>
    </dgm:pt>
    <dgm:pt modelId="{7214BC9E-EC82-497A-9B43-47CDAB81E2C1}" type="pres">
      <dgm:prSet presAssocID="{8E4BE49D-A287-42E8-BED3-36B35C8D5DE0}" presName="composite" presStyleCnt="0"/>
      <dgm:spPr/>
    </dgm:pt>
    <dgm:pt modelId="{9844DA67-65C4-406B-AE8A-2EF1EAA45AA3}" type="pres">
      <dgm:prSet presAssocID="{8E4BE49D-A287-42E8-BED3-36B35C8D5DE0}" presName="rect1" presStyleLbl="trAlignAcc1" presStyleIdx="0" presStyleCnt="3">
        <dgm:presLayoutVars>
          <dgm:bulletEnabled val="1"/>
        </dgm:presLayoutVars>
      </dgm:prSet>
      <dgm:spPr/>
      <dgm:t>
        <a:bodyPr/>
        <a:lstStyle/>
        <a:p>
          <a:endParaRPr lang="en-US"/>
        </a:p>
      </dgm:t>
    </dgm:pt>
    <dgm:pt modelId="{29F3ED3E-3BB9-43F9-B201-F72EFF98C36C}" type="pres">
      <dgm:prSet presAssocID="{8E4BE49D-A287-42E8-BED3-36B35C8D5DE0}"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D98AE6B-0EC4-4367-AB59-506A80EDE9B5}" type="pres">
      <dgm:prSet presAssocID="{EFFDDF16-12E3-48BB-80F8-0949EA0EA6CB}" presName="sibTrans" presStyleCnt="0"/>
      <dgm:spPr/>
    </dgm:pt>
    <dgm:pt modelId="{4DAE869B-B4A1-4409-8F32-DA845A236AC8}" type="pres">
      <dgm:prSet presAssocID="{217031B8-A18D-4CE4-B54B-01F688C86C2C}" presName="composite" presStyleCnt="0"/>
      <dgm:spPr/>
    </dgm:pt>
    <dgm:pt modelId="{F01E617A-54A5-4E40-B0DF-8D14AFE089A1}" type="pres">
      <dgm:prSet presAssocID="{217031B8-A18D-4CE4-B54B-01F688C86C2C}" presName="rect1" presStyleLbl="trAlignAcc1" presStyleIdx="1" presStyleCnt="3">
        <dgm:presLayoutVars>
          <dgm:bulletEnabled val="1"/>
        </dgm:presLayoutVars>
      </dgm:prSet>
      <dgm:spPr/>
      <dgm:t>
        <a:bodyPr/>
        <a:lstStyle/>
        <a:p>
          <a:endParaRPr lang="en-US"/>
        </a:p>
      </dgm:t>
    </dgm:pt>
    <dgm:pt modelId="{F920EDA8-B71E-40B2-A8FF-ED97ACBF2C80}" type="pres">
      <dgm:prSet presAssocID="{217031B8-A18D-4CE4-B54B-01F688C86C2C}" presName="rect2"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7000" r="-27000"/>
          </a:stretch>
        </a:blipFill>
      </dgm:spPr>
    </dgm:pt>
    <dgm:pt modelId="{A5F78DE3-EB2B-4E81-A39C-A10F21F33D67}" type="pres">
      <dgm:prSet presAssocID="{7F9594EF-A5A5-4215-943C-21AF7DB6FB6F}" presName="sibTrans" presStyleCnt="0"/>
      <dgm:spPr/>
    </dgm:pt>
    <dgm:pt modelId="{EF7243AB-4684-48F0-9233-D7980982D3EA}" type="pres">
      <dgm:prSet presAssocID="{F74AB85B-331F-4E83-97E7-62C3D1BE21ED}" presName="composite" presStyleCnt="0"/>
      <dgm:spPr/>
    </dgm:pt>
    <dgm:pt modelId="{0732AA53-61F3-4BB6-B0B9-29855D69AF91}" type="pres">
      <dgm:prSet presAssocID="{F74AB85B-331F-4E83-97E7-62C3D1BE21ED}" presName="rect1" presStyleLbl="trAlignAcc1" presStyleIdx="2" presStyleCnt="3">
        <dgm:presLayoutVars>
          <dgm:bulletEnabled val="1"/>
        </dgm:presLayoutVars>
      </dgm:prSet>
      <dgm:spPr/>
      <dgm:t>
        <a:bodyPr/>
        <a:lstStyle/>
        <a:p>
          <a:endParaRPr lang="en-US"/>
        </a:p>
      </dgm:t>
    </dgm:pt>
    <dgm:pt modelId="{C238AEFB-88B3-4F68-AE29-BB12F3C3E440}" type="pres">
      <dgm:prSet presAssocID="{F74AB85B-331F-4E83-97E7-62C3D1BE21ED}" presName="rect2"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4000" r="-34000"/>
          </a:stretch>
        </a:blipFill>
      </dgm:spPr>
      <dgm:t>
        <a:bodyPr/>
        <a:lstStyle/>
        <a:p>
          <a:endParaRPr lang="en-US"/>
        </a:p>
      </dgm:t>
    </dgm:pt>
  </dgm:ptLst>
  <dgm:cxnLst>
    <dgm:cxn modelId="{79B68FE1-8824-4231-A99D-889BCB8A1256}" srcId="{59C1BEFB-765B-47F5-8B25-7593B60A98FD}" destId="{217031B8-A18D-4CE4-B54B-01F688C86C2C}" srcOrd="1" destOrd="0" parTransId="{B14AF942-B000-455A-B2C7-7B62A35CF161}" sibTransId="{7F9594EF-A5A5-4215-943C-21AF7DB6FB6F}"/>
    <dgm:cxn modelId="{16806FF1-5C38-4865-B90A-32E5D145F57F}" srcId="{59C1BEFB-765B-47F5-8B25-7593B60A98FD}" destId="{F74AB85B-331F-4E83-97E7-62C3D1BE21ED}" srcOrd="2" destOrd="0" parTransId="{FDBD0F22-4FBD-49DB-8FB7-E13AD22A513A}" sibTransId="{574060B0-18F1-434E-9888-6DFBECABB94D}"/>
    <dgm:cxn modelId="{8E3B4067-FB9C-4319-8032-1E4CD3CD0A9A}" type="presOf" srcId="{59C1BEFB-765B-47F5-8B25-7593B60A98FD}" destId="{1CE591B4-62C3-4921-BD7A-01085D8916A6}" srcOrd="0" destOrd="0" presId="urn:microsoft.com/office/officeart/2008/layout/PictureStrips"/>
    <dgm:cxn modelId="{E65F153F-7D3F-451B-B2AB-0254811E1726}" type="presOf" srcId="{217031B8-A18D-4CE4-B54B-01F688C86C2C}" destId="{F01E617A-54A5-4E40-B0DF-8D14AFE089A1}" srcOrd="0" destOrd="0" presId="urn:microsoft.com/office/officeart/2008/layout/PictureStrips"/>
    <dgm:cxn modelId="{B27A8928-3447-403C-845F-1E7EFDBE24C4}" type="presOf" srcId="{F74AB85B-331F-4E83-97E7-62C3D1BE21ED}" destId="{0732AA53-61F3-4BB6-B0B9-29855D69AF91}" srcOrd="0" destOrd="0" presId="urn:microsoft.com/office/officeart/2008/layout/PictureStrips"/>
    <dgm:cxn modelId="{9281537F-2890-455B-AECA-F91DEF6E9FD3}" type="presOf" srcId="{8E4BE49D-A287-42E8-BED3-36B35C8D5DE0}" destId="{9844DA67-65C4-406B-AE8A-2EF1EAA45AA3}" srcOrd="0" destOrd="0" presId="urn:microsoft.com/office/officeart/2008/layout/PictureStrips"/>
    <dgm:cxn modelId="{5A7CBF2E-1F53-44DB-A2CF-2CA3CBEAB8B4}" srcId="{59C1BEFB-765B-47F5-8B25-7593B60A98FD}" destId="{8E4BE49D-A287-42E8-BED3-36B35C8D5DE0}" srcOrd="0" destOrd="0" parTransId="{987B98DA-91E3-4B37-A146-974B8028DBAD}" sibTransId="{EFFDDF16-12E3-48BB-80F8-0949EA0EA6CB}"/>
    <dgm:cxn modelId="{3DEAAD47-A147-428C-9FDA-B7150A38D7A3}" type="presParOf" srcId="{1CE591B4-62C3-4921-BD7A-01085D8916A6}" destId="{7214BC9E-EC82-497A-9B43-47CDAB81E2C1}" srcOrd="0" destOrd="0" presId="urn:microsoft.com/office/officeart/2008/layout/PictureStrips"/>
    <dgm:cxn modelId="{F0B8EA48-D423-481D-BA9E-8EA2D151FF16}" type="presParOf" srcId="{7214BC9E-EC82-497A-9B43-47CDAB81E2C1}" destId="{9844DA67-65C4-406B-AE8A-2EF1EAA45AA3}" srcOrd="0" destOrd="0" presId="urn:microsoft.com/office/officeart/2008/layout/PictureStrips"/>
    <dgm:cxn modelId="{E44F1D03-E586-4906-A1B8-F291AFA2FD9C}" type="presParOf" srcId="{7214BC9E-EC82-497A-9B43-47CDAB81E2C1}" destId="{29F3ED3E-3BB9-43F9-B201-F72EFF98C36C}" srcOrd="1" destOrd="0" presId="urn:microsoft.com/office/officeart/2008/layout/PictureStrips"/>
    <dgm:cxn modelId="{B2683AB0-32ED-4AC2-9FB7-F0D795EE4394}" type="presParOf" srcId="{1CE591B4-62C3-4921-BD7A-01085D8916A6}" destId="{CD98AE6B-0EC4-4367-AB59-506A80EDE9B5}" srcOrd="1" destOrd="0" presId="urn:microsoft.com/office/officeart/2008/layout/PictureStrips"/>
    <dgm:cxn modelId="{81759739-4EF5-4890-81F6-363740CD4B3B}" type="presParOf" srcId="{1CE591B4-62C3-4921-BD7A-01085D8916A6}" destId="{4DAE869B-B4A1-4409-8F32-DA845A236AC8}" srcOrd="2" destOrd="0" presId="urn:microsoft.com/office/officeart/2008/layout/PictureStrips"/>
    <dgm:cxn modelId="{334CABE3-61B2-41A0-9107-1CE16F7B7B16}" type="presParOf" srcId="{4DAE869B-B4A1-4409-8F32-DA845A236AC8}" destId="{F01E617A-54A5-4E40-B0DF-8D14AFE089A1}" srcOrd="0" destOrd="0" presId="urn:microsoft.com/office/officeart/2008/layout/PictureStrips"/>
    <dgm:cxn modelId="{5462DB05-5D09-4823-A5B0-33F9B2E2B956}" type="presParOf" srcId="{4DAE869B-B4A1-4409-8F32-DA845A236AC8}" destId="{F920EDA8-B71E-40B2-A8FF-ED97ACBF2C80}" srcOrd="1" destOrd="0" presId="urn:microsoft.com/office/officeart/2008/layout/PictureStrips"/>
    <dgm:cxn modelId="{43AE269A-D26C-4B4A-B13B-807A3C6E0A73}" type="presParOf" srcId="{1CE591B4-62C3-4921-BD7A-01085D8916A6}" destId="{A5F78DE3-EB2B-4E81-A39C-A10F21F33D67}" srcOrd="3" destOrd="0" presId="urn:microsoft.com/office/officeart/2008/layout/PictureStrips"/>
    <dgm:cxn modelId="{8602984A-70C9-4C6B-B127-B68E9A0C79CA}" type="presParOf" srcId="{1CE591B4-62C3-4921-BD7A-01085D8916A6}" destId="{EF7243AB-4684-48F0-9233-D7980982D3EA}" srcOrd="4" destOrd="0" presId="urn:microsoft.com/office/officeart/2008/layout/PictureStrips"/>
    <dgm:cxn modelId="{B3D59D08-BFF2-49D6-A46C-A3B2EBE9AA30}" type="presParOf" srcId="{EF7243AB-4684-48F0-9233-D7980982D3EA}" destId="{0732AA53-61F3-4BB6-B0B9-29855D69AF91}" srcOrd="0" destOrd="0" presId="urn:microsoft.com/office/officeart/2008/layout/PictureStrips"/>
    <dgm:cxn modelId="{723F4881-7A3A-41B2-9E1E-C49780A9E11E}" type="presParOf" srcId="{EF7243AB-4684-48F0-9233-D7980982D3EA}" destId="{C238AEFB-88B3-4F68-AE29-BB12F3C3E440}"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F43148-E104-4704-8649-5CDD84130356}"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3AA1F346-1529-4CA6-8461-1F46A2C2265F}">
      <dgm:prSet phldrT="[Text]"/>
      <dgm:spPr/>
      <dgm:t>
        <a:bodyPr/>
        <a:lstStyle/>
        <a:p>
          <a:r>
            <a:rPr lang="en-US" dirty="0" smtClean="0"/>
            <a:t> The CTE departments </a:t>
          </a:r>
          <a:endParaRPr lang="en-US" dirty="0"/>
        </a:p>
      </dgm:t>
    </dgm:pt>
    <dgm:pt modelId="{3C9E9613-C987-4A8C-B4A2-A78AB3408851}" type="parTrans" cxnId="{620AC16A-DE9D-40B9-B8AE-9C481CE32F0B}">
      <dgm:prSet/>
      <dgm:spPr/>
      <dgm:t>
        <a:bodyPr/>
        <a:lstStyle/>
        <a:p>
          <a:endParaRPr lang="en-US"/>
        </a:p>
      </dgm:t>
    </dgm:pt>
    <dgm:pt modelId="{DACEBD7E-7C3F-4C2B-97B6-8E47DA69E08E}" type="sibTrans" cxnId="{620AC16A-DE9D-40B9-B8AE-9C481CE32F0B}">
      <dgm:prSet/>
      <dgm:spPr/>
      <dgm:t>
        <a:bodyPr/>
        <a:lstStyle/>
        <a:p>
          <a:endParaRPr lang="en-US"/>
        </a:p>
      </dgm:t>
    </dgm:pt>
    <dgm:pt modelId="{EDE63176-43F1-45AB-9CFC-20EF73B1B298}">
      <dgm:prSet phldrT="[Text]"/>
      <dgm:spPr/>
      <dgm:t>
        <a:bodyPr/>
        <a:lstStyle/>
        <a:p>
          <a:r>
            <a:rPr lang="en-US" dirty="0" smtClean="0"/>
            <a:t>Present trends</a:t>
          </a:r>
          <a:endParaRPr lang="en-US" dirty="0"/>
        </a:p>
      </dgm:t>
    </dgm:pt>
    <dgm:pt modelId="{E412B444-55E6-4B32-BB96-0AAD15C8CC9C}" type="parTrans" cxnId="{3526D985-D507-431F-848B-4219E942951F}">
      <dgm:prSet/>
      <dgm:spPr/>
      <dgm:t>
        <a:bodyPr/>
        <a:lstStyle/>
        <a:p>
          <a:endParaRPr lang="en-US"/>
        </a:p>
      </dgm:t>
    </dgm:pt>
    <dgm:pt modelId="{8C504940-C4CC-4246-865F-A7E513D92944}" type="sibTrans" cxnId="{3526D985-D507-431F-848B-4219E942951F}">
      <dgm:prSet/>
      <dgm:spPr/>
      <dgm:t>
        <a:bodyPr/>
        <a:lstStyle/>
        <a:p>
          <a:endParaRPr lang="en-US"/>
        </a:p>
      </dgm:t>
    </dgm:pt>
    <dgm:pt modelId="{361DB671-F048-4CA5-B4F4-1E11596E7CFB}">
      <dgm:prSet phldrT="[Text]"/>
      <dgm:spPr/>
      <dgm:t>
        <a:bodyPr/>
        <a:lstStyle/>
        <a:p>
          <a:r>
            <a:rPr lang="en-US" dirty="0" smtClean="0"/>
            <a:t>Customer Ease</a:t>
          </a:r>
          <a:endParaRPr lang="en-US" dirty="0"/>
        </a:p>
      </dgm:t>
    </dgm:pt>
    <dgm:pt modelId="{7789DA1D-A202-4961-9F7E-2DE8631D207C}" type="parTrans" cxnId="{95535322-7E9E-435A-AD19-618637321D34}">
      <dgm:prSet/>
      <dgm:spPr/>
      <dgm:t>
        <a:bodyPr/>
        <a:lstStyle/>
        <a:p>
          <a:endParaRPr lang="en-US"/>
        </a:p>
      </dgm:t>
    </dgm:pt>
    <dgm:pt modelId="{7539DFB9-E973-4416-B3E9-3681B16DDFEF}" type="sibTrans" cxnId="{95535322-7E9E-435A-AD19-618637321D34}">
      <dgm:prSet/>
      <dgm:spPr/>
      <dgm:t>
        <a:bodyPr/>
        <a:lstStyle/>
        <a:p>
          <a:endParaRPr lang="en-US"/>
        </a:p>
      </dgm:t>
    </dgm:pt>
    <dgm:pt modelId="{9C86F851-0CFF-46E9-91E2-19A3DB51CD02}">
      <dgm:prSet phldrT="[Text]"/>
      <dgm:spPr/>
      <dgm:t>
        <a:bodyPr/>
        <a:lstStyle/>
        <a:p>
          <a:r>
            <a:rPr lang="en-US" dirty="0" smtClean="0"/>
            <a:t>Use of natural language</a:t>
          </a:r>
          <a:endParaRPr lang="en-US" dirty="0"/>
        </a:p>
      </dgm:t>
    </dgm:pt>
    <dgm:pt modelId="{F054EB55-D275-4F24-A1C1-30B6DCA15ACE}" type="parTrans" cxnId="{2F7E60BD-B4AB-4304-BB01-A3B0CC94980F}">
      <dgm:prSet/>
      <dgm:spPr/>
      <dgm:t>
        <a:bodyPr/>
        <a:lstStyle/>
        <a:p>
          <a:endParaRPr lang="en-US"/>
        </a:p>
      </dgm:t>
    </dgm:pt>
    <dgm:pt modelId="{A619E004-DBE5-4E55-B693-E5306E8ABC6F}" type="sibTrans" cxnId="{2F7E60BD-B4AB-4304-BB01-A3B0CC94980F}">
      <dgm:prSet/>
      <dgm:spPr/>
      <dgm:t>
        <a:bodyPr/>
        <a:lstStyle/>
        <a:p>
          <a:endParaRPr lang="en-US"/>
        </a:p>
      </dgm:t>
    </dgm:pt>
    <dgm:pt modelId="{49407B39-BDAA-45FE-8231-DD9909B21333}">
      <dgm:prSet phldrT="[Text]"/>
      <dgm:spPr/>
      <dgm:t>
        <a:bodyPr/>
        <a:lstStyle/>
        <a:p>
          <a:r>
            <a:rPr lang="en-US" dirty="0" smtClean="0"/>
            <a:t>Adding items to multiple categories</a:t>
          </a:r>
          <a:endParaRPr lang="en-US" dirty="0"/>
        </a:p>
      </dgm:t>
    </dgm:pt>
    <dgm:pt modelId="{2B8873CA-1AC2-46D7-8963-9D811B6F646F}" type="parTrans" cxnId="{28D6283C-8AEE-485D-9C1D-6F5E431DA056}">
      <dgm:prSet/>
      <dgm:spPr/>
      <dgm:t>
        <a:bodyPr/>
        <a:lstStyle/>
        <a:p>
          <a:endParaRPr lang="en-US"/>
        </a:p>
      </dgm:t>
    </dgm:pt>
    <dgm:pt modelId="{5B627EC2-E746-45C8-BE23-B90607ADF3AE}" type="sibTrans" cxnId="{28D6283C-8AEE-485D-9C1D-6F5E431DA056}">
      <dgm:prSet/>
      <dgm:spPr/>
      <dgm:t>
        <a:bodyPr/>
        <a:lstStyle/>
        <a:p>
          <a:endParaRPr lang="en-US"/>
        </a:p>
      </dgm:t>
    </dgm:pt>
    <dgm:pt modelId="{55B1557C-E31D-4A5D-A749-618906B5B49D}" type="pres">
      <dgm:prSet presAssocID="{C6F43148-E104-4704-8649-5CDD84130356}" presName="diagram" presStyleCnt="0">
        <dgm:presLayoutVars>
          <dgm:dir/>
          <dgm:resizeHandles val="exact"/>
        </dgm:presLayoutVars>
      </dgm:prSet>
      <dgm:spPr/>
      <dgm:t>
        <a:bodyPr/>
        <a:lstStyle/>
        <a:p>
          <a:endParaRPr lang="en-US"/>
        </a:p>
      </dgm:t>
    </dgm:pt>
    <dgm:pt modelId="{CD33F5F8-0C2E-4A5B-A8DD-DE4CCF59F26F}" type="pres">
      <dgm:prSet presAssocID="{3AA1F346-1529-4CA6-8461-1F46A2C2265F}" presName="node" presStyleLbl="node1" presStyleIdx="0" presStyleCnt="5">
        <dgm:presLayoutVars>
          <dgm:bulletEnabled val="1"/>
        </dgm:presLayoutVars>
      </dgm:prSet>
      <dgm:spPr/>
      <dgm:t>
        <a:bodyPr/>
        <a:lstStyle/>
        <a:p>
          <a:endParaRPr lang="en-US"/>
        </a:p>
      </dgm:t>
    </dgm:pt>
    <dgm:pt modelId="{173B017E-AC83-40FD-8F83-609A28C14B6F}" type="pres">
      <dgm:prSet presAssocID="{DACEBD7E-7C3F-4C2B-97B6-8E47DA69E08E}" presName="sibTrans" presStyleCnt="0"/>
      <dgm:spPr/>
    </dgm:pt>
    <dgm:pt modelId="{73052479-038C-49E7-B313-75F193488FB1}" type="pres">
      <dgm:prSet presAssocID="{EDE63176-43F1-45AB-9CFC-20EF73B1B298}" presName="node" presStyleLbl="node1" presStyleIdx="1" presStyleCnt="5">
        <dgm:presLayoutVars>
          <dgm:bulletEnabled val="1"/>
        </dgm:presLayoutVars>
      </dgm:prSet>
      <dgm:spPr/>
      <dgm:t>
        <a:bodyPr/>
        <a:lstStyle/>
        <a:p>
          <a:endParaRPr lang="en-US"/>
        </a:p>
      </dgm:t>
    </dgm:pt>
    <dgm:pt modelId="{81E6EE12-C09A-4516-AD6B-D7296C842039}" type="pres">
      <dgm:prSet presAssocID="{8C504940-C4CC-4246-865F-A7E513D92944}" presName="sibTrans" presStyleCnt="0"/>
      <dgm:spPr/>
    </dgm:pt>
    <dgm:pt modelId="{0926AF7D-024C-403C-9682-9A8B92ECD884}" type="pres">
      <dgm:prSet presAssocID="{361DB671-F048-4CA5-B4F4-1E11596E7CFB}" presName="node" presStyleLbl="node1" presStyleIdx="2" presStyleCnt="5">
        <dgm:presLayoutVars>
          <dgm:bulletEnabled val="1"/>
        </dgm:presLayoutVars>
      </dgm:prSet>
      <dgm:spPr/>
      <dgm:t>
        <a:bodyPr/>
        <a:lstStyle/>
        <a:p>
          <a:endParaRPr lang="en-US"/>
        </a:p>
      </dgm:t>
    </dgm:pt>
    <dgm:pt modelId="{2638545F-BAF9-4A28-A2B4-CFD6AE7812B8}" type="pres">
      <dgm:prSet presAssocID="{7539DFB9-E973-4416-B3E9-3681B16DDFEF}" presName="sibTrans" presStyleCnt="0"/>
      <dgm:spPr/>
    </dgm:pt>
    <dgm:pt modelId="{78819D0E-507E-4F62-ABD0-9AC7D3C801A7}" type="pres">
      <dgm:prSet presAssocID="{9C86F851-0CFF-46E9-91E2-19A3DB51CD02}" presName="node" presStyleLbl="node1" presStyleIdx="3" presStyleCnt="5">
        <dgm:presLayoutVars>
          <dgm:bulletEnabled val="1"/>
        </dgm:presLayoutVars>
      </dgm:prSet>
      <dgm:spPr/>
      <dgm:t>
        <a:bodyPr/>
        <a:lstStyle/>
        <a:p>
          <a:endParaRPr lang="en-US"/>
        </a:p>
      </dgm:t>
    </dgm:pt>
    <dgm:pt modelId="{3EA070C3-49A1-43EB-A477-782D6514A2B1}" type="pres">
      <dgm:prSet presAssocID="{A619E004-DBE5-4E55-B693-E5306E8ABC6F}" presName="sibTrans" presStyleCnt="0"/>
      <dgm:spPr/>
    </dgm:pt>
    <dgm:pt modelId="{4A4D6E00-210F-4212-9DC2-BA8E70DA194E}" type="pres">
      <dgm:prSet presAssocID="{49407B39-BDAA-45FE-8231-DD9909B21333}" presName="node" presStyleLbl="node1" presStyleIdx="4" presStyleCnt="5">
        <dgm:presLayoutVars>
          <dgm:bulletEnabled val="1"/>
        </dgm:presLayoutVars>
      </dgm:prSet>
      <dgm:spPr/>
      <dgm:t>
        <a:bodyPr/>
        <a:lstStyle/>
        <a:p>
          <a:endParaRPr lang="en-US"/>
        </a:p>
      </dgm:t>
    </dgm:pt>
  </dgm:ptLst>
  <dgm:cxnLst>
    <dgm:cxn modelId="{28D6283C-8AEE-485D-9C1D-6F5E431DA056}" srcId="{C6F43148-E104-4704-8649-5CDD84130356}" destId="{49407B39-BDAA-45FE-8231-DD9909B21333}" srcOrd="4" destOrd="0" parTransId="{2B8873CA-1AC2-46D7-8963-9D811B6F646F}" sibTransId="{5B627EC2-E746-45C8-BE23-B90607ADF3AE}"/>
    <dgm:cxn modelId="{1F426947-ED5A-4435-8FF1-7B909E53EA00}" type="presOf" srcId="{C6F43148-E104-4704-8649-5CDD84130356}" destId="{55B1557C-E31D-4A5D-A749-618906B5B49D}" srcOrd="0" destOrd="0" presId="urn:microsoft.com/office/officeart/2005/8/layout/default"/>
    <dgm:cxn modelId="{620AC16A-DE9D-40B9-B8AE-9C481CE32F0B}" srcId="{C6F43148-E104-4704-8649-5CDD84130356}" destId="{3AA1F346-1529-4CA6-8461-1F46A2C2265F}" srcOrd="0" destOrd="0" parTransId="{3C9E9613-C987-4A8C-B4A2-A78AB3408851}" sibTransId="{DACEBD7E-7C3F-4C2B-97B6-8E47DA69E08E}"/>
    <dgm:cxn modelId="{6DA46ECA-A827-4DDD-AEC4-4E1B890028D4}" type="presOf" srcId="{9C86F851-0CFF-46E9-91E2-19A3DB51CD02}" destId="{78819D0E-507E-4F62-ABD0-9AC7D3C801A7}" srcOrd="0" destOrd="0" presId="urn:microsoft.com/office/officeart/2005/8/layout/default"/>
    <dgm:cxn modelId="{396D13AB-4202-4B0C-AEE5-56E1F0A9F318}" type="presOf" srcId="{EDE63176-43F1-45AB-9CFC-20EF73B1B298}" destId="{73052479-038C-49E7-B313-75F193488FB1}" srcOrd="0" destOrd="0" presId="urn:microsoft.com/office/officeart/2005/8/layout/default"/>
    <dgm:cxn modelId="{10162538-7673-4A8C-87BB-B6FDB671E6E0}" type="presOf" srcId="{361DB671-F048-4CA5-B4F4-1E11596E7CFB}" destId="{0926AF7D-024C-403C-9682-9A8B92ECD884}" srcOrd="0" destOrd="0" presId="urn:microsoft.com/office/officeart/2005/8/layout/default"/>
    <dgm:cxn modelId="{3526D985-D507-431F-848B-4219E942951F}" srcId="{C6F43148-E104-4704-8649-5CDD84130356}" destId="{EDE63176-43F1-45AB-9CFC-20EF73B1B298}" srcOrd="1" destOrd="0" parTransId="{E412B444-55E6-4B32-BB96-0AAD15C8CC9C}" sibTransId="{8C504940-C4CC-4246-865F-A7E513D92944}"/>
    <dgm:cxn modelId="{874572F5-DFDD-497D-989D-259C0F062A0C}" type="presOf" srcId="{3AA1F346-1529-4CA6-8461-1F46A2C2265F}" destId="{CD33F5F8-0C2E-4A5B-A8DD-DE4CCF59F26F}" srcOrd="0" destOrd="0" presId="urn:microsoft.com/office/officeart/2005/8/layout/default"/>
    <dgm:cxn modelId="{2F7E60BD-B4AB-4304-BB01-A3B0CC94980F}" srcId="{C6F43148-E104-4704-8649-5CDD84130356}" destId="{9C86F851-0CFF-46E9-91E2-19A3DB51CD02}" srcOrd="3" destOrd="0" parTransId="{F054EB55-D275-4F24-A1C1-30B6DCA15ACE}" sibTransId="{A619E004-DBE5-4E55-B693-E5306E8ABC6F}"/>
    <dgm:cxn modelId="{95535322-7E9E-435A-AD19-618637321D34}" srcId="{C6F43148-E104-4704-8649-5CDD84130356}" destId="{361DB671-F048-4CA5-B4F4-1E11596E7CFB}" srcOrd="2" destOrd="0" parTransId="{7789DA1D-A202-4961-9F7E-2DE8631D207C}" sibTransId="{7539DFB9-E973-4416-B3E9-3681B16DDFEF}"/>
    <dgm:cxn modelId="{5D555208-E43F-4CB8-A9CF-58B6F6A673D2}" type="presOf" srcId="{49407B39-BDAA-45FE-8231-DD9909B21333}" destId="{4A4D6E00-210F-4212-9DC2-BA8E70DA194E}" srcOrd="0" destOrd="0" presId="urn:microsoft.com/office/officeart/2005/8/layout/default"/>
    <dgm:cxn modelId="{E67B390F-BED6-4189-96B9-7BE4E28C8B1E}" type="presParOf" srcId="{55B1557C-E31D-4A5D-A749-618906B5B49D}" destId="{CD33F5F8-0C2E-4A5B-A8DD-DE4CCF59F26F}" srcOrd="0" destOrd="0" presId="urn:microsoft.com/office/officeart/2005/8/layout/default"/>
    <dgm:cxn modelId="{96DBC0EA-C891-4E7A-95D5-D25A065411BA}" type="presParOf" srcId="{55B1557C-E31D-4A5D-A749-618906B5B49D}" destId="{173B017E-AC83-40FD-8F83-609A28C14B6F}" srcOrd="1" destOrd="0" presId="urn:microsoft.com/office/officeart/2005/8/layout/default"/>
    <dgm:cxn modelId="{83116EE3-735D-4300-AF30-89DF21E77423}" type="presParOf" srcId="{55B1557C-E31D-4A5D-A749-618906B5B49D}" destId="{73052479-038C-49E7-B313-75F193488FB1}" srcOrd="2" destOrd="0" presId="urn:microsoft.com/office/officeart/2005/8/layout/default"/>
    <dgm:cxn modelId="{5F9DA95F-5FDC-42D5-8E6A-45623F588668}" type="presParOf" srcId="{55B1557C-E31D-4A5D-A749-618906B5B49D}" destId="{81E6EE12-C09A-4516-AD6B-D7296C842039}" srcOrd="3" destOrd="0" presId="urn:microsoft.com/office/officeart/2005/8/layout/default"/>
    <dgm:cxn modelId="{19E6FFCF-A6A4-4614-B77F-83383F343C57}" type="presParOf" srcId="{55B1557C-E31D-4A5D-A749-618906B5B49D}" destId="{0926AF7D-024C-403C-9682-9A8B92ECD884}" srcOrd="4" destOrd="0" presId="urn:microsoft.com/office/officeart/2005/8/layout/default"/>
    <dgm:cxn modelId="{7174408F-7A5C-452F-A88A-C0D954EE8E09}" type="presParOf" srcId="{55B1557C-E31D-4A5D-A749-618906B5B49D}" destId="{2638545F-BAF9-4A28-A2B4-CFD6AE7812B8}" srcOrd="5" destOrd="0" presId="urn:microsoft.com/office/officeart/2005/8/layout/default"/>
    <dgm:cxn modelId="{B3E6ACE0-7D4D-4057-948E-3BA9A37DF00C}" type="presParOf" srcId="{55B1557C-E31D-4A5D-A749-618906B5B49D}" destId="{78819D0E-507E-4F62-ABD0-9AC7D3C801A7}" srcOrd="6" destOrd="0" presId="urn:microsoft.com/office/officeart/2005/8/layout/default"/>
    <dgm:cxn modelId="{A599F63A-4A8A-4561-9E9F-E0C3B8E09140}" type="presParOf" srcId="{55B1557C-E31D-4A5D-A749-618906B5B49D}" destId="{3EA070C3-49A1-43EB-A477-782D6514A2B1}" srcOrd="7" destOrd="0" presId="urn:microsoft.com/office/officeart/2005/8/layout/default"/>
    <dgm:cxn modelId="{D41D0216-5151-4998-ADB3-AADD70F65311}" type="presParOf" srcId="{55B1557C-E31D-4A5D-A749-618906B5B49D}" destId="{4A4D6E00-210F-4212-9DC2-BA8E70DA194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43148-E104-4704-8649-5CDD84130356}" type="doc">
      <dgm:prSet loTypeId="urn:microsoft.com/office/officeart/2008/layout/VerticalCurvedList" loCatId="list" qsTypeId="urn:microsoft.com/office/officeart/2005/8/quickstyle/simple2" qsCatId="simple" csTypeId="urn:microsoft.com/office/officeart/2005/8/colors/accent4_1" csCatId="accent4" phldr="1"/>
      <dgm:spPr/>
      <dgm:t>
        <a:bodyPr/>
        <a:lstStyle/>
        <a:p>
          <a:endParaRPr lang="en-US"/>
        </a:p>
      </dgm:t>
    </dgm:pt>
    <dgm:pt modelId="{3AA1F346-1529-4CA6-8461-1F46A2C2265F}">
      <dgm:prSet phldrT="[Text]"/>
      <dgm:spPr/>
      <dgm:t>
        <a:bodyPr/>
        <a:lstStyle/>
        <a:p>
          <a:r>
            <a:rPr lang="en-US" dirty="0" smtClean="0"/>
            <a:t>The parent category must be such that the user should be able to widely narrow down his search. Thus new arrivals, men, women, kids, brands, sports and sale were considered </a:t>
          </a:r>
          <a:endParaRPr lang="en-US" dirty="0"/>
        </a:p>
      </dgm:t>
    </dgm:pt>
    <dgm:pt modelId="{3C9E9613-C987-4A8C-B4A2-A78AB3408851}" type="parTrans" cxnId="{620AC16A-DE9D-40B9-B8AE-9C481CE32F0B}">
      <dgm:prSet/>
      <dgm:spPr/>
      <dgm:t>
        <a:bodyPr/>
        <a:lstStyle/>
        <a:p>
          <a:endParaRPr lang="en-US"/>
        </a:p>
      </dgm:t>
    </dgm:pt>
    <dgm:pt modelId="{DACEBD7E-7C3F-4C2B-97B6-8E47DA69E08E}" type="sibTrans" cxnId="{620AC16A-DE9D-40B9-B8AE-9C481CE32F0B}">
      <dgm:prSet/>
      <dgm:spPr/>
      <dgm:t>
        <a:bodyPr/>
        <a:lstStyle/>
        <a:p>
          <a:endParaRPr lang="en-US"/>
        </a:p>
      </dgm:t>
    </dgm:pt>
    <dgm:pt modelId="{EDE63176-43F1-45AB-9CFC-20EF73B1B298}">
      <dgm:prSet phldrT="[Text]"/>
      <dgm:spPr>
        <a:ln>
          <a:solidFill>
            <a:schemeClr val="accent3">
              <a:lumMod val="75000"/>
            </a:schemeClr>
          </a:solidFill>
        </a:ln>
      </dgm:spPr>
      <dgm:t>
        <a:bodyPr/>
        <a:lstStyle/>
        <a:p>
          <a:r>
            <a:rPr lang="en-US" dirty="0" smtClean="0"/>
            <a:t>The sub category should further help the customer to choose the product type</a:t>
          </a:r>
          <a:endParaRPr lang="en-US" dirty="0"/>
        </a:p>
      </dgm:t>
    </dgm:pt>
    <dgm:pt modelId="{E412B444-55E6-4B32-BB96-0AAD15C8CC9C}" type="parTrans" cxnId="{3526D985-D507-431F-848B-4219E942951F}">
      <dgm:prSet/>
      <dgm:spPr/>
      <dgm:t>
        <a:bodyPr/>
        <a:lstStyle/>
        <a:p>
          <a:endParaRPr lang="en-US"/>
        </a:p>
      </dgm:t>
    </dgm:pt>
    <dgm:pt modelId="{8C504940-C4CC-4246-865F-A7E513D92944}" type="sibTrans" cxnId="{3526D985-D507-431F-848B-4219E942951F}">
      <dgm:prSet/>
      <dgm:spPr/>
      <dgm:t>
        <a:bodyPr/>
        <a:lstStyle/>
        <a:p>
          <a:endParaRPr lang="en-US"/>
        </a:p>
      </dgm:t>
    </dgm:pt>
    <dgm:pt modelId="{361DB671-F048-4CA5-B4F4-1E11596E7CFB}">
      <dgm:prSet phldrT="[Text]"/>
      <dgm:spPr>
        <a:ln>
          <a:solidFill>
            <a:schemeClr val="accent6">
              <a:lumMod val="50000"/>
            </a:schemeClr>
          </a:solidFill>
        </a:ln>
      </dgm:spPr>
      <dgm:t>
        <a:bodyPr/>
        <a:lstStyle/>
        <a:p>
          <a:r>
            <a:rPr lang="en-US" dirty="0" smtClean="0"/>
            <a:t>Also each category in the listing has an ‘All’ category name which makes it easy for the customer if he doesn’t want to further narrow down his search</a:t>
          </a:r>
          <a:endParaRPr lang="en-US" dirty="0"/>
        </a:p>
      </dgm:t>
    </dgm:pt>
    <dgm:pt modelId="{7789DA1D-A202-4961-9F7E-2DE8631D207C}" type="parTrans" cxnId="{95535322-7E9E-435A-AD19-618637321D34}">
      <dgm:prSet/>
      <dgm:spPr/>
      <dgm:t>
        <a:bodyPr/>
        <a:lstStyle/>
        <a:p>
          <a:endParaRPr lang="en-US"/>
        </a:p>
      </dgm:t>
    </dgm:pt>
    <dgm:pt modelId="{7539DFB9-E973-4416-B3E9-3681B16DDFEF}" type="sibTrans" cxnId="{95535322-7E9E-435A-AD19-618637321D34}">
      <dgm:prSet/>
      <dgm:spPr/>
      <dgm:t>
        <a:bodyPr/>
        <a:lstStyle/>
        <a:p>
          <a:endParaRPr lang="en-US"/>
        </a:p>
      </dgm:t>
    </dgm:pt>
    <dgm:pt modelId="{324782A3-45E3-47F5-98E2-1FD8C4599262}">
      <dgm:prSet phldrT="[Text]"/>
      <dgm:spPr>
        <a:ln>
          <a:solidFill>
            <a:schemeClr val="bg1">
              <a:lumMod val="50000"/>
            </a:schemeClr>
          </a:solidFill>
        </a:ln>
      </dgm:spPr>
      <dgm:t>
        <a:bodyPr/>
        <a:lstStyle/>
        <a:p>
          <a:r>
            <a:rPr lang="en-US" dirty="0" smtClean="0"/>
            <a:t>After choosing the product type the customer must further be able to choose the sport type</a:t>
          </a:r>
          <a:endParaRPr lang="en-US" dirty="0"/>
        </a:p>
      </dgm:t>
    </dgm:pt>
    <dgm:pt modelId="{B56AB588-E759-4FCD-AC76-92E194F03C55}" type="parTrans" cxnId="{16FD6E13-BD1F-4827-A8DC-DA2DBF397781}">
      <dgm:prSet/>
      <dgm:spPr/>
      <dgm:t>
        <a:bodyPr/>
        <a:lstStyle/>
        <a:p>
          <a:endParaRPr lang="en-US"/>
        </a:p>
      </dgm:t>
    </dgm:pt>
    <dgm:pt modelId="{43B4395E-FB89-4F51-9A52-1CBC715DD8B7}" type="sibTrans" cxnId="{16FD6E13-BD1F-4827-A8DC-DA2DBF397781}">
      <dgm:prSet/>
      <dgm:spPr/>
      <dgm:t>
        <a:bodyPr/>
        <a:lstStyle/>
        <a:p>
          <a:endParaRPr lang="en-US"/>
        </a:p>
      </dgm:t>
    </dgm:pt>
    <dgm:pt modelId="{53D9ECFC-1523-4200-B3A9-9916DE05D748}" type="pres">
      <dgm:prSet presAssocID="{C6F43148-E104-4704-8649-5CDD84130356}" presName="Name0" presStyleCnt="0">
        <dgm:presLayoutVars>
          <dgm:chMax val="7"/>
          <dgm:chPref val="7"/>
          <dgm:dir/>
        </dgm:presLayoutVars>
      </dgm:prSet>
      <dgm:spPr/>
      <dgm:t>
        <a:bodyPr/>
        <a:lstStyle/>
        <a:p>
          <a:endParaRPr lang="en-US"/>
        </a:p>
      </dgm:t>
    </dgm:pt>
    <dgm:pt modelId="{46443ABE-8EF4-4355-9AD7-33F3296CEA99}" type="pres">
      <dgm:prSet presAssocID="{C6F43148-E104-4704-8649-5CDD84130356}" presName="Name1" presStyleCnt="0"/>
      <dgm:spPr/>
    </dgm:pt>
    <dgm:pt modelId="{0385B33E-EF5E-405B-80DE-9ED6E748217D}" type="pres">
      <dgm:prSet presAssocID="{C6F43148-E104-4704-8649-5CDD84130356}" presName="cycle" presStyleCnt="0"/>
      <dgm:spPr/>
    </dgm:pt>
    <dgm:pt modelId="{DEDFC4B0-5682-453E-8B72-303EAFD2494D}" type="pres">
      <dgm:prSet presAssocID="{C6F43148-E104-4704-8649-5CDD84130356}" presName="srcNode" presStyleLbl="node1" presStyleIdx="0" presStyleCnt="4"/>
      <dgm:spPr/>
    </dgm:pt>
    <dgm:pt modelId="{ECDDAA17-A089-4DBD-A226-0B9E7C46781F}" type="pres">
      <dgm:prSet presAssocID="{C6F43148-E104-4704-8649-5CDD84130356}" presName="conn" presStyleLbl="parChTrans1D2" presStyleIdx="0" presStyleCnt="1"/>
      <dgm:spPr/>
      <dgm:t>
        <a:bodyPr/>
        <a:lstStyle/>
        <a:p>
          <a:endParaRPr lang="en-US"/>
        </a:p>
      </dgm:t>
    </dgm:pt>
    <dgm:pt modelId="{D788FE54-7B6A-4616-B703-9D8AF4685374}" type="pres">
      <dgm:prSet presAssocID="{C6F43148-E104-4704-8649-5CDD84130356}" presName="extraNode" presStyleLbl="node1" presStyleIdx="0" presStyleCnt="4"/>
      <dgm:spPr/>
    </dgm:pt>
    <dgm:pt modelId="{212CE4CC-BB9B-4051-846A-00FE466EF2FC}" type="pres">
      <dgm:prSet presAssocID="{C6F43148-E104-4704-8649-5CDD84130356}" presName="dstNode" presStyleLbl="node1" presStyleIdx="0" presStyleCnt="4"/>
      <dgm:spPr/>
    </dgm:pt>
    <dgm:pt modelId="{014B7E38-535E-423E-8733-D8F230911587}" type="pres">
      <dgm:prSet presAssocID="{3AA1F346-1529-4CA6-8461-1F46A2C2265F}" presName="text_1" presStyleLbl="node1" presStyleIdx="0" presStyleCnt="4">
        <dgm:presLayoutVars>
          <dgm:bulletEnabled val="1"/>
        </dgm:presLayoutVars>
      </dgm:prSet>
      <dgm:spPr/>
      <dgm:t>
        <a:bodyPr/>
        <a:lstStyle/>
        <a:p>
          <a:endParaRPr lang="en-US"/>
        </a:p>
      </dgm:t>
    </dgm:pt>
    <dgm:pt modelId="{EF0448EC-C62A-4236-AF99-033B252E08C4}" type="pres">
      <dgm:prSet presAssocID="{3AA1F346-1529-4CA6-8461-1F46A2C2265F}" presName="accent_1" presStyleCnt="0"/>
      <dgm:spPr/>
    </dgm:pt>
    <dgm:pt modelId="{47423537-053B-43AF-BCE4-427FAAA09101}" type="pres">
      <dgm:prSet presAssocID="{3AA1F346-1529-4CA6-8461-1F46A2C2265F}" presName="accentRepeatNode" presStyleLbl="solidFgAcc1" presStyleIdx="0" presStyleCnt="4"/>
      <dgm:spPr/>
    </dgm:pt>
    <dgm:pt modelId="{652515EB-1EEA-41D0-8029-D6824510E12C}" type="pres">
      <dgm:prSet presAssocID="{EDE63176-43F1-45AB-9CFC-20EF73B1B298}" presName="text_2" presStyleLbl="node1" presStyleIdx="1" presStyleCnt="4">
        <dgm:presLayoutVars>
          <dgm:bulletEnabled val="1"/>
        </dgm:presLayoutVars>
      </dgm:prSet>
      <dgm:spPr/>
      <dgm:t>
        <a:bodyPr/>
        <a:lstStyle/>
        <a:p>
          <a:endParaRPr lang="en-US"/>
        </a:p>
      </dgm:t>
    </dgm:pt>
    <dgm:pt modelId="{76CA804C-3B93-4ED1-B2E8-FF750906AEB8}" type="pres">
      <dgm:prSet presAssocID="{EDE63176-43F1-45AB-9CFC-20EF73B1B298}" presName="accent_2" presStyleCnt="0"/>
      <dgm:spPr/>
    </dgm:pt>
    <dgm:pt modelId="{5A5DDF6F-C908-4369-9029-2F650CFB5281}" type="pres">
      <dgm:prSet presAssocID="{EDE63176-43F1-45AB-9CFC-20EF73B1B298}" presName="accentRepeatNode" presStyleLbl="solidFgAcc1" presStyleIdx="1" presStyleCnt="4"/>
      <dgm:spPr>
        <a:ln>
          <a:solidFill>
            <a:schemeClr val="accent3">
              <a:lumMod val="75000"/>
            </a:schemeClr>
          </a:solidFill>
        </a:ln>
      </dgm:spPr>
    </dgm:pt>
    <dgm:pt modelId="{89E4BEDD-94F5-4CB2-B76E-6BE4BC6C38AD}" type="pres">
      <dgm:prSet presAssocID="{324782A3-45E3-47F5-98E2-1FD8C4599262}" presName="text_3" presStyleLbl="node1" presStyleIdx="2" presStyleCnt="4">
        <dgm:presLayoutVars>
          <dgm:bulletEnabled val="1"/>
        </dgm:presLayoutVars>
      </dgm:prSet>
      <dgm:spPr/>
      <dgm:t>
        <a:bodyPr/>
        <a:lstStyle/>
        <a:p>
          <a:endParaRPr lang="en-US"/>
        </a:p>
      </dgm:t>
    </dgm:pt>
    <dgm:pt modelId="{58C9AE56-F48E-4EC4-8ACC-161ABE56F527}" type="pres">
      <dgm:prSet presAssocID="{324782A3-45E3-47F5-98E2-1FD8C4599262}" presName="accent_3" presStyleCnt="0"/>
      <dgm:spPr/>
    </dgm:pt>
    <dgm:pt modelId="{C395DEEE-0DCB-4CDD-A0C8-660001E1CBA9}" type="pres">
      <dgm:prSet presAssocID="{324782A3-45E3-47F5-98E2-1FD8C4599262}" presName="accentRepeatNode" presStyleLbl="solidFgAcc1" presStyleIdx="2" presStyleCnt="4"/>
      <dgm:spPr>
        <a:ln>
          <a:solidFill>
            <a:schemeClr val="bg1">
              <a:lumMod val="50000"/>
            </a:schemeClr>
          </a:solidFill>
        </a:ln>
      </dgm:spPr>
    </dgm:pt>
    <dgm:pt modelId="{435D2BC1-8608-4A60-9CDD-A492815B0401}" type="pres">
      <dgm:prSet presAssocID="{361DB671-F048-4CA5-B4F4-1E11596E7CFB}" presName="text_4" presStyleLbl="node1" presStyleIdx="3" presStyleCnt="4">
        <dgm:presLayoutVars>
          <dgm:bulletEnabled val="1"/>
        </dgm:presLayoutVars>
      </dgm:prSet>
      <dgm:spPr/>
      <dgm:t>
        <a:bodyPr/>
        <a:lstStyle/>
        <a:p>
          <a:endParaRPr lang="en-US"/>
        </a:p>
      </dgm:t>
    </dgm:pt>
    <dgm:pt modelId="{26D5A174-2EB1-4BC3-B180-AF74C984F517}" type="pres">
      <dgm:prSet presAssocID="{361DB671-F048-4CA5-B4F4-1E11596E7CFB}" presName="accent_4" presStyleCnt="0"/>
      <dgm:spPr/>
    </dgm:pt>
    <dgm:pt modelId="{A5CD9E84-67A0-40F4-B84A-99063111C715}" type="pres">
      <dgm:prSet presAssocID="{361DB671-F048-4CA5-B4F4-1E11596E7CFB}" presName="accentRepeatNode" presStyleLbl="solidFgAcc1" presStyleIdx="3" presStyleCnt="4"/>
      <dgm:spPr>
        <a:ln>
          <a:solidFill>
            <a:schemeClr val="accent6">
              <a:lumMod val="50000"/>
            </a:schemeClr>
          </a:solidFill>
        </a:ln>
      </dgm:spPr>
    </dgm:pt>
  </dgm:ptLst>
  <dgm:cxnLst>
    <dgm:cxn modelId="{83080447-97D2-457C-82DD-11D97FB798B6}" type="presOf" srcId="{C6F43148-E104-4704-8649-5CDD84130356}" destId="{53D9ECFC-1523-4200-B3A9-9916DE05D748}" srcOrd="0" destOrd="0" presId="urn:microsoft.com/office/officeart/2008/layout/VerticalCurvedList"/>
    <dgm:cxn modelId="{8152EACD-619B-44B9-B876-0DD758116165}" type="presOf" srcId="{324782A3-45E3-47F5-98E2-1FD8C4599262}" destId="{89E4BEDD-94F5-4CB2-B76E-6BE4BC6C38AD}" srcOrd="0" destOrd="0" presId="urn:microsoft.com/office/officeart/2008/layout/VerticalCurvedList"/>
    <dgm:cxn modelId="{76EE0081-3CA9-4E57-90FE-B09A551D7CD4}" type="presOf" srcId="{361DB671-F048-4CA5-B4F4-1E11596E7CFB}" destId="{435D2BC1-8608-4A60-9CDD-A492815B0401}" srcOrd="0" destOrd="0" presId="urn:microsoft.com/office/officeart/2008/layout/VerticalCurvedList"/>
    <dgm:cxn modelId="{BEBC4D4D-445D-494E-8C57-BAC9CAB26608}" type="presOf" srcId="{DACEBD7E-7C3F-4C2B-97B6-8E47DA69E08E}" destId="{ECDDAA17-A089-4DBD-A226-0B9E7C46781F}" srcOrd="0" destOrd="0" presId="urn:microsoft.com/office/officeart/2008/layout/VerticalCurvedList"/>
    <dgm:cxn modelId="{E9DEBE08-D736-4CF9-BF21-4079E490B3B1}" type="presOf" srcId="{3AA1F346-1529-4CA6-8461-1F46A2C2265F}" destId="{014B7E38-535E-423E-8733-D8F230911587}" srcOrd="0" destOrd="0" presId="urn:microsoft.com/office/officeart/2008/layout/VerticalCurvedList"/>
    <dgm:cxn modelId="{7353BE8F-5572-4D4A-B276-6CD8C93A7D5F}" type="presOf" srcId="{EDE63176-43F1-45AB-9CFC-20EF73B1B298}" destId="{652515EB-1EEA-41D0-8029-D6824510E12C}" srcOrd="0" destOrd="0" presId="urn:microsoft.com/office/officeart/2008/layout/VerticalCurvedList"/>
    <dgm:cxn modelId="{620AC16A-DE9D-40B9-B8AE-9C481CE32F0B}" srcId="{C6F43148-E104-4704-8649-5CDD84130356}" destId="{3AA1F346-1529-4CA6-8461-1F46A2C2265F}" srcOrd="0" destOrd="0" parTransId="{3C9E9613-C987-4A8C-B4A2-A78AB3408851}" sibTransId="{DACEBD7E-7C3F-4C2B-97B6-8E47DA69E08E}"/>
    <dgm:cxn modelId="{3526D985-D507-431F-848B-4219E942951F}" srcId="{C6F43148-E104-4704-8649-5CDD84130356}" destId="{EDE63176-43F1-45AB-9CFC-20EF73B1B298}" srcOrd="1" destOrd="0" parTransId="{E412B444-55E6-4B32-BB96-0AAD15C8CC9C}" sibTransId="{8C504940-C4CC-4246-865F-A7E513D92944}"/>
    <dgm:cxn modelId="{16FD6E13-BD1F-4827-A8DC-DA2DBF397781}" srcId="{C6F43148-E104-4704-8649-5CDD84130356}" destId="{324782A3-45E3-47F5-98E2-1FD8C4599262}" srcOrd="2" destOrd="0" parTransId="{B56AB588-E759-4FCD-AC76-92E194F03C55}" sibTransId="{43B4395E-FB89-4F51-9A52-1CBC715DD8B7}"/>
    <dgm:cxn modelId="{95535322-7E9E-435A-AD19-618637321D34}" srcId="{C6F43148-E104-4704-8649-5CDD84130356}" destId="{361DB671-F048-4CA5-B4F4-1E11596E7CFB}" srcOrd="3" destOrd="0" parTransId="{7789DA1D-A202-4961-9F7E-2DE8631D207C}" sibTransId="{7539DFB9-E973-4416-B3E9-3681B16DDFEF}"/>
    <dgm:cxn modelId="{1FAD1868-B704-450A-B9EE-10EA534AF451}" type="presParOf" srcId="{53D9ECFC-1523-4200-B3A9-9916DE05D748}" destId="{46443ABE-8EF4-4355-9AD7-33F3296CEA99}" srcOrd="0" destOrd="0" presId="urn:microsoft.com/office/officeart/2008/layout/VerticalCurvedList"/>
    <dgm:cxn modelId="{417E0D6B-2A3C-4247-9FCC-133CDC772068}" type="presParOf" srcId="{46443ABE-8EF4-4355-9AD7-33F3296CEA99}" destId="{0385B33E-EF5E-405B-80DE-9ED6E748217D}" srcOrd="0" destOrd="0" presId="urn:microsoft.com/office/officeart/2008/layout/VerticalCurvedList"/>
    <dgm:cxn modelId="{F6D3FB0D-46E6-463A-9611-7BCA4371D5FD}" type="presParOf" srcId="{0385B33E-EF5E-405B-80DE-9ED6E748217D}" destId="{DEDFC4B0-5682-453E-8B72-303EAFD2494D}" srcOrd="0" destOrd="0" presId="urn:microsoft.com/office/officeart/2008/layout/VerticalCurvedList"/>
    <dgm:cxn modelId="{40B2E52E-5FDA-4C00-98EE-817ED9EF439D}" type="presParOf" srcId="{0385B33E-EF5E-405B-80DE-9ED6E748217D}" destId="{ECDDAA17-A089-4DBD-A226-0B9E7C46781F}" srcOrd="1" destOrd="0" presId="urn:microsoft.com/office/officeart/2008/layout/VerticalCurvedList"/>
    <dgm:cxn modelId="{87BF84CA-7816-4275-831B-B55CB1E81725}" type="presParOf" srcId="{0385B33E-EF5E-405B-80DE-9ED6E748217D}" destId="{D788FE54-7B6A-4616-B703-9D8AF4685374}" srcOrd="2" destOrd="0" presId="urn:microsoft.com/office/officeart/2008/layout/VerticalCurvedList"/>
    <dgm:cxn modelId="{7FC1B0FD-70E7-4D9E-B6E5-68706F6525B7}" type="presParOf" srcId="{0385B33E-EF5E-405B-80DE-9ED6E748217D}" destId="{212CE4CC-BB9B-4051-846A-00FE466EF2FC}" srcOrd="3" destOrd="0" presId="urn:microsoft.com/office/officeart/2008/layout/VerticalCurvedList"/>
    <dgm:cxn modelId="{E52CF6DF-0ED9-4356-BE38-BF9093D0AA9B}" type="presParOf" srcId="{46443ABE-8EF4-4355-9AD7-33F3296CEA99}" destId="{014B7E38-535E-423E-8733-D8F230911587}" srcOrd="1" destOrd="0" presId="urn:microsoft.com/office/officeart/2008/layout/VerticalCurvedList"/>
    <dgm:cxn modelId="{F58C9CE6-AA3C-48E1-9116-FEC45842DA19}" type="presParOf" srcId="{46443ABE-8EF4-4355-9AD7-33F3296CEA99}" destId="{EF0448EC-C62A-4236-AF99-033B252E08C4}" srcOrd="2" destOrd="0" presId="urn:microsoft.com/office/officeart/2008/layout/VerticalCurvedList"/>
    <dgm:cxn modelId="{2FAAD8F1-DCFC-4DF9-A99E-8A743446B357}" type="presParOf" srcId="{EF0448EC-C62A-4236-AF99-033B252E08C4}" destId="{47423537-053B-43AF-BCE4-427FAAA09101}" srcOrd="0" destOrd="0" presId="urn:microsoft.com/office/officeart/2008/layout/VerticalCurvedList"/>
    <dgm:cxn modelId="{CBD35021-F954-4912-B56E-5D7F6F74F9CA}" type="presParOf" srcId="{46443ABE-8EF4-4355-9AD7-33F3296CEA99}" destId="{652515EB-1EEA-41D0-8029-D6824510E12C}" srcOrd="3" destOrd="0" presId="urn:microsoft.com/office/officeart/2008/layout/VerticalCurvedList"/>
    <dgm:cxn modelId="{6F62C0FD-4C06-4360-B21C-02B0399CA399}" type="presParOf" srcId="{46443ABE-8EF4-4355-9AD7-33F3296CEA99}" destId="{76CA804C-3B93-4ED1-B2E8-FF750906AEB8}" srcOrd="4" destOrd="0" presId="urn:microsoft.com/office/officeart/2008/layout/VerticalCurvedList"/>
    <dgm:cxn modelId="{D5CDF9F4-17DB-48B5-BC29-229D5D814215}" type="presParOf" srcId="{76CA804C-3B93-4ED1-B2E8-FF750906AEB8}" destId="{5A5DDF6F-C908-4369-9029-2F650CFB5281}" srcOrd="0" destOrd="0" presId="urn:microsoft.com/office/officeart/2008/layout/VerticalCurvedList"/>
    <dgm:cxn modelId="{4020A381-4B86-4168-85F6-AC57EEA177E0}" type="presParOf" srcId="{46443ABE-8EF4-4355-9AD7-33F3296CEA99}" destId="{89E4BEDD-94F5-4CB2-B76E-6BE4BC6C38AD}" srcOrd="5" destOrd="0" presId="urn:microsoft.com/office/officeart/2008/layout/VerticalCurvedList"/>
    <dgm:cxn modelId="{446E72EC-EAB8-4B67-9DA7-F1525D1DBFC1}" type="presParOf" srcId="{46443ABE-8EF4-4355-9AD7-33F3296CEA99}" destId="{58C9AE56-F48E-4EC4-8ACC-161ABE56F527}" srcOrd="6" destOrd="0" presId="urn:microsoft.com/office/officeart/2008/layout/VerticalCurvedList"/>
    <dgm:cxn modelId="{FAB62624-F368-4C61-ADB0-1626D233B8D5}" type="presParOf" srcId="{58C9AE56-F48E-4EC4-8ACC-161ABE56F527}" destId="{C395DEEE-0DCB-4CDD-A0C8-660001E1CBA9}" srcOrd="0" destOrd="0" presId="urn:microsoft.com/office/officeart/2008/layout/VerticalCurvedList"/>
    <dgm:cxn modelId="{00F45CF2-A66C-431C-8170-D6BD9100910D}" type="presParOf" srcId="{46443ABE-8EF4-4355-9AD7-33F3296CEA99}" destId="{435D2BC1-8608-4A60-9CDD-A492815B0401}" srcOrd="7" destOrd="0" presId="urn:microsoft.com/office/officeart/2008/layout/VerticalCurvedList"/>
    <dgm:cxn modelId="{B41D900C-B640-4D09-AA96-69FD98699A54}" type="presParOf" srcId="{46443ABE-8EF4-4355-9AD7-33F3296CEA99}" destId="{26D5A174-2EB1-4BC3-B180-AF74C984F517}" srcOrd="8" destOrd="0" presId="urn:microsoft.com/office/officeart/2008/layout/VerticalCurvedList"/>
    <dgm:cxn modelId="{CCF39DE1-3AE2-4B72-A057-0B7ABCCECB56}" type="presParOf" srcId="{26D5A174-2EB1-4BC3-B180-AF74C984F517}" destId="{A5CD9E84-67A0-40F4-B84A-99063111C7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C93818-77E1-4431-9F46-2CE8C7A31495}" type="doc">
      <dgm:prSet loTypeId="urn:microsoft.com/office/officeart/2005/8/layout/orgChart1" loCatId="hierarchy" qsTypeId="urn:microsoft.com/office/officeart/2005/8/quickstyle/simple4" qsCatId="simple" csTypeId="urn:microsoft.com/office/officeart/2005/8/colors/colorful4" csCatId="colorful" phldr="1"/>
      <dgm:spPr/>
      <dgm:t>
        <a:bodyPr/>
        <a:lstStyle/>
        <a:p>
          <a:endParaRPr lang="en-US"/>
        </a:p>
      </dgm:t>
    </dgm:pt>
    <dgm:pt modelId="{C5AA64F0-DED6-424E-A6B4-8BC6304AF2B1}">
      <dgm:prSet phldrT="[Text]"/>
      <dgm:spPr/>
      <dgm:t>
        <a:bodyPr/>
        <a:lstStyle/>
        <a:p>
          <a:r>
            <a:rPr lang="en-US" dirty="0" smtClean="0"/>
            <a:t>New Arrivals</a:t>
          </a:r>
          <a:endParaRPr lang="en-US" dirty="0"/>
        </a:p>
      </dgm:t>
    </dgm:pt>
    <dgm:pt modelId="{F36597D9-2847-42A1-8999-47BE48D79333}" type="parTrans" cxnId="{EC0B0E1B-3D78-46DA-A189-A38BB1A05C5C}">
      <dgm:prSet/>
      <dgm:spPr/>
      <dgm:t>
        <a:bodyPr/>
        <a:lstStyle/>
        <a:p>
          <a:endParaRPr lang="en-US"/>
        </a:p>
      </dgm:t>
    </dgm:pt>
    <dgm:pt modelId="{2C80701F-17BA-4D33-BAC8-F26B0442094B}" type="sibTrans" cxnId="{EC0B0E1B-3D78-46DA-A189-A38BB1A05C5C}">
      <dgm:prSet/>
      <dgm:spPr/>
      <dgm:t>
        <a:bodyPr/>
        <a:lstStyle/>
        <a:p>
          <a:endParaRPr lang="en-US"/>
        </a:p>
      </dgm:t>
    </dgm:pt>
    <dgm:pt modelId="{139274F5-3A5B-43F3-962D-1E3B79CB3A4D}">
      <dgm:prSet phldrT="[Text]"/>
      <dgm:spPr/>
      <dgm:t>
        <a:bodyPr/>
        <a:lstStyle/>
        <a:p>
          <a:r>
            <a:rPr lang="en-US" dirty="0" smtClean="0"/>
            <a:t>Men</a:t>
          </a:r>
          <a:endParaRPr lang="en-US" dirty="0"/>
        </a:p>
      </dgm:t>
    </dgm:pt>
    <dgm:pt modelId="{90D421FC-8827-47F1-BA12-88790DAE73CE}" type="parTrans" cxnId="{B168FCB1-3EF4-4387-8C2A-160F25EBFD35}">
      <dgm:prSet/>
      <dgm:spPr/>
      <dgm:t>
        <a:bodyPr/>
        <a:lstStyle/>
        <a:p>
          <a:endParaRPr lang="en-US"/>
        </a:p>
      </dgm:t>
    </dgm:pt>
    <dgm:pt modelId="{CAE3DFD9-6C4E-4744-9342-5FDF1AAD27E0}" type="sibTrans" cxnId="{B168FCB1-3EF4-4387-8C2A-160F25EBFD35}">
      <dgm:prSet/>
      <dgm:spPr/>
      <dgm:t>
        <a:bodyPr/>
        <a:lstStyle/>
        <a:p>
          <a:endParaRPr lang="en-US"/>
        </a:p>
      </dgm:t>
    </dgm:pt>
    <dgm:pt modelId="{71CD369E-F251-4D2F-9622-2BE6F3E21031}">
      <dgm:prSet phldrT="[Text]"/>
      <dgm:spPr/>
      <dgm:t>
        <a:bodyPr/>
        <a:lstStyle/>
        <a:p>
          <a:r>
            <a:rPr lang="en-US" dirty="0" smtClean="0"/>
            <a:t>Women</a:t>
          </a:r>
          <a:endParaRPr lang="en-US" dirty="0"/>
        </a:p>
      </dgm:t>
    </dgm:pt>
    <dgm:pt modelId="{82EC8550-CF18-4DE1-ACBF-7512544F6C9F}" type="parTrans" cxnId="{40802073-0A09-4F7B-815F-1E9ACE16DC1E}">
      <dgm:prSet/>
      <dgm:spPr/>
      <dgm:t>
        <a:bodyPr/>
        <a:lstStyle/>
        <a:p>
          <a:endParaRPr lang="en-US"/>
        </a:p>
      </dgm:t>
    </dgm:pt>
    <dgm:pt modelId="{0432B6D0-473C-41BD-96C8-07103B9262C4}" type="sibTrans" cxnId="{40802073-0A09-4F7B-815F-1E9ACE16DC1E}">
      <dgm:prSet/>
      <dgm:spPr/>
      <dgm:t>
        <a:bodyPr/>
        <a:lstStyle/>
        <a:p>
          <a:endParaRPr lang="en-US"/>
        </a:p>
      </dgm:t>
    </dgm:pt>
    <dgm:pt modelId="{30E271B5-9E15-4E81-9225-9710A24F213B}">
      <dgm:prSet phldrT="[Text]"/>
      <dgm:spPr/>
      <dgm:t>
        <a:bodyPr/>
        <a:lstStyle/>
        <a:p>
          <a:r>
            <a:rPr lang="en-US" dirty="0" smtClean="0"/>
            <a:t>Kids</a:t>
          </a:r>
          <a:endParaRPr lang="en-US" dirty="0"/>
        </a:p>
      </dgm:t>
    </dgm:pt>
    <dgm:pt modelId="{A174C0E7-1D30-4F67-B8C0-871C85497D01}" type="parTrans" cxnId="{4EA775CC-5D37-4A76-AEE3-F8302D6027BC}">
      <dgm:prSet/>
      <dgm:spPr/>
      <dgm:t>
        <a:bodyPr/>
        <a:lstStyle/>
        <a:p>
          <a:endParaRPr lang="en-US"/>
        </a:p>
      </dgm:t>
    </dgm:pt>
    <dgm:pt modelId="{F5C0559D-6201-4DAF-88F2-6CB0253F589A}" type="sibTrans" cxnId="{4EA775CC-5D37-4A76-AEE3-F8302D6027BC}">
      <dgm:prSet/>
      <dgm:spPr/>
      <dgm:t>
        <a:bodyPr/>
        <a:lstStyle/>
        <a:p>
          <a:endParaRPr lang="en-US"/>
        </a:p>
      </dgm:t>
    </dgm:pt>
    <dgm:pt modelId="{1192FAF9-C183-48BB-B4DC-EF6CCDB6D154}">
      <dgm:prSet phldrT="[Text]"/>
      <dgm:spPr/>
      <dgm:t>
        <a:bodyPr/>
        <a:lstStyle/>
        <a:p>
          <a:r>
            <a:rPr lang="en-US" dirty="0" smtClean="0"/>
            <a:t>Brands</a:t>
          </a:r>
          <a:endParaRPr lang="en-US" dirty="0"/>
        </a:p>
      </dgm:t>
    </dgm:pt>
    <dgm:pt modelId="{9162329B-E76E-48F3-8270-D85FE3FF15C1}" type="parTrans" cxnId="{D4F20B3F-E133-4194-B91F-3D88B2794F2C}">
      <dgm:prSet/>
      <dgm:spPr/>
      <dgm:t>
        <a:bodyPr/>
        <a:lstStyle/>
        <a:p>
          <a:endParaRPr lang="en-US"/>
        </a:p>
      </dgm:t>
    </dgm:pt>
    <dgm:pt modelId="{CA5A5A0A-944C-4DDB-8CD5-DCDC9D7C1D4A}" type="sibTrans" cxnId="{D4F20B3F-E133-4194-B91F-3D88B2794F2C}">
      <dgm:prSet/>
      <dgm:spPr/>
      <dgm:t>
        <a:bodyPr/>
        <a:lstStyle/>
        <a:p>
          <a:endParaRPr lang="en-US"/>
        </a:p>
      </dgm:t>
    </dgm:pt>
    <dgm:pt modelId="{10516003-0FF3-4F8B-8733-CCC9878571E4}">
      <dgm:prSet phldrT="[Text]"/>
      <dgm:spPr/>
      <dgm:t>
        <a:bodyPr/>
        <a:lstStyle/>
        <a:p>
          <a:r>
            <a:rPr lang="en-US" dirty="0" smtClean="0"/>
            <a:t>Sports</a:t>
          </a:r>
          <a:endParaRPr lang="en-US" dirty="0"/>
        </a:p>
      </dgm:t>
    </dgm:pt>
    <dgm:pt modelId="{2724A36E-3A38-4444-AEC1-1EF01B7EA95E}" type="parTrans" cxnId="{453C03EB-7A37-43AC-8EFF-828789E741B0}">
      <dgm:prSet/>
      <dgm:spPr/>
      <dgm:t>
        <a:bodyPr/>
        <a:lstStyle/>
        <a:p>
          <a:endParaRPr lang="en-US"/>
        </a:p>
      </dgm:t>
    </dgm:pt>
    <dgm:pt modelId="{54924EB2-550F-4163-91BA-72977D7791C4}" type="sibTrans" cxnId="{453C03EB-7A37-43AC-8EFF-828789E741B0}">
      <dgm:prSet/>
      <dgm:spPr/>
      <dgm:t>
        <a:bodyPr/>
        <a:lstStyle/>
        <a:p>
          <a:endParaRPr lang="en-US"/>
        </a:p>
      </dgm:t>
    </dgm:pt>
    <dgm:pt modelId="{DE1C932A-AA38-43E7-9E38-74004C862A02}">
      <dgm:prSet phldrT="[Text]"/>
      <dgm:spPr/>
      <dgm:t>
        <a:bodyPr/>
        <a:lstStyle/>
        <a:p>
          <a:r>
            <a:rPr lang="en-US" dirty="0" smtClean="0"/>
            <a:t>Sale</a:t>
          </a:r>
          <a:endParaRPr lang="en-US" dirty="0"/>
        </a:p>
      </dgm:t>
    </dgm:pt>
    <dgm:pt modelId="{438610C5-7261-4FEE-8D41-CF04EA3D7CE2}" type="parTrans" cxnId="{AF965BD2-29B2-48EF-8BCB-670D94728BC8}">
      <dgm:prSet/>
      <dgm:spPr/>
      <dgm:t>
        <a:bodyPr/>
        <a:lstStyle/>
        <a:p>
          <a:endParaRPr lang="en-US"/>
        </a:p>
      </dgm:t>
    </dgm:pt>
    <dgm:pt modelId="{C12229F3-022B-41FC-92B5-1151914EB5F8}" type="sibTrans" cxnId="{AF965BD2-29B2-48EF-8BCB-670D94728BC8}">
      <dgm:prSet/>
      <dgm:spPr/>
      <dgm:t>
        <a:bodyPr/>
        <a:lstStyle/>
        <a:p>
          <a:endParaRPr lang="en-US"/>
        </a:p>
      </dgm:t>
    </dgm:pt>
    <dgm:pt modelId="{659D419D-CE87-4BEC-BC5C-5DAC5A87C946}">
      <dgm:prSet phldrT="[Text]"/>
      <dgm:spPr/>
      <dgm:t>
        <a:bodyPr/>
        <a:lstStyle/>
        <a:p>
          <a:r>
            <a:rPr lang="en-US" dirty="0" smtClean="0"/>
            <a:t>Men</a:t>
          </a:r>
          <a:endParaRPr lang="en-US" dirty="0"/>
        </a:p>
      </dgm:t>
    </dgm:pt>
    <dgm:pt modelId="{D5625552-6203-46F9-A182-7BE4048D620C}" type="parTrans" cxnId="{92E12630-3822-416D-9AF8-B0FADCF80815}">
      <dgm:prSet/>
      <dgm:spPr/>
      <dgm:t>
        <a:bodyPr/>
        <a:lstStyle/>
        <a:p>
          <a:endParaRPr lang="en-US"/>
        </a:p>
      </dgm:t>
    </dgm:pt>
    <dgm:pt modelId="{63E941EA-BE32-43D1-9604-773D9F26D1B6}" type="sibTrans" cxnId="{92E12630-3822-416D-9AF8-B0FADCF80815}">
      <dgm:prSet/>
      <dgm:spPr/>
      <dgm:t>
        <a:bodyPr/>
        <a:lstStyle/>
        <a:p>
          <a:endParaRPr lang="en-US"/>
        </a:p>
      </dgm:t>
    </dgm:pt>
    <dgm:pt modelId="{0DBE61DD-2D51-4567-973D-44AE97B8B1E5}">
      <dgm:prSet phldrT="[Text]"/>
      <dgm:spPr/>
      <dgm:t>
        <a:bodyPr/>
        <a:lstStyle/>
        <a:p>
          <a:r>
            <a:rPr lang="en-US" dirty="0" smtClean="0"/>
            <a:t>Women</a:t>
          </a:r>
          <a:endParaRPr lang="en-US" dirty="0"/>
        </a:p>
      </dgm:t>
    </dgm:pt>
    <dgm:pt modelId="{BE2944EC-20FD-4BD6-A3E2-48ABBFAF85D9}" type="parTrans" cxnId="{CE9A6AF9-20BF-471D-917E-4EF6F1D561E5}">
      <dgm:prSet/>
      <dgm:spPr/>
      <dgm:t>
        <a:bodyPr/>
        <a:lstStyle/>
        <a:p>
          <a:endParaRPr lang="en-US"/>
        </a:p>
      </dgm:t>
    </dgm:pt>
    <dgm:pt modelId="{E407933D-9B3F-46CF-A22D-213E65D92C3A}" type="sibTrans" cxnId="{CE9A6AF9-20BF-471D-917E-4EF6F1D561E5}">
      <dgm:prSet/>
      <dgm:spPr/>
      <dgm:t>
        <a:bodyPr/>
        <a:lstStyle/>
        <a:p>
          <a:endParaRPr lang="en-US"/>
        </a:p>
      </dgm:t>
    </dgm:pt>
    <dgm:pt modelId="{D2A50B40-D6CD-4BAF-B54A-73FC86425831}">
      <dgm:prSet phldrT="[Text]"/>
      <dgm:spPr/>
      <dgm:t>
        <a:bodyPr/>
        <a:lstStyle/>
        <a:p>
          <a:r>
            <a:rPr lang="en-US" dirty="0" smtClean="0"/>
            <a:t>Kids</a:t>
          </a:r>
          <a:endParaRPr lang="en-US" dirty="0"/>
        </a:p>
      </dgm:t>
    </dgm:pt>
    <dgm:pt modelId="{44738D62-2A17-4D6F-9E0D-3B701D547A79}" type="parTrans" cxnId="{34E63634-E306-4D92-AA36-CED3B301DDE1}">
      <dgm:prSet/>
      <dgm:spPr/>
      <dgm:t>
        <a:bodyPr/>
        <a:lstStyle/>
        <a:p>
          <a:endParaRPr lang="en-US"/>
        </a:p>
      </dgm:t>
    </dgm:pt>
    <dgm:pt modelId="{519EEA2E-1AA8-42A8-86DF-36C92451AE54}" type="sibTrans" cxnId="{34E63634-E306-4D92-AA36-CED3B301DDE1}">
      <dgm:prSet/>
      <dgm:spPr/>
      <dgm:t>
        <a:bodyPr/>
        <a:lstStyle/>
        <a:p>
          <a:endParaRPr lang="en-US"/>
        </a:p>
      </dgm:t>
    </dgm:pt>
    <dgm:pt modelId="{AAD96A4F-CE27-4E9D-A9E8-D1B9276ED772}">
      <dgm:prSet phldrT="[Text]"/>
      <dgm:spPr/>
      <dgm:t>
        <a:bodyPr/>
        <a:lstStyle/>
        <a:p>
          <a:r>
            <a:rPr lang="en-US" dirty="0" smtClean="0"/>
            <a:t>Footwear</a:t>
          </a:r>
          <a:endParaRPr lang="en-US" dirty="0"/>
        </a:p>
      </dgm:t>
    </dgm:pt>
    <dgm:pt modelId="{CD54E555-7578-45E6-960B-E05DE122B1C2}" type="parTrans" cxnId="{B23E36BE-0157-40A4-873F-CED7FC2A8036}">
      <dgm:prSet/>
      <dgm:spPr/>
      <dgm:t>
        <a:bodyPr/>
        <a:lstStyle/>
        <a:p>
          <a:endParaRPr lang="en-US"/>
        </a:p>
      </dgm:t>
    </dgm:pt>
    <dgm:pt modelId="{AD02E9C2-8DA8-482D-861A-A6EFB1CDA422}" type="sibTrans" cxnId="{B23E36BE-0157-40A4-873F-CED7FC2A8036}">
      <dgm:prSet/>
      <dgm:spPr/>
      <dgm:t>
        <a:bodyPr/>
        <a:lstStyle/>
        <a:p>
          <a:endParaRPr lang="en-US"/>
        </a:p>
      </dgm:t>
    </dgm:pt>
    <dgm:pt modelId="{9AD1C8AD-CFCF-4282-9642-AFC91604750D}">
      <dgm:prSet phldrT="[Text]"/>
      <dgm:spPr/>
      <dgm:t>
        <a:bodyPr/>
        <a:lstStyle/>
        <a:p>
          <a:r>
            <a:rPr lang="en-US" dirty="0" smtClean="0"/>
            <a:t>Accessories</a:t>
          </a:r>
          <a:endParaRPr lang="en-US" dirty="0"/>
        </a:p>
      </dgm:t>
    </dgm:pt>
    <dgm:pt modelId="{15C55E62-7711-4231-8DC5-974C9C3B60E1}" type="parTrans" cxnId="{F0840354-0D8A-4549-BB03-9C71D780B61C}">
      <dgm:prSet/>
      <dgm:spPr/>
      <dgm:t>
        <a:bodyPr/>
        <a:lstStyle/>
        <a:p>
          <a:endParaRPr lang="en-US"/>
        </a:p>
      </dgm:t>
    </dgm:pt>
    <dgm:pt modelId="{AB7B45F5-ACD1-4627-B320-6663783302D3}" type="sibTrans" cxnId="{F0840354-0D8A-4549-BB03-9C71D780B61C}">
      <dgm:prSet/>
      <dgm:spPr/>
      <dgm:t>
        <a:bodyPr/>
        <a:lstStyle/>
        <a:p>
          <a:endParaRPr lang="en-US"/>
        </a:p>
      </dgm:t>
    </dgm:pt>
    <dgm:pt modelId="{D67DC0CA-69ED-4498-ABAC-382AE44644E0}">
      <dgm:prSet phldrT="[Text]"/>
      <dgm:spPr/>
      <dgm:t>
        <a:bodyPr/>
        <a:lstStyle/>
        <a:p>
          <a:r>
            <a:rPr lang="en-US" dirty="0" smtClean="0"/>
            <a:t>Clothing</a:t>
          </a:r>
          <a:endParaRPr lang="en-US" dirty="0"/>
        </a:p>
      </dgm:t>
    </dgm:pt>
    <dgm:pt modelId="{464C025D-963B-4BE2-BE72-E1E5F35CC55A}" type="parTrans" cxnId="{21ECF025-B5CE-4D28-BA1B-7DC8ED1491F4}">
      <dgm:prSet/>
      <dgm:spPr/>
      <dgm:t>
        <a:bodyPr/>
        <a:lstStyle/>
        <a:p>
          <a:endParaRPr lang="en-US"/>
        </a:p>
      </dgm:t>
    </dgm:pt>
    <dgm:pt modelId="{1E095EB7-ECEC-4906-A2EC-C0110F39C51C}" type="sibTrans" cxnId="{21ECF025-B5CE-4D28-BA1B-7DC8ED1491F4}">
      <dgm:prSet/>
      <dgm:spPr/>
      <dgm:t>
        <a:bodyPr/>
        <a:lstStyle/>
        <a:p>
          <a:endParaRPr lang="en-US"/>
        </a:p>
      </dgm:t>
    </dgm:pt>
    <dgm:pt modelId="{5B37E9D5-BE01-45AB-8767-32812EA20399}">
      <dgm:prSet phldrT="[Text]"/>
      <dgm:spPr/>
      <dgm:t>
        <a:bodyPr/>
        <a:lstStyle/>
        <a:p>
          <a:r>
            <a:rPr lang="en-US" dirty="0" smtClean="0"/>
            <a:t>All New Arrivals</a:t>
          </a:r>
          <a:endParaRPr lang="en-US" dirty="0"/>
        </a:p>
      </dgm:t>
    </dgm:pt>
    <dgm:pt modelId="{D5A9A533-E76A-49E6-83A0-5723784EE016}" type="parTrans" cxnId="{EA05502A-904D-4F48-975C-C8BC0C866856}">
      <dgm:prSet/>
      <dgm:spPr/>
      <dgm:t>
        <a:bodyPr/>
        <a:lstStyle/>
        <a:p>
          <a:endParaRPr lang="en-US"/>
        </a:p>
      </dgm:t>
    </dgm:pt>
    <dgm:pt modelId="{0919EFAB-EBBC-4AFE-83A2-9E29928AD5C8}" type="sibTrans" cxnId="{EA05502A-904D-4F48-975C-C8BC0C866856}">
      <dgm:prSet/>
      <dgm:spPr/>
      <dgm:t>
        <a:bodyPr/>
        <a:lstStyle/>
        <a:p>
          <a:endParaRPr lang="en-US"/>
        </a:p>
      </dgm:t>
    </dgm:pt>
    <dgm:pt modelId="{906A3575-71A0-4309-9E75-B21F6C5BB140}">
      <dgm:prSet phldrT="[Text]"/>
      <dgm:spPr/>
      <dgm:t>
        <a:bodyPr/>
        <a:lstStyle/>
        <a:p>
          <a:r>
            <a:rPr lang="en-US" dirty="0" smtClean="0"/>
            <a:t>Footwear</a:t>
          </a:r>
          <a:endParaRPr lang="en-US" dirty="0"/>
        </a:p>
      </dgm:t>
    </dgm:pt>
    <dgm:pt modelId="{A8D05493-BDBF-41A8-815A-42184ED38195}" type="parTrans" cxnId="{9F6C85D2-A6C6-4EEE-8D66-FE26F8DE32EC}">
      <dgm:prSet/>
      <dgm:spPr/>
      <dgm:t>
        <a:bodyPr/>
        <a:lstStyle/>
        <a:p>
          <a:endParaRPr lang="en-US"/>
        </a:p>
      </dgm:t>
    </dgm:pt>
    <dgm:pt modelId="{283229C9-7A65-4604-9045-1EAE9D6415E6}" type="sibTrans" cxnId="{9F6C85D2-A6C6-4EEE-8D66-FE26F8DE32EC}">
      <dgm:prSet/>
      <dgm:spPr/>
      <dgm:t>
        <a:bodyPr/>
        <a:lstStyle/>
        <a:p>
          <a:endParaRPr lang="en-US"/>
        </a:p>
      </dgm:t>
    </dgm:pt>
    <dgm:pt modelId="{48804CAC-7141-4F19-AED7-95A5719F07CE}">
      <dgm:prSet phldrT="[Text]"/>
      <dgm:spPr/>
      <dgm:t>
        <a:bodyPr/>
        <a:lstStyle/>
        <a:p>
          <a:r>
            <a:rPr lang="en-US" dirty="0" smtClean="0"/>
            <a:t>Accessories</a:t>
          </a:r>
          <a:endParaRPr lang="en-US" dirty="0"/>
        </a:p>
      </dgm:t>
    </dgm:pt>
    <dgm:pt modelId="{845E5220-EF65-4E7F-BB08-B7563209B926}" type="parTrans" cxnId="{6BDC703B-D41C-48E6-91FA-B4D03486BAD9}">
      <dgm:prSet/>
      <dgm:spPr/>
      <dgm:t>
        <a:bodyPr/>
        <a:lstStyle/>
        <a:p>
          <a:endParaRPr lang="en-US"/>
        </a:p>
      </dgm:t>
    </dgm:pt>
    <dgm:pt modelId="{C04E110A-3794-4A9D-B1ED-42CFA1073ADE}" type="sibTrans" cxnId="{6BDC703B-D41C-48E6-91FA-B4D03486BAD9}">
      <dgm:prSet/>
      <dgm:spPr/>
      <dgm:t>
        <a:bodyPr/>
        <a:lstStyle/>
        <a:p>
          <a:endParaRPr lang="en-US"/>
        </a:p>
      </dgm:t>
    </dgm:pt>
    <dgm:pt modelId="{2B8C5BA2-9C91-4A11-87D3-2301E626B3F8}">
      <dgm:prSet phldrT="[Text]"/>
      <dgm:spPr/>
      <dgm:t>
        <a:bodyPr/>
        <a:lstStyle/>
        <a:p>
          <a:r>
            <a:rPr lang="en-US" dirty="0" smtClean="0"/>
            <a:t>Clothing</a:t>
          </a:r>
          <a:endParaRPr lang="en-US" dirty="0"/>
        </a:p>
      </dgm:t>
    </dgm:pt>
    <dgm:pt modelId="{E65EBC16-CA4F-4DBB-BFF1-475FCB794488}" type="parTrans" cxnId="{114D7E6F-E16F-42EE-859E-DDDB9D473697}">
      <dgm:prSet/>
      <dgm:spPr/>
      <dgm:t>
        <a:bodyPr/>
        <a:lstStyle/>
        <a:p>
          <a:endParaRPr lang="en-US"/>
        </a:p>
      </dgm:t>
    </dgm:pt>
    <dgm:pt modelId="{632BAAE4-D3EB-44E7-975B-8684805A4588}" type="sibTrans" cxnId="{114D7E6F-E16F-42EE-859E-DDDB9D473697}">
      <dgm:prSet/>
      <dgm:spPr/>
      <dgm:t>
        <a:bodyPr/>
        <a:lstStyle/>
        <a:p>
          <a:endParaRPr lang="en-US"/>
        </a:p>
      </dgm:t>
    </dgm:pt>
    <dgm:pt modelId="{E4E3AB7F-D442-44B9-95B6-EDEFC8A65BBA}">
      <dgm:prSet phldrT="[Text]"/>
      <dgm:spPr/>
      <dgm:t>
        <a:bodyPr/>
        <a:lstStyle/>
        <a:p>
          <a:r>
            <a:rPr lang="en-US" dirty="0" smtClean="0"/>
            <a:t>All Kids</a:t>
          </a:r>
          <a:endParaRPr lang="en-US" dirty="0"/>
        </a:p>
      </dgm:t>
    </dgm:pt>
    <dgm:pt modelId="{9C545736-0194-4525-8545-82B725108A9D}" type="parTrans" cxnId="{26BF84A9-81A5-45D0-A8DC-F5C1AC1E8483}">
      <dgm:prSet/>
      <dgm:spPr/>
      <dgm:t>
        <a:bodyPr/>
        <a:lstStyle/>
        <a:p>
          <a:endParaRPr lang="en-US"/>
        </a:p>
      </dgm:t>
    </dgm:pt>
    <dgm:pt modelId="{EA035F1E-310A-4CF7-87DE-4C63351311D6}" type="sibTrans" cxnId="{26BF84A9-81A5-45D0-A8DC-F5C1AC1E8483}">
      <dgm:prSet/>
      <dgm:spPr/>
      <dgm:t>
        <a:bodyPr/>
        <a:lstStyle/>
        <a:p>
          <a:endParaRPr lang="en-US"/>
        </a:p>
      </dgm:t>
    </dgm:pt>
    <dgm:pt modelId="{812FD051-5CA3-4B51-AC21-74DA31C4957A}">
      <dgm:prSet/>
      <dgm:spPr/>
      <dgm:t>
        <a:bodyPr/>
        <a:lstStyle/>
        <a:p>
          <a:r>
            <a:rPr lang="en-US" b="0" i="0" u="none" dirty="0" smtClean="0"/>
            <a:t>All Footwear</a:t>
          </a:r>
          <a:endParaRPr lang="en-US" dirty="0"/>
        </a:p>
      </dgm:t>
    </dgm:pt>
    <dgm:pt modelId="{AB1B2D0D-9BD8-44F4-B879-2FEB8941E7E5}" type="parTrans" cxnId="{87E29E38-A405-4842-9635-B5E278A9C466}">
      <dgm:prSet/>
      <dgm:spPr/>
      <dgm:t>
        <a:bodyPr/>
        <a:lstStyle/>
        <a:p>
          <a:endParaRPr lang="en-US"/>
        </a:p>
      </dgm:t>
    </dgm:pt>
    <dgm:pt modelId="{B6AEFB15-6E87-4730-9D93-15E095290586}" type="sibTrans" cxnId="{87E29E38-A405-4842-9635-B5E278A9C466}">
      <dgm:prSet/>
      <dgm:spPr/>
      <dgm:t>
        <a:bodyPr/>
        <a:lstStyle/>
        <a:p>
          <a:endParaRPr lang="en-US"/>
        </a:p>
      </dgm:t>
    </dgm:pt>
    <dgm:pt modelId="{B6A8A15C-3897-402B-9282-0EAF6A76C4EA}">
      <dgm:prSet phldrT="[Text]"/>
      <dgm:spPr/>
      <dgm:t>
        <a:bodyPr/>
        <a:lstStyle/>
        <a:p>
          <a:r>
            <a:rPr lang="en-US" dirty="0" smtClean="0"/>
            <a:t>Sport 1</a:t>
          </a:r>
          <a:endParaRPr lang="en-US" dirty="0"/>
        </a:p>
      </dgm:t>
    </dgm:pt>
    <dgm:pt modelId="{EB446E25-B5F8-4C6D-841A-3CB0374A2F9C}" type="parTrans" cxnId="{4CAB60F9-7E8B-441D-AC10-2F6BE2AE1C79}">
      <dgm:prSet/>
      <dgm:spPr/>
      <dgm:t>
        <a:bodyPr/>
        <a:lstStyle/>
        <a:p>
          <a:endParaRPr lang="en-US"/>
        </a:p>
      </dgm:t>
    </dgm:pt>
    <dgm:pt modelId="{45EEA4FF-4EC1-4925-B572-B6BF38398547}" type="sibTrans" cxnId="{4CAB60F9-7E8B-441D-AC10-2F6BE2AE1C79}">
      <dgm:prSet/>
      <dgm:spPr/>
      <dgm:t>
        <a:bodyPr/>
        <a:lstStyle/>
        <a:p>
          <a:endParaRPr lang="en-US"/>
        </a:p>
      </dgm:t>
    </dgm:pt>
    <dgm:pt modelId="{EB495B66-B90F-4670-8443-616B835085B1}">
      <dgm:prSet phldrT="[Text]"/>
      <dgm:spPr/>
      <dgm:t>
        <a:bodyPr/>
        <a:lstStyle/>
        <a:p>
          <a:r>
            <a:rPr lang="en-US" dirty="0" smtClean="0"/>
            <a:t>Sport 2</a:t>
          </a:r>
          <a:endParaRPr lang="en-US" dirty="0"/>
        </a:p>
      </dgm:t>
    </dgm:pt>
    <dgm:pt modelId="{42CA022E-A374-424F-8E1B-3552B5AE7DC2}" type="parTrans" cxnId="{DBEAD6DB-021C-45D5-8270-AF66043EA0AD}">
      <dgm:prSet/>
      <dgm:spPr/>
      <dgm:t>
        <a:bodyPr/>
        <a:lstStyle/>
        <a:p>
          <a:endParaRPr lang="en-US"/>
        </a:p>
      </dgm:t>
    </dgm:pt>
    <dgm:pt modelId="{66544845-22E1-4F94-BE62-61FE67F2982D}" type="sibTrans" cxnId="{DBEAD6DB-021C-45D5-8270-AF66043EA0AD}">
      <dgm:prSet/>
      <dgm:spPr/>
      <dgm:t>
        <a:bodyPr/>
        <a:lstStyle/>
        <a:p>
          <a:endParaRPr lang="en-US"/>
        </a:p>
      </dgm:t>
    </dgm:pt>
    <dgm:pt modelId="{0BE31890-9564-43A8-BB13-127EB941422F}">
      <dgm:prSet phldrT="[Text]"/>
      <dgm:spPr/>
      <dgm:t>
        <a:bodyPr/>
        <a:lstStyle/>
        <a:p>
          <a:r>
            <a:rPr lang="en-US" dirty="0" smtClean="0"/>
            <a:t>Sport 3</a:t>
          </a:r>
          <a:endParaRPr lang="en-US" dirty="0"/>
        </a:p>
      </dgm:t>
    </dgm:pt>
    <dgm:pt modelId="{BE4DE15A-E074-4C46-8BF4-56609313171F}" type="parTrans" cxnId="{AB3ECF20-CFA3-4EDF-998B-F024B41B3D8D}">
      <dgm:prSet/>
      <dgm:spPr/>
      <dgm:t>
        <a:bodyPr/>
        <a:lstStyle/>
        <a:p>
          <a:endParaRPr lang="en-US"/>
        </a:p>
      </dgm:t>
    </dgm:pt>
    <dgm:pt modelId="{342E3E80-E6F3-4CC6-A8C5-DCE56F3F02B0}" type="sibTrans" cxnId="{AB3ECF20-CFA3-4EDF-998B-F024B41B3D8D}">
      <dgm:prSet/>
      <dgm:spPr/>
      <dgm:t>
        <a:bodyPr/>
        <a:lstStyle/>
        <a:p>
          <a:endParaRPr lang="en-US"/>
        </a:p>
      </dgm:t>
    </dgm:pt>
    <dgm:pt modelId="{B9D8FCFB-E9CB-4664-9486-335AD9D9816A}" type="pres">
      <dgm:prSet presAssocID="{2FC93818-77E1-4431-9F46-2CE8C7A31495}" presName="hierChild1" presStyleCnt="0">
        <dgm:presLayoutVars>
          <dgm:orgChart val="1"/>
          <dgm:chPref val="1"/>
          <dgm:dir/>
          <dgm:animOne val="branch"/>
          <dgm:animLvl val="lvl"/>
          <dgm:resizeHandles/>
        </dgm:presLayoutVars>
      </dgm:prSet>
      <dgm:spPr/>
      <dgm:t>
        <a:bodyPr/>
        <a:lstStyle/>
        <a:p>
          <a:endParaRPr lang="en-US"/>
        </a:p>
      </dgm:t>
    </dgm:pt>
    <dgm:pt modelId="{185834AB-049C-4222-A754-8CB294708473}" type="pres">
      <dgm:prSet presAssocID="{C5AA64F0-DED6-424E-A6B4-8BC6304AF2B1}" presName="hierRoot1" presStyleCnt="0">
        <dgm:presLayoutVars>
          <dgm:hierBranch val="init"/>
        </dgm:presLayoutVars>
      </dgm:prSet>
      <dgm:spPr/>
      <dgm:t>
        <a:bodyPr/>
        <a:lstStyle/>
        <a:p>
          <a:endParaRPr lang="en-US"/>
        </a:p>
      </dgm:t>
    </dgm:pt>
    <dgm:pt modelId="{2CC891BD-D444-450A-A49D-C757C44B57FD}" type="pres">
      <dgm:prSet presAssocID="{C5AA64F0-DED6-424E-A6B4-8BC6304AF2B1}" presName="rootComposite1" presStyleCnt="0"/>
      <dgm:spPr/>
      <dgm:t>
        <a:bodyPr/>
        <a:lstStyle/>
        <a:p>
          <a:endParaRPr lang="en-US"/>
        </a:p>
      </dgm:t>
    </dgm:pt>
    <dgm:pt modelId="{70F7DEB3-6B70-429E-8FC9-A9AD507FA99E}" type="pres">
      <dgm:prSet presAssocID="{C5AA64F0-DED6-424E-A6B4-8BC6304AF2B1}" presName="rootText1" presStyleLbl="node0" presStyleIdx="0" presStyleCnt="7">
        <dgm:presLayoutVars>
          <dgm:chPref val="3"/>
        </dgm:presLayoutVars>
      </dgm:prSet>
      <dgm:spPr/>
      <dgm:t>
        <a:bodyPr/>
        <a:lstStyle/>
        <a:p>
          <a:endParaRPr lang="en-US"/>
        </a:p>
      </dgm:t>
    </dgm:pt>
    <dgm:pt modelId="{FB44BF2D-8EF0-4D31-B6C8-D2D9FBD321CF}" type="pres">
      <dgm:prSet presAssocID="{C5AA64F0-DED6-424E-A6B4-8BC6304AF2B1}" presName="rootConnector1" presStyleLbl="node1" presStyleIdx="0" presStyleCnt="0"/>
      <dgm:spPr/>
      <dgm:t>
        <a:bodyPr/>
        <a:lstStyle/>
        <a:p>
          <a:endParaRPr lang="en-US"/>
        </a:p>
      </dgm:t>
    </dgm:pt>
    <dgm:pt modelId="{981642E5-F19E-4E71-882B-8E57E44E618D}" type="pres">
      <dgm:prSet presAssocID="{C5AA64F0-DED6-424E-A6B4-8BC6304AF2B1}" presName="hierChild2" presStyleCnt="0"/>
      <dgm:spPr/>
      <dgm:t>
        <a:bodyPr/>
        <a:lstStyle/>
        <a:p>
          <a:endParaRPr lang="en-US"/>
        </a:p>
      </dgm:t>
    </dgm:pt>
    <dgm:pt modelId="{F5A069C8-EDAD-4915-AFCA-517A107E516F}" type="pres">
      <dgm:prSet presAssocID="{D5625552-6203-46F9-A182-7BE4048D620C}" presName="Name37" presStyleLbl="parChTrans1D2" presStyleIdx="0" presStyleCnt="7"/>
      <dgm:spPr/>
      <dgm:t>
        <a:bodyPr/>
        <a:lstStyle/>
        <a:p>
          <a:endParaRPr lang="en-US"/>
        </a:p>
      </dgm:t>
    </dgm:pt>
    <dgm:pt modelId="{2C138B63-B739-4F15-9F63-4612FA4BCDB9}" type="pres">
      <dgm:prSet presAssocID="{659D419D-CE87-4BEC-BC5C-5DAC5A87C946}" presName="hierRoot2" presStyleCnt="0">
        <dgm:presLayoutVars>
          <dgm:hierBranch val="init"/>
        </dgm:presLayoutVars>
      </dgm:prSet>
      <dgm:spPr/>
      <dgm:t>
        <a:bodyPr/>
        <a:lstStyle/>
        <a:p>
          <a:endParaRPr lang="en-US"/>
        </a:p>
      </dgm:t>
    </dgm:pt>
    <dgm:pt modelId="{9196226A-B2A5-4035-9EF8-D536AB1DD637}" type="pres">
      <dgm:prSet presAssocID="{659D419D-CE87-4BEC-BC5C-5DAC5A87C946}" presName="rootComposite" presStyleCnt="0"/>
      <dgm:spPr/>
      <dgm:t>
        <a:bodyPr/>
        <a:lstStyle/>
        <a:p>
          <a:endParaRPr lang="en-US"/>
        </a:p>
      </dgm:t>
    </dgm:pt>
    <dgm:pt modelId="{179C0B62-B588-4E8D-9E34-F956769B8EF5}" type="pres">
      <dgm:prSet presAssocID="{659D419D-CE87-4BEC-BC5C-5DAC5A87C946}" presName="rootText" presStyleLbl="node2" presStyleIdx="0" presStyleCnt="7">
        <dgm:presLayoutVars>
          <dgm:chPref val="3"/>
        </dgm:presLayoutVars>
      </dgm:prSet>
      <dgm:spPr/>
      <dgm:t>
        <a:bodyPr/>
        <a:lstStyle/>
        <a:p>
          <a:endParaRPr lang="en-US"/>
        </a:p>
      </dgm:t>
    </dgm:pt>
    <dgm:pt modelId="{DBDB4987-1A09-4230-8EB7-D9B9AD1E07E6}" type="pres">
      <dgm:prSet presAssocID="{659D419D-CE87-4BEC-BC5C-5DAC5A87C946}" presName="rootConnector" presStyleLbl="node2" presStyleIdx="0" presStyleCnt="7"/>
      <dgm:spPr/>
      <dgm:t>
        <a:bodyPr/>
        <a:lstStyle/>
        <a:p>
          <a:endParaRPr lang="en-US"/>
        </a:p>
      </dgm:t>
    </dgm:pt>
    <dgm:pt modelId="{96AD331B-D09B-430C-BBD2-B6A2B2E9EC6C}" type="pres">
      <dgm:prSet presAssocID="{659D419D-CE87-4BEC-BC5C-5DAC5A87C946}" presName="hierChild4" presStyleCnt="0"/>
      <dgm:spPr/>
      <dgm:t>
        <a:bodyPr/>
        <a:lstStyle/>
        <a:p>
          <a:endParaRPr lang="en-US"/>
        </a:p>
      </dgm:t>
    </dgm:pt>
    <dgm:pt modelId="{878AAC25-94CB-450E-8B6E-6666F9760A48}" type="pres">
      <dgm:prSet presAssocID="{CD54E555-7578-45E6-960B-E05DE122B1C2}" presName="Name37" presStyleLbl="parChTrans1D3" presStyleIdx="0" presStyleCnt="8"/>
      <dgm:spPr/>
      <dgm:t>
        <a:bodyPr/>
        <a:lstStyle/>
        <a:p>
          <a:endParaRPr lang="en-US"/>
        </a:p>
      </dgm:t>
    </dgm:pt>
    <dgm:pt modelId="{BB2AC8DB-418E-40B3-AFCF-E5DE70C2218E}" type="pres">
      <dgm:prSet presAssocID="{AAD96A4F-CE27-4E9D-A9E8-D1B9276ED772}" presName="hierRoot2" presStyleCnt="0">
        <dgm:presLayoutVars>
          <dgm:hierBranch val="init"/>
        </dgm:presLayoutVars>
      </dgm:prSet>
      <dgm:spPr/>
      <dgm:t>
        <a:bodyPr/>
        <a:lstStyle/>
        <a:p>
          <a:endParaRPr lang="en-US"/>
        </a:p>
      </dgm:t>
    </dgm:pt>
    <dgm:pt modelId="{B2B52A0E-F55B-47B2-852C-38941E7173B7}" type="pres">
      <dgm:prSet presAssocID="{AAD96A4F-CE27-4E9D-A9E8-D1B9276ED772}" presName="rootComposite" presStyleCnt="0"/>
      <dgm:spPr/>
      <dgm:t>
        <a:bodyPr/>
        <a:lstStyle/>
        <a:p>
          <a:endParaRPr lang="en-US"/>
        </a:p>
      </dgm:t>
    </dgm:pt>
    <dgm:pt modelId="{3373DF22-7695-4A3B-AD64-035119B0F3D4}" type="pres">
      <dgm:prSet presAssocID="{AAD96A4F-CE27-4E9D-A9E8-D1B9276ED772}" presName="rootText" presStyleLbl="node3" presStyleIdx="0" presStyleCnt="8">
        <dgm:presLayoutVars>
          <dgm:chPref val="3"/>
        </dgm:presLayoutVars>
      </dgm:prSet>
      <dgm:spPr/>
      <dgm:t>
        <a:bodyPr/>
        <a:lstStyle/>
        <a:p>
          <a:endParaRPr lang="en-US"/>
        </a:p>
      </dgm:t>
    </dgm:pt>
    <dgm:pt modelId="{1C2E2F7A-4698-4D10-BF2D-816577F04164}" type="pres">
      <dgm:prSet presAssocID="{AAD96A4F-CE27-4E9D-A9E8-D1B9276ED772}" presName="rootConnector" presStyleLbl="node3" presStyleIdx="0" presStyleCnt="8"/>
      <dgm:spPr/>
      <dgm:t>
        <a:bodyPr/>
        <a:lstStyle/>
        <a:p>
          <a:endParaRPr lang="en-US"/>
        </a:p>
      </dgm:t>
    </dgm:pt>
    <dgm:pt modelId="{7A08FA47-C47A-4D2C-9AB2-0F1EE79D9688}" type="pres">
      <dgm:prSet presAssocID="{AAD96A4F-CE27-4E9D-A9E8-D1B9276ED772}" presName="hierChild4" presStyleCnt="0"/>
      <dgm:spPr/>
      <dgm:t>
        <a:bodyPr/>
        <a:lstStyle/>
        <a:p>
          <a:endParaRPr lang="en-US"/>
        </a:p>
      </dgm:t>
    </dgm:pt>
    <dgm:pt modelId="{DC8B85C4-68E6-4B2A-A352-2032B4E2858E}" type="pres">
      <dgm:prSet presAssocID="{AAD96A4F-CE27-4E9D-A9E8-D1B9276ED772}" presName="hierChild5" presStyleCnt="0"/>
      <dgm:spPr/>
      <dgm:t>
        <a:bodyPr/>
        <a:lstStyle/>
        <a:p>
          <a:endParaRPr lang="en-US"/>
        </a:p>
      </dgm:t>
    </dgm:pt>
    <dgm:pt modelId="{F0876704-E97A-4FB2-9110-D7D0C3A45B1A}" type="pres">
      <dgm:prSet presAssocID="{15C55E62-7711-4231-8DC5-974C9C3B60E1}" presName="Name37" presStyleLbl="parChTrans1D3" presStyleIdx="1" presStyleCnt="8"/>
      <dgm:spPr/>
      <dgm:t>
        <a:bodyPr/>
        <a:lstStyle/>
        <a:p>
          <a:endParaRPr lang="en-US"/>
        </a:p>
      </dgm:t>
    </dgm:pt>
    <dgm:pt modelId="{5AD85EE7-5157-4E90-8882-E80F56E57B8A}" type="pres">
      <dgm:prSet presAssocID="{9AD1C8AD-CFCF-4282-9642-AFC91604750D}" presName="hierRoot2" presStyleCnt="0">
        <dgm:presLayoutVars>
          <dgm:hierBranch val="init"/>
        </dgm:presLayoutVars>
      </dgm:prSet>
      <dgm:spPr/>
      <dgm:t>
        <a:bodyPr/>
        <a:lstStyle/>
        <a:p>
          <a:endParaRPr lang="en-US"/>
        </a:p>
      </dgm:t>
    </dgm:pt>
    <dgm:pt modelId="{A47E414C-86AB-444A-9DDC-DE0065DD2044}" type="pres">
      <dgm:prSet presAssocID="{9AD1C8AD-CFCF-4282-9642-AFC91604750D}" presName="rootComposite" presStyleCnt="0"/>
      <dgm:spPr/>
      <dgm:t>
        <a:bodyPr/>
        <a:lstStyle/>
        <a:p>
          <a:endParaRPr lang="en-US"/>
        </a:p>
      </dgm:t>
    </dgm:pt>
    <dgm:pt modelId="{832E2C3F-67A1-4303-B1D1-0A5D4BB18CB9}" type="pres">
      <dgm:prSet presAssocID="{9AD1C8AD-CFCF-4282-9642-AFC91604750D}" presName="rootText" presStyleLbl="node3" presStyleIdx="1" presStyleCnt="8">
        <dgm:presLayoutVars>
          <dgm:chPref val="3"/>
        </dgm:presLayoutVars>
      </dgm:prSet>
      <dgm:spPr/>
      <dgm:t>
        <a:bodyPr/>
        <a:lstStyle/>
        <a:p>
          <a:endParaRPr lang="en-US"/>
        </a:p>
      </dgm:t>
    </dgm:pt>
    <dgm:pt modelId="{B0833892-8506-42B5-9B59-29069EDC1961}" type="pres">
      <dgm:prSet presAssocID="{9AD1C8AD-CFCF-4282-9642-AFC91604750D}" presName="rootConnector" presStyleLbl="node3" presStyleIdx="1" presStyleCnt="8"/>
      <dgm:spPr/>
      <dgm:t>
        <a:bodyPr/>
        <a:lstStyle/>
        <a:p>
          <a:endParaRPr lang="en-US"/>
        </a:p>
      </dgm:t>
    </dgm:pt>
    <dgm:pt modelId="{F5816503-1775-4457-A0CC-AD69E1D75443}" type="pres">
      <dgm:prSet presAssocID="{9AD1C8AD-CFCF-4282-9642-AFC91604750D}" presName="hierChild4" presStyleCnt="0"/>
      <dgm:spPr/>
      <dgm:t>
        <a:bodyPr/>
        <a:lstStyle/>
        <a:p>
          <a:endParaRPr lang="en-US"/>
        </a:p>
      </dgm:t>
    </dgm:pt>
    <dgm:pt modelId="{913DC4EA-7E03-46B6-9726-7AFD42FB3384}" type="pres">
      <dgm:prSet presAssocID="{9AD1C8AD-CFCF-4282-9642-AFC91604750D}" presName="hierChild5" presStyleCnt="0"/>
      <dgm:spPr/>
      <dgm:t>
        <a:bodyPr/>
        <a:lstStyle/>
        <a:p>
          <a:endParaRPr lang="en-US"/>
        </a:p>
      </dgm:t>
    </dgm:pt>
    <dgm:pt modelId="{36326120-A7BF-46E2-92F8-DA848DDFE6D7}" type="pres">
      <dgm:prSet presAssocID="{464C025D-963B-4BE2-BE72-E1E5F35CC55A}" presName="Name37" presStyleLbl="parChTrans1D3" presStyleIdx="2" presStyleCnt="8"/>
      <dgm:spPr/>
      <dgm:t>
        <a:bodyPr/>
        <a:lstStyle/>
        <a:p>
          <a:endParaRPr lang="en-US"/>
        </a:p>
      </dgm:t>
    </dgm:pt>
    <dgm:pt modelId="{0D1A50DC-7C62-438B-86C3-946E1A43F58B}" type="pres">
      <dgm:prSet presAssocID="{D67DC0CA-69ED-4498-ABAC-382AE44644E0}" presName="hierRoot2" presStyleCnt="0">
        <dgm:presLayoutVars>
          <dgm:hierBranch val="init"/>
        </dgm:presLayoutVars>
      </dgm:prSet>
      <dgm:spPr/>
      <dgm:t>
        <a:bodyPr/>
        <a:lstStyle/>
        <a:p>
          <a:endParaRPr lang="en-US"/>
        </a:p>
      </dgm:t>
    </dgm:pt>
    <dgm:pt modelId="{1233DED1-D0F9-495A-A8EA-1FEF9485E888}" type="pres">
      <dgm:prSet presAssocID="{D67DC0CA-69ED-4498-ABAC-382AE44644E0}" presName="rootComposite" presStyleCnt="0"/>
      <dgm:spPr/>
      <dgm:t>
        <a:bodyPr/>
        <a:lstStyle/>
        <a:p>
          <a:endParaRPr lang="en-US"/>
        </a:p>
      </dgm:t>
    </dgm:pt>
    <dgm:pt modelId="{8F9C76BC-3021-407B-8442-8763C2871EE5}" type="pres">
      <dgm:prSet presAssocID="{D67DC0CA-69ED-4498-ABAC-382AE44644E0}" presName="rootText" presStyleLbl="node3" presStyleIdx="2" presStyleCnt="8">
        <dgm:presLayoutVars>
          <dgm:chPref val="3"/>
        </dgm:presLayoutVars>
      </dgm:prSet>
      <dgm:spPr/>
      <dgm:t>
        <a:bodyPr/>
        <a:lstStyle/>
        <a:p>
          <a:endParaRPr lang="en-US"/>
        </a:p>
      </dgm:t>
    </dgm:pt>
    <dgm:pt modelId="{AAD0A440-9911-4C25-9E87-09FB97FED208}" type="pres">
      <dgm:prSet presAssocID="{D67DC0CA-69ED-4498-ABAC-382AE44644E0}" presName="rootConnector" presStyleLbl="node3" presStyleIdx="2" presStyleCnt="8"/>
      <dgm:spPr/>
      <dgm:t>
        <a:bodyPr/>
        <a:lstStyle/>
        <a:p>
          <a:endParaRPr lang="en-US"/>
        </a:p>
      </dgm:t>
    </dgm:pt>
    <dgm:pt modelId="{0FCA74D5-E666-49D8-8652-5182E4DBB3A8}" type="pres">
      <dgm:prSet presAssocID="{D67DC0CA-69ED-4498-ABAC-382AE44644E0}" presName="hierChild4" presStyleCnt="0"/>
      <dgm:spPr/>
      <dgm:t>
        <a:bodyPr/>
        <a:lstStyle/>
        <a:p>
          <a:endParaRPr lang="en-US"/>
        </a:p>
      </dgm:t>
    </dgm:pt>
    <dgm:pt modelId="{BEB312E0-1DEF-410E-A523-C5408CA974F9}" type="pres">
      <dgm:prSet presAssocID="{D67DC0CA-69ED-4498-ABAC-382AE44644E0}" presName="hierChild5" presStyleCnt="0"/>
      <dgm:spPr/>
      <dgm:t>
        <a:bodyPr/>
        <a:lstStyle/>
        <a:p>
          <a:endParaRPr lang="en-US"/>
        </a:p>
      </dgm:t>
    </dgm:pt>
    <dgm:pt modelId="{9A7ECBFF-D3FB-40BC-9674-8E186A60A393}" type="pres">
      <dgm:prSet presAssocID="{D5A9A533-E76A-49E6-83A0-5723784EE016}" presName="Name37" presStyleLbl="parChTrans1D3" presStyleIdx="3" presStyleCnt="8"/>
      <dgm:spPr/>
      <dgm:t>
        <a:bodyPr/>
        <a:lstStyle/>
        <a:p>
          <a:endParaRPr lang="en-US"/>
        </a:p>
      </dgm:t>
    </dgm:pt>
    <dgm:pt modelId="{B6967CBE-CF34-4BE7-9C18-AF1E033207FD}" type="pres">
      <dgm:prSet presAssocID="{5B37E9D5-BE01-45AB-8767-32812EA20399}" presName="hierRoot2" presStyleCnt="0">
        <dgm:presLayoutVars>
          <dgm:hierBranch val="init"/>
        </dgm:presLayoutVars>
      </dgm:prSet>
      <dgm:spPr/>
      <dgm:t>
        <a:bodyPr/>
        <a:lstStyle/>
        <a:p>
          <a:endParaRPr lang="en-US"/>
        </a:p>
      </dgm:t>
    </dgm:pt>
    <dgm:pt modelId="{7890D773-A470-4F42-974D-21B288D1413C}" type="pres">
      <dgm:prSet presAssocID="{5B37E9D5-BE01-45AB-8767-32812EA20399}" presName="rootComposite" presStyleCnt="0"/>
      <dgm:spPr/>
      <dgm:t>
        <a:bodyPr/>
        <a:lstStyle/>
        <a:p>
          <a:endParaRPr lang="en-US"/>
        </a:p>
      </dgm:t>
    </dgm:pt>
    <dgm:pt modelId="{25B40017-B09B-4DAE-AB6D-9A6DC803D4A0}" type="pres">
      <dgm:prSet presAssocID="{5B37E9D5-BE01-45AB-8767-32812EA20399}" presName="rootText" presStyleLbl="node3" presStyleIdx="3" presStyleCnt="8">
        <dgm:presLayoutVars>
          <dgm:chPref val="3"/>
        </dgm:presLayoutVars>
      </dgm:prSet>
      <dgm:spPr/>
      <dgm:t>
        <a:bodyPr/>
        <a:lstStyle/>
        <a:p>
          <a:endParaRPr lang="en-US"/>
        </a:p>
      </dgm:t>
    </dgm:pt>
    <dgm:pt modelId="{B047E2B6-CCED-4A70-B0E2-DABAA920F203}" type="pres">
      <dgm:prSet presAssocID="{5B37E9D5-BE01-45AB-8767-32812EA20399}" presName="rootConnector" presStyleLbl="node3" presStyleIdx="3" presStyleCnt="8"/>
      <dgm:spPr/>
      <dgm:t>
        <a:bodyPr/>
        <a:lstStyle/>
        <a:p>
          <a:endParaRPr lang="en-US"/>
        </a:p>
      </dgm:t>
    </dgm:pt>
    <dgm:pt modelId="{BD124094-68EE-4D40-BFD3-21F328874964}" type="pres">
      <dgm:prSet presAssocID="{5B37E9D5-BE01-45AB-8767-32812EA20399}" presName="hierChild4" presStyleCnt="0"/>
      <dgm:spPr/>
      <dgm:t>
        <a:bodyPr/>
        <a:lstStyle/>
        <a:p>
          <a:endParaRPr lang="en-US"/>
        </a:p>
      </dgm:t>
    </dgm:pt>
    <dgm:pt modelId="{6C6D1222-4437-4D3C-9F93-B236237C51FE}" type="pres">
      <dgm:prSet presAssocID="{5B37E9D5-BE01-45AB-8767-32812EA20399}" presName="hierChild5" presStyleCnt="0"/>
      <dgm:spPr/>
      <dgm:t>
        <a:bodyPr/>
        <a:lstStyle/>
        <a:p>
          <a:endParaRPr lang="en-US"/>
        </a:p>
      </dgm:t>
    </dgm:pt>
    <dgm:pt modelId="{87335D81-C337-4F18-88B5-557EB478C2EB}" type="pres">
      <dgm:prSet presAssocID="{659D419D-CE87-4BEC-BC5C-5DAC5A87C946}" presName="hierChild5" presStyleCnt="0"/>
      <dgm:spPr/>
      <dgm:t>
        <a:bodyPr/>
        <a:lstStyle/>
        <a:p>
          <a:endParaRPr lang="en-US"/>
        </a:p>
      </dgm:t>
    </dgm:pt>
    <dgm:pt modelId="{3699722C-F2C0-42BC-B15F-6431F9E843C3}" type="pres">
      <dgm:prSet presAssocID="{BE2944EC-20FD-4BD6-A3E2-48ABBFAF85D9}" presName="Name37" presStyleLbl="parChTrans1D2" presStyleIdx="1" presStyleCnt="7"/>
      <dgm:spPr/>
      <dgm:t>
        <a:bodyPr/>
        <a:lstStyle/>
        <a:p>
          <a:endParaRPr lang="en-US"/>
        </a:p>
      </dgm:t>
    </dgm:pt>
    <dgm:pt modelId="{83E6C5FE-5A9F-46C7-B9B5-605ECFA3CCCA}" type="pres">
      <dgm:prSet presAssocID="{0DBE61DD-2D51-4567-973D-44AE97B8B1E5}" presName="hierRoot2" presStyleCnt="0">
        <dgm:presLayoutVars>
          <dgm:hierBranch val="init"/>
        </dgm:presLayoutVars>
      </dgm:prSet>
      <dgm:spPr/>
      <dgm:t>
        <a:bodyPr/>
        <a:lstStyle/>
        <a:p>
          <a:endParaRPr lang="en-US"/>
        </a:p>
      </dgm:t>
    </dgm:pt>
    <dgm:pt modelId="{2CD4ACA1-FB74-4E0F-A712-246B9D12C796}" type="pres">
      <dgm:prSet presAssocID="{0DBE61DD-2D51-4567-973D-44AE97B8B1E5}" presName="rootComposite" presStyleCnt="0"/>
      <dgm:spPr/>
      <dgm:t>
        <a:bodyPr/>
        <a:lstStyle/>
        <a:p>
          <a:endParaRPr lang="en-US"/>
        </a:p>
      </dgm:t>
    </dgm:pt>
    <dgm:pt modelId="{3D672F5C-A9A7-42FB-A5F2-03FD95740ED9}" type="pres">
      <dgm:prSet presAssocID="{0DBE61DD-2D51-4567-973D-44AE97B8B1E5}" presName="rootText" presStyleLbl="node2" presStyleIdx="1" presStyleCnt="7">
        <dgm:presLayoutVars>
          <dgm:chPref val="3"/>
        </dgm:presLayoutVars>
      </dgm:prSet>
      <dgm:spPr/>
      <dgm:t>
        <a:bodyPr/>
        <a:lstStyle/>
        <a:p>
          <a:endParaRPr lang="en-US"/>
        </a:p>
      </dgm:t>
    </dgm:pt>
    <dgm:pt modelId="{8F8139BB-85E8-49C3-B9F6-88D141A56DDD}" type="pres">
      <dgm:prSet presAssocID="{0DBE61DD-2D51-4567-973D-44AE97B8B1E5}" presName="rootConnector" presStyleLbl="node2" presStyleIdx="1" presStyleCnt="7"/>
      <dgm:spPr/>
      <dgm:t>
        <a:bodyPr/>
        <a:lstStyle/>
        <a:p>
          <a:endParaRPr lang="en-US"/>
        </a:p>
      </dgm:t>
    </dgm:pt>
    <dgm:pt modelId="{19863A9E-6DF6-46D5-B443-99749DF3B10B}" type="pres">
      <dgm:prSet presAssocID="{0DBE61DD-2D51-4567-973D-44AE97B8B1E5}" presName="hierChild4" presStyleCnt="0"/>
      <dgm:spPr/>
      <dgm:t>
        <a:bodyPr/>
        <a:lstStyle/>
        <a:p>
          <a:endParaRPr lang="en-US"/>
        </a:p>
      </dgm:t>
    </dgm:pt>
    <dgm:pt modelId="{6993D569-621F-46E3-9958-6335FAFF4263}" type="pres">
      <dgm:prSet presAssocID="{0DBE61DD-2D51-4567-973D-44AE97B8B1E5}" presName="hierChild5" presStyleCnt="0"/>
      <dgm:spPr/>
      <dgm:t>
        <a:bodyPr/>
        <a:lstStyle/>
        <a:p>
          <a:endParaRPr lang="en-US"/>
        </a:p>
      </dgm:t>
    </dgm:pt>
    <dgm:pt modelId="{4285C22B-4C7A-447C-95D3-D45BCD18AC37}" type="pres">
      <dgm:prSet presAssocID="{44738D62-2A17-4D6F-9E0D-3B701D547A79}" presName="Name37" presStyleLbl="parChTrans1D2" presStyleIdx="2" presStyleCnt="7"/>
      <dgm:spPr/>
      <dgm:t>
        <a:bodyPr/>
        <a:lstStyle/>
        <a:p>
          <a:endParaRPr lang="en-US"/>
        </a:p>
      </dgm:t>
    </dgm:pt>
    <dgm:pt modelId="{6FED2178-FA32-42FA-B68C-90170DD0A9AC}" type="pres">
      <dgm:prSet presAssocID="{D2A50B40-D6CD-4BAF-B54A-73FC86425831}" presName="hierRoot2" presStyleCnt="0">
        <dgm:presLayoutVars>
          <dgm:hierBranch val="init"/>
        </dgm:presLayoutVars>
      </dgm:prSet>
      <dgm:spPr/>
      <dgm:t>
        <a:bodyPr/>
        <a:lstStyle/>
        <a:p>
          <a:endParaRPr lang="en-US"/>
        </a:p>
      </dgm:t>
    </dgm:pt>
    <dgm:pt modelId="{3800219C-D4F7-423C-872D-E3DCC60908C3}" type="pres">
      <dgm:prSet presAssocID="{D2A50B40-D6CD-4BAF-B54A-73FC86425831}" presName="rootComposite" presStyleCnt="0"/>
      <dgm:spPr/>
      <dgm:t>
        <a:bodyPr/>
        <a:lstStyle/>
        <a:p>
          <a:endParaRPr lang="en-US"/>
        </a:p>
      </dgm:t>
    </dgm:pt>
    <dgm:pt modelId="{D99F9AAF-F2B8-4FD6-9697-F3FA30DDD133}" type="pres">
      <dgm:prSet presAssocID="{D2A50B40-D6CD-4BAF-B54A-73FC86425831}" presName="rootText" presStyleLbl="node2" presStyleIdx="2" presStyleCnt="7">
        <dgm:presLayoutVars>
          <dgm:chPref val="3"/>
        </dgm:presLayoutVars>
      </dgm:prSet>
      <dgm:spPr/>
      <dgm:t>
        <a:bodyPr/>
        <a:lstStyle/>
        <a:p>
          <a:endParaRPr lang="en-US"/>
        </a:p>
      </dgm:t>
    </dgm:pt>
    <dgm:pt modelId="{EAC7DD46-8F4B-48B7-956E-EE76AF2CE003}" type="pres">
      <dgm:prSet presAssocID="{D2A50B40-D6CD-4BAF-B54A-73FC86425831}" presName="rootConnector" presStyleLbl="node2" presStyleIdx="2" presStyleCnt="7"/>
      <dgm:spPr/>
      <dgm:t>
        <a:bodyPr/>
        <a:lstStyle/>
        <a:p>
          <a:endParaRPr lang="en-US"/>
        </a:p>
      </dgm:t>
    </dgm:pt>
    <dgm:pt modelId="{4A75CDA8-6140-4566-A4FF-90FA9B37C336}" type="pres">
      <dgm:prSet presAssocID="{D2A50B40-D6CD-4BAF-B54A-73FC86425831}" presName="hierChild4" presStyleCnt="0"/>
      <dgm:spPr/>
      <dgm:t>
        <a:bodyPr/>
        <a:lstStyle/>
        <a:p>
          <a:endParaRPr lang="en-US"/>
        </a:p>
      </dgm:t>
    </dgm:pt>
    <dgm:pt modelId="{0E65AE63-635D-47CA-B32C-145CC4F7B43E}" type="pres">
      <dgm:prSet presAssocID="{D2A50B40-D6CD-4BAF-B54A-73FC86425831}" presName="hierChild5" presStyleCnt="0"/>
      <dgm:spPr/>
      <dgm:t>
        <a:bodyPr/>
        <a:lstStyle/>
        <a:p>
          <a:endParaRPr lang="en-US"/>
        </a:p>
      </dgm:t>
    </dgm:pt>
    <dgm:pt modelId="{0DC53DEF-A137-4150-8C49-4DF4C184526E}" type="pres">
      <dgm:prSet presAssocID="{C5AA64F0-DED6-424E-A6B4-8BC6304AF2B1}" presName="hierChild3" presStyleCnt="0"/>
      <dgm:spPr/>
      <dgm:t>
        <a:bodyPr/>
        <a:lstStyle/>
        <a:p>
          <a:endParaRPr lang="en-US"/>
        </a:p>
      </dgm:t>
    </dgm:pt>
    <dgm:pt modelId="{CC646FE7-F947-4DA0-BC81-C3834AA0A3C4}" type="pres">
      <dgm:prSet presAssocID="{139274F5-3A5B-43F3-962D-1E3B79CB3A4D}" presName="hierRoot1" presStyleCnt="0">
        <dgm:presLayoutVars>
          <dgm:hierBranch val="init"/>
        </dgm:presLayoutVars>
      </dgm:prSet>
      <dgm:spPr/>
      <dgm:t>
        <a:bodyPr/>
        <a:lstStyle/>
        <a:p>
          <a:endParaRPr lang="en-US"/>
        </a:p>
      </dgm:t>
    </dgm:pt>
    <dgm:pt modelId="{4E0FF1D3-E062-4FDE-B53A-E71DC28A237E}" type="pres">
      <dgm:prSet presAssocID="{139274F5-3A5B-43F3-962D-1E3B79CB3A4D}" presName="rootComposite1" presStyleCnt="0"/>
      <dgm:spPr/>
      <dgm:t>
        <a:bodyPr/>
        <a:lstStyle/>
        <a:p>
          <a:endParaRPr lang="en-US"/>
        </a:p>
      </dgm:t>
    </dgm:pt>
    <dgm:pt modelId="{0EDB1045-3DD9-4D25-AE9A-9360B4DA8F81}" type="pres">
      <dgm:prSet presAssocID="{139274F5-3A5B-43F3-962D-1E3B79CB3A4D}" presName="rootText1" presStyleLbl="node0" presStyleIdx="1" presStyleCnt="7">
        <dgm:presLayoutVars>
          <dgm:chPref val="3"/>
        </dgm:presLayoutVars>
      </dgm:prSet>
      <dgm:spPr/>
      <dgm:t>
        <a:bodyPr/>
        <a:lstStyle/>
        <a:p>
          <a:endParaRPr lang="en-US"/>
        </a:p>
      </dgm:t>
    </dgm:pt>
    <dgm:pt modelId="{3D6EBCCD-BDEE-4A57-8071-139621DD9D1B}" type="pres">
      <dgm:prSet presAssocID="{139274F5-3A5B-43F3-962D-1E3B79CB3A4D}" presName="rootConnector1" presStyleLbl="node1" presStyleIdx="0" presStyleCnt="0"/>
      <dgm:spPr/>
      <dgm:t>
        <a:bodyPr/>
        <a:lstStyle/>
        <a:p>
          <a:endParaRPr lang="en-US"/>
        </a:p>
      </dgm:t>
    </dgm:pt>
    <dgm:pt modelId="{D852B91C-B686-4357-9E4C-34582F3376CC}" type="pres">
      <dgm:prSet presAssocID="{139274F5-3A5B-43F3-962D-1E3B79CB3A4D}" presName="hierChild2" presStyleCnt="0"/>
      <dgm:spPr/>
      <dgm:t>
        <a:bodyPr/>
        <a:lstStyle/>
        <a:p>
          <a:endParaRPr lang="en-US"/>
        </a:p>
      </dgm:t>
    </dgm:pt>
    <dgm:pt modelId="{A58A4D05-A4C6-4B90-8E70-02EC181A34F2}" type="pres">
      <dgm:prSet presAssocID="{139274F5-3A5B-43F3-962D-1E3B79CB3A4D}" presName="hierChild3" presStyleCnt="0"/>
      <dgm:spPr/>
      <dgm:t>
        <a:bodyPr/>
        <a:lstStyle/>
        <a:p>
          <a:endParaRPr lang="en-US"/>
        </a:p>
      </dgm:t>
    </dgm:pt>
    <dgm:pt modelId="{0CC9E5BC-E9B1-4ED1-BF71-63086276D73F}" type="pres">
      <dgm:prSet presAssocID="{71CD369E-F251-4D2F-9622-2BE6F3E21031}" presName="hierRoot1" presStyleCnt="0">
        <dgm:presLayoutVars>
          <dgm:hierBranch val="init"/>
        </dgm:presLayoutVars>
      </dgm:prSet>
      <dgm:spPr/>
      <dgm:t>
        <a:bodyPr/>
        <a:lstStyle/>
        <a:p>
          <a:endParaRPr lang="en-US"/>
        </a:p>
      </dgm:t>
    </dgm:pt>
    <dgm:pt modelId="{083DF2AA-BF1B-4B4D-84FA-D844F383725E}" type="pres">
      <dgm:prSet presAssocID="{71CD369E-F251-4D2F-9622-2BE6F3E21031}" presName="rootComposite1" presStyleCnt="0"/>
      <dgm:spPr/>
      <dgm:t>
        <a:bodyPr/>
        <a:lstStyle/>
        <a:p>
          <a:endParaRPr lang="en-US"/>
        </a:p>
      </dgm:t>
    </dgm:pt>
    <dgm:pt modelId="{884A37C7-8737-4758-BD99-DD9994A540E2}" type="pres">
      <dgm:prSet presAssocID="{71CD369E-F251-4D2F-9622-2BE6F3E21031}" presName="rootText1" presStyleLbl="node0" presStyleIdx="2" presStyleCnt="7">
        <dgm:presLayoutVars>
          <dgm:chPref val="3"/>
        </dgm:presLayoutVars>
      </dgm:prSet>
      <dgm:spPr/>
      <dgm:t>
        <a:bodyPr/>
        <a:lstStyle/>
        <a:p>
          <a:endParaRPr lang="en-US"/>
        </a:p>
      </dgm:t>
    </dgm:pt>
    <dgm:pt modelId="{C8AF78F1-84D7-4B06-A20A-9028E954D82F}" type="pres">
      <dgm:prSet presAssocID="{71CD369E-F251-4D2F-9622-2BE6F3E21031}" presName="rootConnector1" presStyleLbl="node1" presStyleIdx="0" presStyleCnt="0"/>
      <dgm:spPr/>
      <dgm:t>
        <a:bodyPr/>
        <a:lstStyle/>
        <a:p>
          <a:endParaRPr lang="en-US"/>
        </a:p>
      </dgm:t>
    </dgm:pt>
    <dgm:pt modelId="{2C7DB0CD-4C94-417C-AC0D-DE15E44E3908}" type="pres">
      <dgm:prSet presAssocID="{71CD369E-F251-4D2F-9622-2BE6F3E21031}" presName="hierChild2" presStyleCnt="0"/>
      <dgm:spPr/>
      <dgm:t>
        <a:bodyPr/>
        <a:lstStyle/>
        <a:p>
          <a:endParaRPr lang="en-US"/>
        </a:p>
      </dgm:t>
    </dgm:pt>
    <dgm:pt modelId="{23153075-1D82-4866-AAD6-376B72947200}" type="pres">
      <dgm:prSet presAssocID="{71CD369E-F251-4D2F-9622-2BE6F3E21031}" presName="hierChild3" presStyleCnt="0"/>
      <dgm:spPr/>
      <dgm:t>
        <a:bodyPr/>
        <a:lstStyle/>
        <a:p>
          <a:endParaRPr lang="en-US"/>
        </a:p>
      </dgm:t>
    </dgm:pt>
    <dgm:pt modelId="{80406547-C2BB-49CD-A9B2-F1B5FD693D50}" type="pres">
      <dgm:prSet presAssocID="{30E271B5-9E15-4E81-9225-9710A24F213B}" presName="hierRoot1" presStyleCnt="0">
        <dgm:presLayoutVars>
          <dgm:hierBranch val="init"/>
        </dgm:presLayoutVars>
      </dgm:prSet>
      <dgm:spPr/>
      <dgm:t>
        <a:bodyPr/>
        <a:lstStyle/>
        <a:p>
          <a:endParaRPr lang="en-US"/>
        </a:p>
      </dgm:t>
    </dgm:pt>
    <dgm:pt modelId="{632947ED-01C5-443E-A037-FDEEDF21B061}" type="pres">
      <dgm:prSet presAssocID="{30E271B5-9E15-4E81-9225-9710A24F213B}" presName="rootComposite1" presStyleCnt="0"/>
      <dgm:spPr/>
      <dgm:t>
        <a:bodyPr/>
        <a:lstStyle/>
        <a:p>
          <a:endParaRPr lang="en-US"/>
        </a:p>
      </dgm:t>
    </dgm:pt>
    <dgm:pt modelId="{51C9F39E-8276-4887-A1B7-9F406CD56249}" type="pres">
      <dgm:prSet presAssocID="{30E271B5-9E15-4E81-9225-9710A24F213B}" presName="rootText1" presStyleLbl="node0" presStyleIdx="3" presStyleCnt="7">
        <dgm:presLayoutVars>
          <dgm:chPref val="3"/>
        </dgm:presLayoutVars>
      </dgm:prSet>
      <dgm:spPr/>
      <dgm:t>
        <a:bodyPr/>
        <a:lstStyle/>
        <a:p>
          <a:endParaRPr lang="en-US"/>
        </a:p>
      </dgm:t>
    </dgm:pt>
    <dgm:pt modelId="{1CC73C58-5521-47F7-BDEC-81151DB289BC}" type="pres">
      <dgm:prSet presAssocID="{30E271B5-9E15-4E81-9225-9710A24F213B}" presName="rootConnector1" presStyleLbl="node1" presStyleIdx="0" presStyleCnt="0"/>
      <dgm:spPr/>
      <dgm:t>
        <a:bodyPr/>
        <a:lstStyle/>
        <a:p>
          <a:endParaRPr lang="en-US"/>
        </a:p>
      </dgm:t>
    </dgm:pt>
    <dgm:pt modelId="{CFB7AE99-3D1E-4634-8270-9901E09D3154}" type="pres">
      <dgm:prSet presAssocID="{30E271B5-9E15-4E81-9225-9710A24F213B}" presName="hierChild2" presStyleCnt="0"/>
      <dgm:spPr/>
      <dgm:t>
        <a:bodyPr/>
        <a:lstStyle/>
        <a:p>
          <a:endParaRPr lang="en-US"/>
        </a:p>
      </dgm:t>
    </dgm:pt>
    <dgm:pt modelId="{4EBCDF71-B30C-4204-A969-C9FF2498B96C}" type="pres">
      <dgm:prSet presAssocID="{A8D05493-BDBF-41A8-815A-42184ED38195}" presName="Name37" presStyleLbl="parChTrans1D2" presStyleIdx="3" presStyleCnt="7"/>
      <dgm:spPr/>
      <dgm:t>
        <a:bodyPr/>
        <a:lstStyle/>
        <a:p>
          <a:endParaRPr lang="en-US"/>
        </a:p>
      </dgm:t>
    </dgm:pt>
    <dgm:pt modelId="{792BE91B-640F-4966-9945-F0AE7CFB4BB1}" type="pres">
      <dgm:prSet presAssocID="{906A3575-71A0-4309-9E75-B21F6C5BB140}" presName="hierRoot2" presStyleCnt="0">
        <dgm:presLayoutVars>
          <dgm:hierBranch val="init"/>
        </dgm:presLayoutVars>
      </dgm:prSet>
      <dgm:spPr/>
      <dgm:t>
        <a:bodyPr/>
        <a:lstStyle/>
        <a:p>
          <a:endParaRPr lang="en-US"/>
        </a:p>
      </dgm:t>
    </dgm:pt>
    <dgm:pt modelId="{E439E13A-805A-486D-9407-6FBC3A7DD753}" type="pres">
      <dgm:prSet presAssocID="{906A3575-71A0-4309-9E75-B21F6C5BB140}" presName="rootComposite" presStyleCnt="0"/>
      <dgm:spPr/>
      <dgm:t>
        <a:bodyPr/>
        <a:lstStyle/>
        <a:p>
          <a:endParaRPr lang="en-US"/>
        </a:p>
      </dgm:t>
    </dgm:pt>
    <dgm:pt modelId="{AF76FFE9-CFB6-473C-907D-D7596FB9CEF5}" type="pres">
      <dgm:prSet presAssocID="{906A3575-71A0-4309-9E75-B21F6C5BB140}" presName="rootText" presStyleLbl="node2" presStyleIdx="3" presStyleCnt="7">
        <dgm:presLayoutVars>
          <dgm:chPref val="3"/>
        </dgm:presLayoutVars>
      </dgm:prSet>
      <dgm:spPr/>
      <dgm:t>
        <a:bodyPr/>
        <a:lstStyle/>
        <a:p>
          <a:endParaRPr lang="en-US"/>
        </a:p>
      </dgm:t>
    </dgm:pt>
    <dgm:pt modelId="{38BE092B-305C-438C-9838-4BD676E2F7C7}" type="pres">
      <dgm:prSet presAssocID="{906A3575-71A0-4309-9E75-B21F6C5BB140}" presName="rootConnector" presStyleLbl="node2" presStyleIdx="3" presStyleCnt="7"/>
      <dgm:spPr/>
      <dgm:t>
        <a:bodyPr/>
        <a:lstStyle/>
        <a:p>
          <a:endParaRPr lang="en-US"/>
        </a:p>
      </dgm:t>
    </dgm:pt>
    <dgm:pt modelId="{E607475E-BE22-43A1-AD53-9F6F21945FBC}" type="pres">
      <dgm:prSet presAssocID="{906A3575-71A0-4309-9E75-B21F6C5BB140}" presName="hierChild4" presStyleCnt="0"/>
      <dgm:spPr/>
      <dgm:t>
        <a:bodyPr/>
        <a:lstStyle/>
        <a:p>
          <a:endParaRPr lang="en-US"/>
        </a:p>
      </dgm:t>
    </dgm:pt>
    <dgm:pt modelId="{BA9A6D71-680D-4BED-BB87-EEF4951D888C}" type="pres">
      <dgm:prSet presAssocID="{EB446E25-B5F8-4C6D-841A-3CB0374A2F9C}" presName="Name37" presStyleLbl="parChTrans1D3" presStyleIdx="4" presStyleCnt="8"/>
      <dgm:spPr/>
      <dgm:t>
        <a:bodyPr/>
        <a:lstStyle/>
        <a:p>
          <a:endParaRPr lang="en-US"/>
        </a:p>
      </dgm:t>
    </dgm:pt>
    <dgm:pt modelId="{0F7557BA-DE8D-4F3D-9CAC-B3B1F57CAA3D}" type="pres">
      <dgm:prSet presAssocID="{B6A8A15C-3897-402B-9282-0EAF6A76C4EA}" presName="hierRoot2" presStyleCnt="0">
        <dgm:presLayoutVars>
          <dgm:hierBranch val="init"/>
        </dgm:presLayoutVars>
      </dgm:prSet>
      <dgm:spPr/>
      <dgm:t>
        <a:bodyPr/>
        <a:lstStyle/>
        <a:p>
          <a:endParaRPr lang="en-US"/>
        </a:p>
      </dgm:t>
    </dgm:pt>
    <dgm:pt modelId="{8CCD046C-5B3A-4B8E-A0CF-F203A0677DBF}" type="pres">
      <dgm:prSet presAssocID="{B6A8A15C-3897-402B-9282-0EAF6A76C4EA}" presName="rootComposite" presStyleCnt="0"/>
      <dgm:spPr/>
      <dgm:t>
        <a:bodyPr/>
        <a:lstStyle/>
        <a:p>
          <a:endParaRPr lang="en-US"/>
        </a:p>
      </dgm:t>
    </dgm:pt>
    <dgm:pt modelId="{2B6E8C93-F2B5-41E4-82BC-BF04857BEF74}" type="pres">
      <dgm:prSet presAssocID="{B6A8A15C-3897-402B-9282-0EAF6A76C4EA}" presName="rootText" presStyleLbl="node3" presStyleIdx="4" presStyleCnt="8">
        <dgm:presLayoutVars>
          <dgm:chPref val="3"/>
        </dgm:presLayoutVars>
      </dgm:prSet>
      <dgm:spPr/>
      <dgm:t>
        <a:bodyPr/>
        <a:lstStyle/>
        <a:p>
          <a:endParaRPr lang="en-US"/>
        </a:p>
      </dgm:t>
    </dgm:pt>
    <dgm:pt modelId="{BBD97AAE-2BDB-4BD0-A130-A11C2682D6AF}" type="pres">
      <dgm:prSet presAssocID="{B6A8A15C-3897-402B-9282-0EAF6A76C4EA}" presName="rootConnector" presStyleLbl="node3" presStyleIdx="4" presStyleCnt="8"/>
      <dgm:spPr/>
      <dgm:t>
        <a:bodyPr/>
        <a:lstStyle/>
        <a:p>
          <a:endParaRPr lang="en-US"/>
        </a:p>
      </dgm:t>
    </dgm:pt>
    <dgm:pt modelId="{7041157F-F203-4018-8E90-B045D79D864E}" type="pres">
      <dgm:prSet presAssocID="{B6A8A15C-3897-402B-9282-0EAF6A76C4EA}" presName="hierChild4" presStyleCnt="0"/>
      <dgm:spPr/>
      <dgm:t>
        <a:bodyPr/>
        <a:lstStyle/>
        <a:p>
          <a:endParaRPr lang="en-US"/>
        </a:p>
      </dgm:t>
    </dgm:pt>
    <dgm:pt modelId="{E3970DBB-EA88-4F66-AE6B-7816817F610C}" type="pres">
      <dgm:prSet presAssocID="{B6A8A15C-3897-402B-9282-0EAF6A76C4EA}" presName="hierChild5" presStyleCnt="0"/>
      <dgm:spPr/>
      <dgm:t>
        <a:bodyPr/>
        <a:lstStyle/>
        <a:p>
          <a:endParaRPr lang="en-US"/>
        </a:p>
      </dgm:t>
    </dgm:pt>
    <dgm:pt modelId="{1162246A-3418-44F5-9BDC-10BA4C68806F}" type="pres">
      <dgm:prSet presAssocID="{42CA022E-A374-424F-8E1B-3552B5AE7DC2}" presName="Name37" presStyleLbl="parChTrans1D3" presStyleIdx="5" presStyleCnt="8"/>
      <dgm:spPr/>
      <dgm:t>
        <a:bodyPr/>
        <a:lstStyle/>
        <a:p>
          <a:endParaRPr lang="en-US"/>
        </a:p>
      </dgm:t>
    </dgm:pt>
    <dgm:pt modelId="{E6CF5153-69F6-466E-80D3-E989DCD74BE4}" type="pres">
      <dgm:prSet presAssocID="{EB495B66-B90F-4670-8443-616B835085B1}" presName="hierRoot2" presStyleCnt="0">
        <dgm:presLayoutVars>
          <dgm:hierBranch val="init"/>
        </dgm:presLayoutVars>
      </dgm:prSet>
      <dgm:spPr/>
      <dgm:t>
        <a:bodyPr/>
        <a:lstStyle/>
        <a:p>
          <a:endParaRPr lang="en-US"/>
        </a:p>
      </dgm:t>
    </dgm:pt>
    <dgm:pt modelId="{A885D5F9-73BF-4A7C-AFE2-EE01F7F22782}" type="pres">
      <dgm:prSet presAssocID="{EB495B66-B90F-4670-8443-616B835085B1}" presName="rootComposite" presStyleCnt="0"/>
      <dgm:spPr/>
      <dgm:t>
        <a:bodyPr/>
        <a:lstStyle/>
        <a:p>
          <a:endParaRPr lang="en-US"/>
        </a:p>
      </dgm:t>
    </dgm:pt>
    <dgm:pt modelId="{5E864AB9-DF8E-42DD-B665-C94211041315}" type="pres">
      <dgm:prSet presAssocID="{EB495B66-B90F-4670-8443-616B835085B1}" presName="rootText" presStyleLbl="node3" presStyleIdx="5" presStyleCnt="8">
        <dgm:presLayoutVars>
          <dgm:chPref val="3"/>
        </dgm:presLayoutVars>
      </dgm:prSet>
      <dgm:spPr/>
      <dgm:t>
        <a:bodyPr/>
        <a:lstStyle/>
        <a:p>
          <a:endParaRPr lang="en-US"/>
        </a:p>
      </dgm:t>
    </dgm:pt>
    <dgm:pt modelId="{91AC0C6A-EA84-4CC8-AB56-544C0656C9F0}" type="pres">
      <dgm:prSet presAssocID="{EB495B66-B90F-4670-8443-616B835085B1}" presName="rootConnector" presStyleLbl="node3" presStyleIdx="5" presStyleCnt="8"/>
      <dgm:spPr/>
      <dgm:t>
        <a:bodyPr/>
        <a:lstStyle/>
        <a:p>
          <a:endParaRPr lang="en-US"/>
        </a:p>
      </dgm:t>
    </dgm:pt>
    <dgm:pt modelId="{47D9061F-9BF6-46A4-843D-65B31364CE26}" type="pres">
      <dgm:prSet presAssocID="{EB495B66-B90F-4670-8443-616B835085B1}" presName="hierChild4" presStyleCnt="0"/>
      <dgm:spPr/>
      <dgm:t>
        <a:bodyPr/>
        <a:lstStyle/>
        <a:p>
          <a:endParaRPr lang="en-US"/>
        </a:p>
      </dgm:t>
    </dgm:pt>
    <dgm:pt modelId="{F5D9EDDE-180C-448B-9C48-CE021A31B447}" type="pres">
      <dgm:prSet presAssocID="{EB495B66-B90F-4670-8443-616B835085B1}" presName="hierChild5" presStyleCnt="0"/>
      <dgm:spPr/>
      <dgm:t>
        <a:bodyPr/>
        <a:lstStyle/>
        <a:p>
          <a:endParaRPr lang="en-US"/>
        </a:p>
      </dgm:t>
    </dgm:pt>
    <dgm:pt modelId="{9EBF6D8D-64D3-4AD7-99A5-F41843D94BDD}" type="pres">
      <dgm:prSet presAssocID="{BE4DE15A-E074-4C46-8BF4-56609313171F}" presName="Name37" presStyleLbl="parChTrans1D3" presStyleIdx="6" presStyleCnt="8"/>
      <dgm:spPr/>
      <dgm:t>
        <a:bodyPr/>
        <a:lstStyle/>
        <a:p>
          <a:endParaRPr lang="en-US"/>
        </a:p>
      </dgm:t>
    </dgm:pt>
    <dgm:pt modelId="{4600DB26-1868-4D72-B27B-E736C73E4FC5}" type="pres">
      <dgm:prSet presAssocID="{0BE31890-9564-43A8-BB13-127EB941422F}" presName="hierRoot2" presStyleCnt="0">
        <dgm:presLayoutVars>
          <dgm:hierBranch val="init"/>
        </dgm:presLayoutVars>
      </dgm:prSet>
      <dgm:spPr/>
      <dgm:t>
        <a:bodyPr/>
        <a:lstStyle/>
        <a:p>
          <a:endParaRPr lang="en-US"/>
        </a:p>
      </dgm:t>
    </dgm:pt>
    <dgm:pt modelId="{CDF1361A-683D-4EA5-9DE8-B0260214C8F5}" type="pres">
      <dgm:prSet presAssocID="{0BE31890-9564-43A8-BB13-127EB941422F}" presName="rootComposite" presStyleCnt="0"/>
      <dgm:spPr/>
      <dgm:t>
        <a:bodyPr/>
        <a:lstStyle/>
        <a:p>
          <a:endParaRPr lang="en-US"/>
        </a:p>
      </dgm:t>
    </dgm:pt>
    <dgm:pt modelId="{89F517D1-0A25-4903-9FA6-8259258DB920}" type="pres">
      <dgm:prSet presAssocID="{0BE31890-9564-43A8-BB13-127EB941422F}" presName="rootText" presStyleLbl="node3" presStyleIdx="6" presStyleCnt="8">
        <dgm:presLayoutVars>
          <dgm:chPref val="3"/>
        </dgm:presLayoutVars>
      </dgm:prSet>
      <dgm:spPr/>
      <dgm:t>
        <a:bodyPr/>
        <a:lstStyle/>
        <a:p>
          <a:endParaRPr lang="en-US"/>
        </a:p>
      </dgm:t>
    </dgm:pt>
    <dgm:pt modelId="{8C5A378F-7164-4DA3-9AE4-2665510FEC5A}" type="pres">
      <dgm:prSet presAssocID="{0BE31890-9564-43A8-BB13-127EB941422F}" presName="rootConnector" presStyleLbl="node3" presStyleIdx="6" presStyleCnt="8"/>
      <dgm:spPr/>
      <dgm:t>
        <a:bodyPr/>
        <a:lstStyle/>
        <a:p>
          <a:endParaRPr lang="en-US"/>
        </a:p>
      </dgm:t>
    </dgm:pt>
    <dgm:pt modelId="{2840D73A-7B03-4231-A2B4-22A032E78B2A}" type="pres">
      <dgm:prSet presAssocID="{0BE31890-9564-43A8-BB13-127EB941422F}" presName="hierChild4" presStyleCnt="0"/>
      <dgm:spPr/>
      <dgm:t>
        <a:bodyPr/>
        <a:lstStyle/>
        <a:p>
          <a:endParaRPr lang="en-US"/>
        </a:p>
      </dgm:t>
    </dgm:pt>
    <dgm:pt modelId="{CD0B8F86-9D3C-417B-A8A0-AAD9188978C1}" type="pres">
      <dgm:prSet presAssocID="{0BE31890-9564-43A8-BB13-127EB941422F}" presName="hierChild5" presStyleCnt="0"/>
      <dgm:spPr/>
      <dgm:t>
        <a:bodyPr/>
        <a:lstStyle/>
        <a:p>
          <a:endParaRPr lang="en-US"/>
        </a:p>
      </dgm:t>
    </dgm:pt>
    <dgm:pt modelId="{163C0EB3-0A7B-44F6-896D-8BE49D784890}" type="pres">
      <dgm:prSet presAssocID="{AB1B2D0D-9BD8-44F4-B879-2FEB8941E7E5}" presName="Name37" presStyleLbl="parChTrans1D3" presStyleIdx="7" presStyleCnt="8"/>
      <dgm:spPr/>
      <dgm:t>
        <a:bodyPr/>
        <a:lstStyle/>
        <a:p>
          <a:endParaRPr lang="en-US"/>
        </a:p>
      </dgm:t>
    </dgm:pt>
    <dgm:pt modelId="{B2FA9B82-2CE5-47D3-A2BE-2EDD39ACC50B}" type="pres">
      <dgm:prSet presAssocID="{812FD051-5CA3-4B51-AC21-74DA31C4957A}" presName="hierRoot2" presStyleCnt="0">
        <dgm:presLayoutVars>
          <dgm:hierBranch val="init"/>
        </dgm:presLayoutVars>
      </dgm:prSet>
      <dgm:spPr/>
      <dgm:t>
        <a:bodyPr/>
        <a:lstStyle/>
        <a:p>
          <a:endParaRPr lang="en-US"/>
        </a:p>
      </dgm:t>
    </dgm:pt>
    <dgm:pt modelId="{D62DA871-D5E1-41B4-9CBC-31B94F8518B5}" type="pres">
      <dgm:prSet presAssocID="{812FD051-5CA3-4B51-AC21-74DA31C4957A}" presName="rootComposite" presStyleCnt="0"/>
      <dgm:spPr/>
      <dgm:t>
        <a:bodyPr/>
        <a:lstStyle/>
        <a:p>
          <a:endParaRPr lang="en-US"/>
        </a:p>
      </dgm:t>
    </dgm:pt>
    <dgm:pt modelId="{C27D6784-6D55-4E80-BF67-C20AB7351FC0}" type="pres">
      <dgm:prSet presAssocID="{812FD051-5CA3-4B51-AC21-74DA31C4957A}" presName="rootText" presStyleLbl="node3" presStyleIdx="7" presStyleCnt="8">
        <dgm:presLayoutVars>
          <dgm:chPref val="3"/>
        </dgm:presLayoutVars>
      </dgm:prSet>
      <dgm:spPr/>
      <dgm:t>
        <a:bodyPr/>
        <a:lstStyle/>
        <a:p>
          <a:endParaRPr lang="en-US"/>
        </a:p>
      </dgm:t>
    </dgm:pt>
    <dgm:pt modelId="{2627679F-D755-4C9C-B8DB-202D081F5D54}" type="pres">
      <dgm:prSet presAssocID="{812FD051-5CA3-4B51-AC21-74DA31C4957A}" presName="rootConnector" presStyleLbl="node3" presStyleIdx="7" presStyleCnt="8"/>
      <dgm:spPr/>
      <dgm:t>
        <a:bodyPr/>
        <a:lstStyle/>
        <a:p>
          <a:endParaRPr lang="en-US"/>
        </a:p>
      </dgm:t>
    </dgm:pt>
    <dgm:pt modelId="{002308C2-46B0-43A7-A670-662DD8549771}" type="pres">
      <dgm:prSet presAssocID="{812FD051-5CA3-4B51-AC21-74DA31C4957A}" presName="hierChild4" presStyleCnt="0"/>
      <dgm:spPr/>
      <dgm:t>
        <a:bodyPr/>
        <a:lstStyle/>
        <a:p>
          <a:endParaRPr lang="en-US"/>
        </a:p>
      </dgm:t>
    </dgm:pt>
    <dgm:pt modelId="{6E0CCC8B-0316-444F-B9CD-867E46117EF5}" type="pres">
      <dgm:prSet presAssocID="{812FD051-5CA3-4B51-AC21-74DA31C4957A}" presName="hierChild5" presStyleCnt="0"/>
      <dgm:spPr/>
      <dgm:t>
        <a:bodyPr/>
        <a:lstStyle/>
        <a:p>
          <a:endParaRPr lang="en-US"/>
        </a:p>
      </dgm:t>
    </dgm:pt>
    <dgm:pt modelId="{7623C626-3B9C-4F5F-BF8A-DBBA155F6ACA}" type="pres">
      <dgm:prSet presAssocID="{906A3575-71A0-4309-9E75-B21F6C5BB140}" presName="hierChild5" presStyleCnt="0"/>
      <dgm:spPr/>
      <dgm:t>
        <a:bodyPr/>
        <a:lstStyle/>
        <a:p>
          <a:endParaRPr lang="en-US"/>
        </a:p>
      </dgm:t>
    </dgm:pt>
    <dgm:pt modelId="{DEAFAC52-FF12-45BD-B710-9CF5EE552497}" type="pres">
      <dgm:prSet presAssocID="{845E5220-EF65-4E7F-BB08-B7563209B926}" presName="Name37" presStyleLbl="parChTrans1D2" presStyleIdx="4" presStyleCnt="7"/>
      <dgm:spPr/>
      <dgm:t>
        <a:bodyPr/>
        <a:lstStyle/>
        <a:p>
          <a:endParaRPr lang="en-US"/>
        </a:p>
      </dgm:t>
    </dgm:pt>
    <dgm:pt modelId="{A1CFE057-5333-41D9-A425-250F132E5F42}" type="pres">
      <dgm:prSet presAssocID="{48804CAC-7141-4F19-AED7-95A5719F07CE}" presName="hierRoot2" presStyleCnt="0">
        <dgm:presLayoutVars>
          <dgm:hierBranch val="init"/>
        </dgm:presLayoutVars>
      </dgm:prSet>
      <dgm:spPr/>
      <dgm:t>
        <a:bodyPr/>
        <a:lstStyle/>
        <a:p>
          <a:endParaRPr lang="en-US"/>
        </a:p>
      </dgm:t>
    </dgm:pt>
    <dgm:pt modelId="{2D385D75-C50B-41A2-BF3D-7C22829060FE}" type="pres">
      <dgm:prSet presAssocID="{48804CAC-7141-4F19-AED7-95A5719F07CE}" presName="rootComposite" presStyleCnt="0"/>
      <dgm:spPr/>
      <dgm:t>
        <a:bodyPr/>
        <a:lstStyle/>
        <a:p>
          <a:endParaRPr lang="en-US"/>
        </a:p>
      </dgm:t>
    </dgm:pt>
    <dgm:pt modelId="{3F25D2D2-2CFD-4A61-96C1-F804213DCFA0}" type="pres">
      <dgm:prSet presAssocID="{48804CAC-7141-4F19-AED7-95A5719F07CE}" presName="rootText" presStyleLbl="node2" presStyleIdx="4" presStyleCnt="7">
        <dgm:presLayoutVars>
          <dgm:chPref val="3"/>
        </dgm:presLayoutVars>
      </dgm:prSet>
      <dgm:spPr/>
      <dgm:t>
        <a:bodyPr/>
        <a:lstStyle/>
        <a:p>
          <a:endParaRPr lang="en-US"/>
        </a:p>
      </dgm:t>
    </dgm:pt>
    <dgm:pt modelId="{C0687ACA-5D9B-4F25-816D-2E5BB6AA0009}" type="pres">
      <dgm:prSet presAssocID="{48804CAC-7141-4F19-AED7-95A5719F07CE}" presName="rootConnector" presStyleLbl="node2" presStyleIdx="4" presStyleCnt="7"/>
      <dgm:spPr/>
      <dgm:t>
        <a:bodyPr/>
        <a:lstStyle/>
        <a:p>
          <a:endParaRPr lang="en-US"/>
        </a:p>
      </dgm:t>
    </dgm:pt>
    <dgm:pt modelId="{55D72900-983A-4393-BF87-3C8D3861897C}" type="pres">
      <dgm:prSet presAssocID="{48804CAC-7141-4F19-AED7-95A5719F07CE}" presName="hierChild4" presStyleCnt="0"/>
      <dgm:spPr/>
      <dgm:t>
        <a:bodyPr/>
        <a:lstStyle/>
        <a:p>
          <a:endParaRPr lang="en-US"/>
        </a:p>
      </dgm:t>
    </dgm:pt>
    <dgm:pt modelId="{7093502A-C61D-4413-A363-AA8FF27E49C0}" type="pres">
      <dgm:prSet presAssocID="{48804CAC-7141-4F19-AED7-95A5719F07CE}" presName="hierChild5" presStyleCnt="0"/>
      <dgm:spPr/>
      <dgm:t>
        <a:bodyPr/>
        <a:lstStyle/>
        <a:p>
          <a:endParaRPr lang="en-US"/>
        </a:p>
      </dgm:t>
    </dgm:pt>
    <dgm:pt modelId="{C9ACB467-C1CD-4837-B968-069FD949B114}" type="pres">
      <dgm:prSet presAssocID="{E65EBC16-CA4F-4DBB-BFF1-475FCB794488}" presName="Name37" presStyleLbl="parChTrans1D2" presStyleIdx="5" presStyleCnt="7"/>
      <dgm:spPr/>
      <dgm:t>
        <a:bodyPr/>
        <a:lstStyle/>
        <a:p>
          <a:endParaRPr lang="en-US"/>
        </a:p>
      </dgm:t>
    </dgm:pt>
    <dgm:pt modelId="{86318C35-D0CE-484B-B0FB-DAB7A947B0D7}" type="pres">
      <dgm:prSet presAssocID="{2B8C5BA2-9C91-4A11-87D3-2301E626B3F8}" presName="hierRoot2" presStyleCnt="0">
        <dgm:presLayoutVars>
          <dgm:hierBranch val="init"/>
        </dgm:presLayoutVars>
      </dgm:prSet>
      <dgm:spPr/>
      <dgm:t>
        <a:bodyPr/>
        <a:lstStyle/>
        <a:p>
          <a:endParaRPr lang="en-US"/>
        </a:p>
      </dgm:t>
    </dgm:pt>
    <dgm:pt modelId="{51861659-EED5-4978-A486-036B125DFF29}" type="pres">
      <dgm:prSet presAssocID="{2B8C5BA2-9C91-4A11-87D3-2301E626B3F8}" presName="rootComposite" presStyleCnt="0"/>
      <dgm:spPr/>
      <dgm:t>
        <a:bodyPr/>
        <a:lstStyle/>
        <a:p>
          <a:endParaRPr lang="en-US"/>
        </a:p>
      </dgm:t>
    </dgm:pt>
    <dgm:pt modelId="{A60C4A7D-F15C-4675-AA24-2B4BCCDDF6E3}" type="pres">
      <dgm:prSet presAssocID="{2B8C5BA2-9C91-4A11-87D3-2301E626B3F8}" presName="rootText" presStyleLbl="node2" presStyleIdx="5" presStyleCnt="7">
        <dgm:presLayoutVars>
          <dgm:chPref val="3"/>
        </dgm:presLayoutVars>
      </dgm:prSet>
      <dgm:spPr/>
      <dgm:t>
        <a:bodyPr/>
        <a:lstStyle/>
        <a:p>
          <a:endParaRPr lang="en-US"/>
        </a:p>
      </dgm:t>
    </dgm:pt>
    <dgm:pt modelId="{F316E0B5-765E-4BCD-A2E6-447E4541B902}" type="pres">
      <dgm:prSet presAssocID="{2B8C5BA2-9C91-4A11-87D3-2301E626B3F8}" presName="rootConnector" presStyleLbl="node2" presStyleIdx="5" presStyleCnt="7"/>
      <dgm:spPr/>
      <dgm:t>
        <a:bodyPr/>
        <a:lstStyle/>
        <a:p>
          <a:endParaRPr lang="en-US"/>
        </a:p>
      </dgm:t>
    </dgm:pt>
    <dgm:pt modelId="{BB3A43B3-EB9E-462E-8C7F-9C369CB8BED1}" type="pres">
      <dgm:prSet presAssocID="{2B8C5BA2-9C91-4A11-87D3-2301E626B3F8}" presName="hierChild4" presStyleCnt="0"/>
      <dgm:spPr/>
      <dgm:t>
        <a:bodyPr/>
        <a:lstStyle/>
        <a:p>
          <a:endParaRPr lang="en-US"/>
        </a:p>
      </dgm:t>
    </dgm:pt>
    <dgm:pt modelId="{1EEA078B-A8DC-416D-8D7E-2B50F4DD6C86}" type="pres">
      <dgm:prSet presAssocID="{2B8C5BA2-9C91-4A11-87D3-2301E626B3F8}" presName="hierChild5" presStyleCnt="0"/>
      <dgm:spPr/>
      <dgm:t>
        <a:bodyPr/>
        <a:lstStyle/>
        <a:p>
          <a:endParaRPr lang="en-US"/>
        </a:p>
      </dgm:t>
    </dgm:pt>
    <dgm:pt modelId="{6EAF1318-F577-4368-86C6-6A22D54C0FDA}" type="pres">
      <dgm:prSet presAssocID="{9C545736-0194-4525-8545-82B725108A9D}" presName="Name37" presStyleLbl="parChTrans1D2" presStyleIdx="6" presStyleCnt="7"/>
      <dgm:spPr/>
      <dgm:t>
        <a:bodyPr/>
        <a:lstStyle/>
        <a:p>
          <a:endParaRPr lang="en-US"/>
        </a:p>
      </dgm:t>
    </dgm:pt>
    <dgm:pt modelId="{4B8334BF-5529-46C6-A629-330B91723BB1}" type="pres">
      <dgm:prSet presAssocID="{E4E3AB7F-D442-44B9-95B6-EDEFC8A65BBA}" presName="hierRoot2" presStyleCnt="0">
        <dgm:presLayoutVars>
          <dgm:hierBranch val="init"/>
        </dgm:presLayoutVars>
      </dgm:prSet>
      <dgm:spPr/>
      <dgm:t>
        <a:bodyPr/>
        <a:lstStyle/>
        <a:p>
          <a:endParaRPr lang="en-US"/>
        </a:p>
      </dgm:t>
    </dgm:pt>
    <dgm:pt modelId="{1204CAC5-88C6-4B15-91B8-30A6995CFE18}" type="pres">
      <dgm:prSet presAssocID="{E4E3AB7F-D442-44B9-95B6-EDEFC8A65BBA}" presName="rootComposite" presStyleCnt="0"/>
      <dgm:spPr/>
      <dgm:t>
        <a:bodyPr/>
        <a:lstStyle/>
        <a:p>
          <a:endParaRPr lang="en-US"/>
        </a:p>
      </dgm:t>
    </dgm:pt>
    <dgm:pt modelId="{4E9F0320-14A6-44AC-AEA0-327175200948}" type="pres">
      <dgm:prSet presAssocID="{E4E3AB7F-D442-44B9-95B6-EDEFC8A65BBA}" presName="rootText" presStyleLbl="node2" presStyleIdx="6" presStyleCnt="7">
        <dgm:presLayoutVars>
          <dgm:chPref val="3"/>
        </dgm:presLayoutVars>
      </dgm:prSet>
      <dgm:spPr/>
      <dgm:t>
        <a:bodyPr/>
        <a:lstStyle/>
        <a:p>
          <a:endParaRPr lang="en-US"/>
        </a:p>
      </dgm:t>
    </dgm:pt>
    <dgm:pt modelId="{22EC0938-8E38-4F04-BCFA-458A0115B904}" type="pres">
      <dgm:prSet presAssocID="{E4E3AB7F-D442-44B9-95B6-EDEFC8A65BBA}" presName="rootConnector" presStyleLbl="node2" presStyleIdx="6" presStyleCnt="7"/>
      <dgm:spPr/>
      <dgm:t>
        <a:bodyPr/>
        <a:lstStyle/>
        <a:p>
          <a:endParaRPr lang="en-US"/>
        </a:p>
      </dgm:t>
    </dgm:pt>
    <dgm:pt modelId="{C09DAA8F-D786-40AD-A50C-9397CDFE122C}" type="pres">
      <dgm:prSet presAssocID="{E4E3AB7F-D442-44B9-95B6-EDEFC8A65BBA}" presName="hierChild4" presStyleCnt="0"/>
      <dgm:spPr/>
      <dgm:t>
        <a:bodyPr/>
        <a:lstStyle/>
        <a:p>
          <a:endParaRPr lang="en-US"/>
        </a:p>
      </dgm:t>
    </dgm:pt>
    <dgm:pt modelId="{54E760A7-D9A1-47C8-B9F1-0B27131599B0}" type="pres">
      <dgm:prSet presAssocID="{E4E3AB7F-D442-44B9-95B6-EDEFC8A65BBA}" presName="hierChild5" presStyleCnt="0"/>
      <dgm:spPr/>
      <dgm:t>
        <a:bodyPr/>
        <a:lstStyle/>
        <a:p>
          <a:endParaRPr lang="en-US"/>
        </a:p>
      </dgm:t>
    </dgm:pt>
    <dgm:pt modelId="{2234C6A2-5FF0-407B-A6A2-14B980050018}" type="pres">
      <dgm:prSet presAssocID="{30E271B5-9E15-4E81-9225-9710A24F213B}" presName="hierChild3" presStyleCnt="0"/>
      <dgm:spPr/>
      <dgm:t>
        <a:bodyPr/>
        <a:lstStyle/>
        <a:p>
          <a:endParaRPr lang="en-US"/>
        </a:p>
      </dgm:t>
    </dgm:pt>
    <dgm:pt modelId="{8ACCAB26-4D26-4A37-9675-8A58F6A232BA}" type="pres">
      <dgm:prSet presAssocID="{1192FAF9-C183-48BB-B4DC-EF6CCDB6D154}" presName="hierRoot1" presStyleCnt="0">
        <dgm:presLayoutVars>
          <dgm:hierBranch val="init"/>
        </dgm:presLayoutVars>
      </dgm:prSet>
      <dgm:spPr/>
      <dgm:t>
        <a:bodyPr/>
        <a:lstStyle/>
        <a:p>
          <a:endParaRPr lang="en-US"/>
        </a:p>
      </dgm:t>
    </dgm:pt>
    <dgm:pt modelId="{3C729375-9C2C-42FD-9633-F4F0FDFF49E1}" type="pres">
      <dgm:prSet presAssocID="{1192FAF9-C183-48BB-B4DC-EF6CCDB6D154}" presName="rootComposite1" presStyleCnt="0"/>
      <dgm:spPr/>
      <dgm:t>
        <a:bodyPr/>
        <a:lstStyle/>
        <a:p>
          <a:endParaRPr lang="en-US"/>
        </a:p>
      </dgm:t>
    </dgm:pt>
    <dgm:pt modelId="{0B43D422-56AE-4CFE-A6ED-C8CA6EF455FE}" type="pres">
      <dgm:prSet presAssocID="{1192FAF9-C183-48BB-B4DC-EF6CCDB6D154}" presName="rootText1" presStyleLbl="node0" presStyleIdx="4" presStyleCnt="7">
        <dgm:presLayoutVars>
          <dgm:chPref val="3"/>
        </dgm:presLayoutVars>
      </dgm:prSet>
      <dgm:spPr/>
      <dgm:t>
        <a:bodyPr/>
        <a:lstStyle/>
        <a:p>
          <a:endParaRPr lang="en-US"/>
        </a:p>
      </dgm:t>
    </dgm:pt>
    <dgm:pt modelId="{32B348C3-50CB-4233-A8FF-C3DA26176B85}" type="pres">
      <dgm:prSet presAssocID="{1192FAF9-C183-48BB-B4DC-EF6CCDB6D154}" presName="rootConnector1" presStyleLbl="node1" presStyleIdx="0" presStyleCnt="0"/>
      <dgm:spPr/>
      <dgm:t>
        <a:bodyPr/>
        <a:lstStyle/>
        <a:p>
          <a:endParaRPr lang="en-US"/>
        </a:p>
      </dgm:t>
    </dgm:pt>
    <dgm:pt modelId="{48ECF385-AE36-4460-8821-1649CD346EE6}" type="pres">
      <dgm:prSet presAssocID="{1192FAF9-C183-48BB-B4DC-EF6CCDB6D154}" presName="hierChild2" presStyleCnt="0"/>
      <dgm:spPr/>
      <dgm:t>
        <a:bodyPr/>
        <a:lstStyle/>
        <a:p>
          <a:endParaRPr lang="en-US"/>
        </a:p>
      </dgm:t>
    </dgm:pt>
    <dgm:pt modelId="{4B86A057-42FA-4C55-B54C-F7F5CC81AE65}" type="pres">
      <dgm:prSet presAssocID="{1192FAF9-C183-48BB-B4DC-EF6CCDB6D154}" presName="hierChild3" presStyleCnt="0"/>
      <dgm:spPr/>
      <dgm:t>
        <a:bodyPr/>
        <a:lstStyle/>
        <a:p>
          <a:endParaRPr lang="en-US"/>
        </a:p>
      </dgm:t>
    </dgm:pt>
    <dgm:pt modelId="{B511A944-E06C-44A3-B730-19D46BB34011}" type="pres">
      <dgm:prSet presAssocID="{10516003-0FF3-4F8B-8733-CCC9878571E4}" presName="hierRoot1" presStyleCnt="0">
        <dgm:presLayoutVars>
          <dgm:hierBranch val="init"/>
        </dgm:presLayoutVars>
      </dgm:prSet>
      <dgm:spPr/>
      <dgm:t>
        <a:bodyPr/>
        <a:lstStyle/>
        <a:p>
          <a:endParaRPr lang="en-US"/>
        </a:p>
      </dgm:t>
    </dgm:pt>
    <dgm:pt modelId="{4BE8E3DE-53AE-46B4-B810-6527AD46A2F4}" type="pres">
      <dgm:prSet presAssocID="{10516003-0FF3-4F8B-8733-CCC9878571E4}" presName="rootComposite1" presStyleCnt="0"/>
      <dgm:spPr/>
      <dgm:t>
        <a:bodyPr/>
        <a:lstStyle/>
        <a:p>
          <a:endParaRPr lang="en-US"/>
        </a:p>
      </dgm:t>
    </dgm:pt>
    <dgm:pt modelId="{80D1F407-1695-4FD7-A2CA-57F2040A4087}" type="pres">
      <dgm:prSet presAssocID="{10516003-0FF3-4F8B-8733-CCC9878571E4}" presName="rootText1" presStyleLbl="node0" presStyleIdx="5" presStyleCnt="7">
        <dgm:presLayoutVars>
          <dgm:chPref val="3"/>
        </dgm:presLayoutVars>
      </dgm:prSet>
      <dgm:spPr/>
      <dgm:t>
        <a:bodyPr/>
        <a:lstStyle/>
        <a:p>
          <a:endParaRPr lang="en-US"/>
        </a:p>
      </dgm:t>
    </dgm:pt>
    <dgm:pt modelId="{E0D460D2-13E6-41FE-9C52-8ACB695B360D}" type="pres">
      <dgm:prSet presAssocID="{10516003-0FF3-4F8B-8733-CCC9878571E4}" presName="rootConnector1" presStyleLbl="node1" presStyleIdx="0" presStyleCnt="0"/>
      <dgm:spPr/>
      <dgm:t>
        <a:bodyPr/>
        <a:lstStyle/>
        <a:p>
          <a:endParaRPr lang="en-US"/>
        </a:p>
      </dgm:t>
    </dgm:pt>
    <dgm:pt modelId="{89EFC16B-6F34-4026-9705-577C6C03C372}" type="pres">
      <dgm:prSet presAssocID="{10516003-0FF3-4F8B-8733-CCC9878571E4}" presName="hierChild2" presStyleCnt="0"/>
      <dgm:spPr/>
      <dgm:t>
        <a:bodyPr/>
        <a:lstStyle/>
        <a:p>
          <a:endParaRPr lang="en-US"/>
        </a:p>
      </dgm:t>
    </dgm:pt>
    <dgm:pt modelId="{3FD2D915-53E5-40FF-85FF-5322376810F3}" type="pres">
      <dgm:prSet presAssocID="{10516003-0FF3-4F8B-8733-CCC9878571E4}" presName="hierChild3" presStyleCnt="0"/>
      <dgm:spPr/>
      <dgm:t>
        <a:bodyPr/>
        <a:lstStyle/>
        <a:p>
          <a:endParaRPr lang="en-US"/>
        </a:p>
      </dgm:t>
    </dgm:pt>
    <dgm:pt modelId="{F7E70E19-6384-4424-88E1-9B7E49A9B858}" type="pres">
      <dgm:prSet presAssocID="{DE1C932A-AA38-43E7-9E38-74004C862A02}" presName="hierRoot1" presStyleCnt="0">
        <dgm:presLayoutVars>
          <dgm:hierBranch val="init"/>
        </dgm:presLayoutVars>
      </dgm:prSet>
      <dgm:spPr/>
      <dgm:t>
        <a:bodyPr/>
        <a:lstStyle/>
        <a:p>
          <a:endParaRPr lang="en-US"/>
        </a:p>
      </dgm:t>
    </dgm:pt>
    <dgm:pt modelId="{BA4027CF-D381-4954-98A6-9D788ADBE6B6}" type="pres">
      <dgm:prSet presAssocID="{DE1C932A-AA38-43E7-9E38-74004C862A02}" presName="rootComposite1" presStyleCnt="0"/>
      <dgm:spPr/>
      <dgm:t>
        <a:bodyPr/>
        <a:lstStyle/>
        <a:p>
          <a:endParaRPr lang="en-US"/>
        </a:p>
      </dgm:t>
    </dgm:pt>
    <dgm:pt modelId="{8EB82DAC-B657-494A-B7C7-82B8FD756E9F}" type="pres">
      <dgm:prSet presAssocID="{DE1C932A-AA38-43E7-9E38-74004C862A02}" presName="rootText1" presStyleLbl="node0" presStyleIdx="6" presStyleCnt="7">
        <dgm:presLayoutVars>
          <dgm:chPref val="3"/>
        </dgm:presLayoutVars>
      </dgm:prSet>
      <dgm:spPr/>
      <dgm:t>
        <a:bodyPr/>
        <a:lstStyle/>
        <a:p>
          <a:endParaRPr lang="en-US"/>
        </a:p>
      </dgm:t>
    </dgm:pt>
    <dgm:pt modelId="{BA406C7A-61F3-4C3D-851C-959FB1229CAF}" type="pres">
      <dgm:prSet presAssocID="{DE1C932A-AA38-43E7-9E38-74004C862A02}" presName="rootConnector1" presStyleLbl="node1" presStyleIdx="0" presStyleCnt="0"/>
      <dgm:spPr/>
      <dgm:t>
        <a:bodyPr/>
        <a:lstStyle/>
        <a:p>
          <a:endParaRPr lang="en-US"/>
        </a:p>
      </dgm:t>
    </dgm:pt>
    <dgm:pt modelId="{4235A99F-026E-49C9-9F41-BA1AC93A3653}" type="pres">
      <dgm:prSet presAssocID="{DE1C932A-AA38-43E7-9E38-74004C862A02}" presName="hierChild2" presStyleCnt="0"/>
      <dgm:spPr/>
      <dgm:t>
        <a:bodyPr/>
        <a:lstStyle/>
        <a:p>
          <a:endParaRPr lang="en-US"/>
        </a:p>
      </dgm:t>
    </dgm:pt>
    <dgm:pt modelId="{1AF2AC73-191E-434A-9D2B-173429859B21}" type="pres">
      <dgm:prSet presAssocID="{DE1C932A-AA38-43E7-9E38-74004C862A02}" presName="hierChild3" presStyleCnt="0"/>
      <dgm:spPr/>
      <dgm:t>
        <a:bodyPr/>
        <a:lstStyle/>
        <a:p>
          <a:endParaRPr lang="en-US"/>
        </a:p>
      </dgm:t>
    </dgm:pt>
  </dgm:ptLst>
  <dgm:cxnLst>
    <dgm:cxn modelId="{F0840354-0D8A-4549-BB03-9C71D780B61C}" srcId="{659D419D-CE87-4BEC-BC5C-5DAC5A87C946}" destId="{9AD1C8AD-CFCF-4282-9642-AFC91604750D}" srcOrd="1" destOrd="0" parTransId="{15C55E62-7711-4231-8DC5-974C9C3B60E1}" sibTransId="{AB7B45F5-ACD1-4627-B320-6663783302D3}"/>
    <dgm:cxn modelId="{EEDFD767-5F53-482B-8950-98A1CD62843C}" type="presOf" srcId="{0DBE61DD-2D51-4567-973D-44AE97B8B1E5}" destId="{3D672F5C-A9A7-42FB-A5F2-03FD95740ED9}" srcOrd="0" destOrd="0" presId="urn:microsoft.com/office/officeart/2005/8/layout/orgChart1"/>
    <dgm:cxn modelId="{AF965BD2-29B2-48EF-8BCB-670D94728BC8}" srcId="{2FC93818-77E1-4431-9F46-2CE8C7A31495}" destId="{DE1C932A-AA38-43E7-9E38-74004C862A02}" srcOrd="6" destOrd="0" parTransId="{438610C5-7261-4FEE-8D41-CF04EA3D7CE2}" sibTransId="{C12229F3-022B-41FC-92B5-1151914EB5F8}"/>
    <dgm:cxn modelId="{D4F20B3F-E133-4194-B91F-3D88B2794F2C}" srcId="{2FC93818-77E1-4431-9F46-2CE8C7A31495}" destId="{1192FAF9-C183-48BB-B4DC-EF6CCDB6D154}" srcOrd="4" destOrd="0" parTransId="{9162329B-E76E-48F3-8270-D85FE3FF15C1}" sibTransId="{CA5A5A0A-944C-4DDB-8CD5-DCDC9D7C1D4A}"/>
    <dgm:cxn modelId="{152BE955-69AC-461C-99AD-2119B770215F}" type="presOf" srcId="{EB495B66-B90F-4670-8443-616B835085B1}" destId="{91AC0C6A-EA84-4CC8-AB56-544C0656C9F0}" srcOrd="1" destOrd="0" presId="urn:microsoft.com/office/officeart/2005/8/layout/orgChart1"/>
    <dgm:cxn modelId="{CFD5C571-4EAA-4D5A-B049-D03FB8BF76F3}" type="presOf" srcId="{AB1B2D0D-9BD8-44F4-B879-2FEB8941E7E5}" destId="{163C0EB3-0A7B-44F6-896D-8BE49D784890}" srcOrd="0" destOrd="0" presId="urn:microsoft.com/office/officeart/2005/8/layout/orgChart1"/>
    <dgm:cxn modelId="{31A11D27-4F76-4FFB-9910-C8BDEC70A146}" type="presOf" srcId="{139274F5-3A5B-43F3-962D-1E3B79CB3A4D}" destId="{3D6EBCCD-BDEE-4A57-8071-139621DD9D1B}" srcOrd="1" destOrd="0" presId="urn:microsoft.com/office/officeart/2005/8/layout/orgChart1"/>
    <dgm:cxn modelId="{20E4482B-6944-4EF3-8E2E-E33C8DD8F224}" type="presOf" srcId="{0BE31890-9564-43A8-BB13-127EB941422F}" destId="{8C5A378F-7164-4DA3-9AE4-2665510FEC5A}" srcOrd="1" destOrd="0" presId="urn:microsoft.com/office/officeart/2005/8/layout/orgChart1"/>
    <dgm:cxn modelId="{073FFA8A-CEEE-4884-8A59-E84351F5F11C}" type="presOf" srcId="{48804CAC-7141-4F19-AED7-95A5719F07CE}" destId="{3F25D2D2-2CFD-4A61-96C1-F804213DCFA0}" srcOrd="0" destOrd="0" presId="urn:microsoft.com/office/officeart/2005/8/layout/orgChart1"/>
    <dgm:cxn modelId="{5CC0834B-365F-4618-9AD3-DD3D00B23DD1}" type="presOf" srcId="{812FD051-5CA3-4B51-AC21-74DA31C4957A}" destId="{2627679F-D755-4C9C-B8DB-202D081F5D54}" srcOrd="1" destOrd="0" presId="urn:microsoft.com/office/officeart/2005/8/layout/orgChart1"/>
    <dgm:cxn modelId="{7651C151-54F6-49E5-A733-62D948EBCEF9}" type="presOf" srcId="{9AD1C8AD-CFCF-4282-9642-AFC91604750D}" destId="{832E2C3F-67A1-4303-B1D1-0A5D4BB18CB9}" srcOrd="0" destOrd="0" presId="urn:microsoft.com/office/officeart/2005/8/layout/orgChart1"/>
    <dgm:cxn modelId="{6BDC703B-D41C-48E6-91FA-B4D03486BAD9}" srcId="{30E271B5-9E15-4E81-9225-9710A24F213B}" destId="{48804CAC-7141-4F19-AED7-95A5719F07CE}" srcOrd="1" destOrd="0" parTransId="{845E5220-EF65-4E7F-BB08-B7563209B926}" sibTransId="{C04E110A-3794-4A9D-B1ED-42CFA1073ADE}"/>
    <dgm:cxn modelId="{DDC77633-5584-4F29-BB25-4314CDB8387E}" type="presOf" srcId="{B6A8A15C-3897-402B-9282-0EAF6A76C4EA}" destId="{BBD97AAE-2BDB-4BD0-A130-A11C2682D6AF}" srcOrd="1" destOrd="0" presId="urn:microsoft.com/office/officeart/2005/8/layout/orgChart1"/>
    <dgm:cxn modelId="{BFC7EFC2-9EBD-4DB6-81E0-E945039BF7A4}" type="presOf" srcId="{C5AA64F0-DED6-424E-A6B4-8BC6304AF2B1}" destId="{FB44BF2D-8EF0-4D31-B6C8-D2D9FBD321CF}" srcOrd="1" destOrd="0" presId="urn:microsoft.com/office/officeart/2005/8/layout/orgChart1"/>
    <dgm:cxn modelId="{E6B2B0A1-143C-4916-9E25-0C85197CCFC1}" type="presOf" srcId="{D67DC0CA-69ED-4498-ABAC-382AE44644E0}" destId="{8F9C76BC-3021-407B-8442-8763C2871EE5}" srcOrd="0" destOrd="0" presId="urn:microsoft.com/office/officeart/2005/8/layout/orgChart1"/>
    <dgm:cxn modelId="{E22EB307-53F4-4207-9CC0-5CE4EDAFD99B}" type="presOf" srcId="{15C55E62-7711-4231-8DC5-974C9C3B60E1}" destId="{F0876704-E97A-4FB2-9110-D7D0C3A45B1A}" srcOrd="0" destOrd="0" presId="urn:microsoft.com/office/officeart/2005/8/layout/orgChart1"/>
    <dgm:cxn modelId="{65F7CFE8-87A2-4995-BDC7-63A0CAE6EB96}" type="presOf" srcId="{139274F5-3A5B-43F3-962D-1E3B79CB3A4D}" destId="{0EDB1045-3DD9-4D25-AE9A-9360B4DA8F81}" srcOrd="0" destOrd="0" presId="urn:microsoft.com/office/officeart/2005/8/layout/orgChart1"/>
    <dgm:cxn modelId="{584C4929-C1D5-480C-9692-62A7464F2ED1}" type="presOf" srcId="{DE1C932A-AA38-43E7-9E38-74004C862A02}" destId="{BA406C7A-61F3-4C3D-851C-959FB1229CAF}" srcOrd="1" destOrd="0" presId="urn:microsoft.com/office/officeart/2005/8/layout/orgChart1"/>
    <dgm:cxn modelId="{F07E2E80-A749-4BFB-9CE6-4FDD22B4FFA9}" type="presOf" srcId="{906A3575-71A0-4309-9E75-B21F6C5BB140}" destId="{AF76FFE9-CFB6-473C-907D-D7596FB9CEF5}" srcOrd="0" destOrd="0" presId="urn:microsoft.com/office/officeart/2005/8/layout/orgChart1"/>
    <dgm:cxn modelId="{11C185BE-440A-4087-81F7-0EBBE9ED5285}" type="presOf" srcId="{EB446E25-B5F8-4C6D-841A-3CB0374A2F9C}" destId="{BA9A6D71-680D-4BED-BB87-EEF4951D888C}" srcOrd="0" destOrd="0" presId="urn:microsoft.com/office/officeart/2005/8/layout/orgChart1"/>
    <dgm:cxn modelId="{1B1705A5-7F07-47EA-AB4E-2B243D42DEDC}" type="presOf" srcId="{906A3575-71A0-4309-9E75-B21F6C5BB140}" destId="{38BE092B-305C-438C-9838-4BD676E2F7C7}" srcOrd="1" destOrd="0" presId="urn:microsoft.com/office/officeart/2005/8/layout/orgChart1"/>
    <dgm:cxn modelId="{D601F67F-237D-4B45-9C0D-A95CE99555B5}" type="presOf" srcId="{44738D62-2A17-4D6F-9E0D-3B701D547A79}" destId="{4285C22B-4C7A-447C-95D3-D45BCD18AC37}" srcOrd="0" destOrd="0" presId="urn:microsoft.com/office/officeart/2005/8/layout/orgChart1"/>
    <dgm:cxn modelId="{EC0B0E1B-3D78-46DA-A189-A38BB1A05C5C}" srcId="{2FC93818-77E1-4431-9F46-2CE8C7A31495}" destId="{C5AA64F0-DED6-424E-A6B4-8BC6304AF2B1}" srcOrd="0" destOrd="0" parTransId="{F36597D9-2847-42A1-8999-47BE48D79333}" sibTransId="{2C80701F-17BA-4D33-BAC8-F26B0442094B}"/>
    <dgm:cxn modelId="{E5DDFBCC-6660-49F6-B07A-718C5FD0BDB1}" type="presOf" srcId="{BE2944EC-20FD-4BD6-A3E2-48ABBFAF85D9}" destId="{3699722C-F2C0-42BC-B15F-6431F9E843C3}" srcOrd="0" destOrd="0" presId="urn:microsoft.com/office/officeart/2005/8/layout/orgChart1"/>
    <dgm:cxn modelId="{7BA12D8D-9C39-4415-9729-587ADB52DC36}" type="presOf" srcId="{48804CAC-7141-4F19-AED7-95A5719F07CE}" destId="{C0687ACA-5D9B-4F25-816D-2E5BB6AA0009}" srcOrd="1" destOrd="0" presId="urn:microsoft.com/office/officeart/2005/8/layout/orgChart1"/>
    <dgm:cxn modelId="{BC264089-9C64-4B9C-AA43-25975A27666F}" type="presOf" srcId="{D2A50B40-D6CD-4BAF-B54A-73FC86425831}" destId="{EAC7DD46-8F4B-48B7-956E-EE76AF2CE003}" srcOrd="1" destOrd="0" presId="urn:microsoft.com/office/officeart/2005/8/layout/orgChart1"/>
    <dgm:cxn modelId="{72AA5181-E233-4E74-B6B9-72A646DD2D0A}" type="presOf" srcId="{10516003-0FF3-4F8B-8733-CCC9878571E4}" destId="{80D1F407-1695-4FD7-A2CA-57F2040A4087}" srcOrd="0" destOrd="0" presId="urn:microsoft.com/office/officeart/2005/8/layout/orgChart1"/>
    <dgm:cxn modelId="{4EA775CC-5D37-4A76-AEE3-F8302D6027BC}" srcId="{2FC93818-77E1-4431-9F46-2CE8C7A31495}" destId="{30E271B5-9E15-4E81-9225-9710A24F213B}" srcOrd="3" destOrd="0" parTransId="{A174C0E7-1D30-4F67-B8C0-871C85497D01}" sibTransId="{F5C0559D-6201-4DAF-88F2-6CB0253F589A}"/>
    <dgm:cxn modelId="{34E63634-E306-4D92-AA36-CED3B301DDE1}" srcId="{C5AA64F0-DED6-424E-A6B4-8BC6304AF2B1}" destId="{D2A50B40-D6CD-4BAF-B54A-73FC86425831}" srcOrd="2" destOrd="0" parTransId="{44738D62-2A17-4D6F-9E0D-3B701D547A79}" sibTransId="{519EEA2E-1AA8-42A8-86DF-36C92451AE54}"/>
    <dgm:cxn modelId="{B168FCB1-3EF4-4387-8C2A-160F25EBFD35}" srcId="{2FC93818-77E1-4431-9F46-2CE8C7A31495}" destId="{139274F5-3A5B-43F3-962D-1E3B79CB3A4D}" srcOrd="1" destOrd="0" parTransId="{90D421FC-8827-47F1-BA12-88790DAE73CE}" sibTransId="{CAE3DFD9-6C4E-4744-9342-5FDF1AAD27E0}"/>
    <dgm:cxn modelId="{92E12630-3822-416D-9AF8-B0FADCF80815}" srcId="{C5AA64F0-DED6-424E-A6B4-8BC6304AF2B1}" destId="{659D419D-CE87-4BEC-BC5C-5DAC5A87C946}" srcOrd="0" destOrd="0" parTransId="{D5625552-6203-46F9-A182-7BE4048D620C}" sibTransId="{63E941EA-BE32-43D1-9604-773D9F26D1B6}"/>
    <dgm:cxn modelId="{4EDEB306-EE7C-4618-A1ED-30F868F3B6FF}" type="presOf" srcId="{C5AA64F0-DED6-424E-A6B4-8BC6304AF2B1}" destId="{70F7DEB3-6B70-429E-8FC9-A9AD507FA99E}" srcOrd="0" destOrd="0" presId="urn:microsoft.com/office/officeart/2005/8/layout/orgChart1"/>
    <dgm:cxn modelId="{B23E36BE-0157-40A4-873F-CED7FC2A8036}" srcId="{659D419D-CE87-4BEC-BC5C-5DAC5A87C946}" destId="{AAD96A4F-CE27-4E9D-A9E8-D1B9276ED772}" srcOrd="0" destOrd="0" parTransId="{CD54E555-7578-45E6-960B-E05DE122B1C2}" sibTransId="{AD02E9C2-8DA8-482D-861A-A6EFB1CDA422}"/>
    <dgm:cxn modelId="{114D7E6F-E16F-42EE-859E-DDDB9D473697}" srcId="{30E271B5-9E15-4E81-9225-9710A24F213B}" destId="{2B8C5BA2-9C91-4A11-87D3-2301E626B3F8}" srcOrd="2" destOrd="0" parTransId="{E65EBC16-CA4F-4DBB-BFF1-475FCB794488}" sibTransId="{632BAAE4-D3EB-44E7-975B-8684805A4588}"/>
    <dgm:cxn modelId="{49FB27CB-6717-44AE-9494-68B973BDBB0E}" type="presOf" srcId="{CD54E555-7578-45E6-960B-E05DE122B1C2}" destId="{878AAC25-94CB-450E-8B6E-6666F9760A48}" srcOrd="0" destOrd="0" presId="urn:microsoft.com/office/officeart/2005/8/layout/orgChart1"/>
    <dgm:cxn modelId="{2308344F-FED2-4213-A6FF-B004EB823F19}" type="presOf" srcId="{1192FAF9-C183-48BB-B4DC-EF6CCDB6D154}" destId="{0B43D422-56AE-4CFE-A6ED-C8CA6EF455FE}" srcOrd="0" destOrd="0" presId="urn:microsoft.com/office/officeart/2005/8/layout/orgChart1"/>
    <dgm:cxn modelId="{AF73E323-CED5-4B67-ACFC-B120AC4D1176}" type="presOf" srcId="{5B37E9D5-BE01-45AB-8767-32812EA20399}" destId="{25B40017-B09B-4DAE-AB6D-9A6DC803D4A0}" srcOrd="0" destOrd="0" presId="urn:microsoft.com/office/officeart/2005/8/layout/orgChart1"/>
    <dgm:cxn modelId="{52604367-21CE-4675-A0F9-876C9F6D3416}" type="presOf" srcId="{AAD96A4F-CE27-4E9D-A9E8-D1B9276ED772}" destId="{3373DF22-7695-4A3B-AD64-035119B0F3D4}" srcOrd="0" destOrd="0" presId="urn:microsoft.com/office/officeart/2005/8/layout/orgChart1"/>
    <dgm:cxn modelId="{B35517E8-C96A-4FCF-8D07-0094604F0BEA}" type="presOf" srcId="{D2A50B40-D6CD-4BAF-B54A-73FC86425831}" destId="{D99F9AAF-F2B8-4FD6-9697-F3FA30DDD133}" srcOrd="0" destOrd="0" presId="urn:microsoft.com/office/officeart/2005/8/layout/orgChart1"/>
    <dgm:cxn modelId="{596ED357-CD50-4CE3-9090-5DDE74E9E465}" type="presOf" srcId="{845E5220-EF65-4E7F-BB08-B7563209B926}" destId="{DEAFAC52-FF12-45BD-B710-9CF5EE552497}" srcOrd="0" destOrd="0" presId="urn:microsoft.com/office/officeart/2005/8/layout/orgChart1"/>
    <dgm:cxn modelId="{DBEAD6DB-021C-45D5-8270-AF66043EA0AD}" srcId="{906A3575-71A0-4309-9E75-B21F6C5BB140}" destId="{EB495B66-B90F-4670-8443-616B835085B1}" srcOrd="1" destOrd="0" parTransId="{42CA022E-A374-424F-8E1B-3552B5AE7DC2}" sibTransId="{66544845-22E1-4F94-BE62-61FE67F2982D}"/>
    <dgm:cxn modelId="{72BF14B8-94F9-4F2B-9499-321B534457A1}" type="presOf" srcId="{EB495B66-B90F-4670-8443-616B835085B1}" destId="{5E864AB9-DF8E-42DD-B665-C94211041315}" srcOrd="0" destOrd="0" presId="urn:microsoft.com/office/officeart/2005/8/layout/orgChart1"/>
    <dgm:cxn modelId="{C3DC0E0F-F164-4B5C-BF80-114579BDADE0}" type="presOf" srcId="{30E271B5-9E15-4E81-9225-9710A24F213B}" destId="{51C9F39E-8276-4887-A1B7-9F406CD56249}" srcOrd="0" destOrd="0" presId="urn:microsoft.com/office/officeart/2005/8/layout/orgChart1"/>
    <dgm:cxn modelId="{26BF84A9-81A5-45D0-A8DC-F5C1AC1E8483}" srcId="{30E271B5-9E15-4E81-9225-9710A24F213B}" destId="{E4E3AB7F-D442-44B9-95B6-EDEFC8A65BBA}" srcOrd="3" destOrd="0" parTransId="{9C545736-0194-4525-8545-82B725108A9D}" sibTransId="{EA035F1E-310A-4CF7-87DE-4C63351311D6}"/>
    <dgm:cxn modelId="{178717B5-DBDA-4A6F-9706-FC5D6884978B}" type="presOf" srcId="{30E271B5-9E15-4E81-9225-9710A24F213B}" destId="{1CC73C58-5521-47F7-BDEC-81151DB289BC}" srcOrd="1" destOrd="0" presId="urn:microsoft.com/office/officeart/2005/8/layout/orgChart1"/>
    <dgm:cxn modelId="{B6244D5F-A9AD-4B11-9CC1-7C686075E41B}" type="presOf" srcId="{812FD051-5CA3-4B51-AC21-74DA31C4957A}" destId="{C27D6784-6D55-4E80-BF67-C20AB7351FC0}" srcOrd="0" destOrd="0" presId="urn:microsoft.com/office/officeart/2005/8/layout/orgChart1"/>
    <dgm:cxn modelId="{59DB59D5-4D89-4FFA-98C3-D7B6458C38F2}" type="presOf" srcId="{9AD1C8AD-CFCF-4282-9642-AFC91604750D}" destId="{B0833892-8506-42B5-9B59-29069EDC1961}" srcOrd="1" destOrd="0" presId="urn:microsoft.com/office/officeart/2005/8/layout/orgChart1"/>
    <dgm:cxn modelId="{453C03EB-7A37-43AC-8EFF-828789E741B0}" srcId="{2FC93818-77E1-4431-9F46-2CE8C7A31495}" destId="{10516003-0FF3-4F8B-8733-CCC9878571E4}" srcOrd="5" destOrd="0" parTransId="{2724A36E-3A38-4444-AEC1-1EF01B7EA95E}" sibTransId="{54924EB2-550F-4163-91BA-72977D7791C4}"/>
    <dgm:cxn modelId="{73FCF8FF-AE89-4CCA-9796-DAC09C25A5B6}" type="presOf" srcId="{2FC93818-77E1-4431-9F46-2CE8C7A31495}" destId="{B9D8FCFB-E9CB-4664-9486-335AD9D9816A}" srcOrd="0" destOrd="0" presId="urn:microsoft.com/office/officeart/2005/8/layout/orgChart1"/>
    <dgm:cxn modelId="{41177603-B059-42C7-99AB-9BDF42B887D6}" type="presOf" srcId="{D5A9A533-E76A-49E6-83A0-5723784EE016}" destId="{9A7ECBFF-D3FB-40BC-9674-8E186A60A393}" srcOrd="0" destOrd="0" presId="urn:microsoft.com/office/officeart/2005/8/layout/orgChart1"/>
    <dgm:cxn modelId="{D7851400-AB89-4914-BC8C-4F4391C830AD}" type="presOf" srcId="{9C545736-0194-4525-8545-82B725108A9D}" destId="{6EAF1318-F577-4368-86C6-6A22D54C0FDA}" srcOrd="0" destOrd="0" presId="urn:microsoft.com/office/officeart/2005/8/layout/orgChart1"/>
    <dgm:cxn modelId="{ABA14FD9-4CAC-4B71-A5FD-C2EC96F3B90C}" type="presOf" srcId="{10516003-0FF3-4F8B-8733-CCC9878571E4}" destId="{E0D460D2-13E6-41FE-9C52-8ACB695B360D}" srcOrd="1" destOrd="0" presId="urn:microsoft.com/office/officeart/2005/8/layout/orgChart1"/>
    <dgm:cxn modelId="{9F6C85D2-A6C6-4EEE-8D66-FE26F8DE32EC}" srcId="{30E271B5-9E15-4E81-9225-9710A24F213B}" destId="{906A3575-71A0-4309-9E75-B21F6C5BB140}" srcOrd="0" destOrd="0" parTransId="{A8D05493-BDBF-41A8-815A-42184ED38195}" sibTransId="{283229C9-7A65-4604-9045-1EAE9D6415E6}"/>
    <dgm:cxn modelId="{452F4FBC-B4BA-4812-B079-47F90112B83B}" type="presOf" srcId="{42CA022E-A374-424F-8E1B-3552B5AE7DC2}" destId="{1162246A-3418-44F5-9BDC-10BA4C68806F}" srcOrd="0" destOrd="0" presId="urn:microsoft.com/office/officeart/2005/8/layout/orgChart1"/>
    <dgm:cxn modelId="{66DA4B1C-64BA-44CB-BAFC-8C2F0C83292B}" type="presOf" srcId="{E4E3AB7F-D442-44B9-95B6-EDEFC8A65BBA}" destId="{22EC0938-8E38-4F04-BCFA-458A0115B904}" srcOrd="1" destOrd="0" presId="urn:microsoft.com/office/officeart/2005/8/layout/orgChart1"/>
    <dgm:cxn modelId="{CF3160C3-7078-40DE-8884-2DAB48FD663C}" type="presOf" srcId="{BE4DE15A-E074-4C46-8BF4-56609313171F}" destId="{9EBF6D8D-64D3-4AD7-99A5-F41843D94BDD}" srcOrd="0" destOrd="0" presId="urn:microsoft.com/office/officeart/2005/8/layout/orgChart1"/>
    <dgm:cxn modelId="{EA05502A-904D-4F48-975C-C8BC0C866856}" srcId="{659D419D-CE87-4BEC-BC5C-5DAC5A87C946}" destId="{5B37E9D5-BE01-45AB-8767-32812EA20399}" srcOrd="3" destOrd="0" parTransId="{D5A9A533-E76A-49E6-83A0-5723784EE016}" sibTransId="{0919EFAB-EBBC-4AFE-83A2-9E29928AD5C8}"/>
    <dgm:cxn modelId="{8F7A3F10-22B5-46F1-83CF-EB69C0E1DB60}" type="presOf" srcId="{2B8C5BA2-9C91-4A11-87D3-2301E626B3F8}" destId="{F316E0B5-765E-4BCD-A2E6-447E4541B902}" srcOrd="1" destOrd="0" presId="urn:microsoft.com/office/officeart/2005/8/layout/orgChart1"/>
    <dgm:cxn modelId="{69448603-D984-4D56-9B6F-4C5C704024A7}" type="presOf" srcId="{E65EBC16-CA4F-4DBB-BFF1-475FCB794488}" destId="{C9ACB467-C1CD-4837-B968-069FD949B114}" srcOrd="0" destOrd="0" presId="urn:microsoft.com/office/officeart/2005/8/layout/orgChart1"/>
    <dgm:cxn modelId="{B72D282D-2622-4E2F-AFD7-DBE2323024B4}" type="presOf" srcId="{B6A8A15C-3897-402B-9282-0EAF6A76C4EA}" destId="{2B6E8C93-F2B5-41E4-82BC-BF04857BEF74}" srcOrd="0" destOrd="0" presId="urn:microsoft.com/office/officeart/2005/8/layout/orgChart1"/>
    <dgm:cxn modelId="{2188292B-2765-4688-A9C2-D9CABAD40385}" type="presOf" srcId="{2B8C5BA2-9C91-4A11-87D3-2301E626B3F8}" destId="{A60C4A7D-F15C-4675-AA24-2B4BCCDDF6E3}" srcOrd="0" destOrd="0" presId="urn:microsoft.com/office/officeart/2005/8/layout/orgChart1"/>
    <dgm:cxn modelId="{CAB60B5B-C571-4BD5-A9CB-3848C3876FF2}" type="presOf" srcId="{A8D05493-BDBF-41A8-815A-42184ED38195}" destId="{4EBCDF71-B30C-4204-A969-C9FF2498B96C}" srcOrd="0" destOrd="0" presId="urn:microsoft.com/office/officeart/2005/8/layout/orgChart1"/>
    <dgm:cxn modelId="{7C63D1A5-C981-4CF2-BF48-85BCAE4A01AF}" type="presOf" srcId="{71CD369E-F251-4D2F-9622-2BE6F3E21031}" destId="{884A37C7-8737-4758-BD99-DD9994A540E2}" srcOrd="0" destOrd="0" presId="urn:microsoft.com/office/officeart/2005/8/layout/orgChart1"/>
    <dgm:cxn modelId="{A35B8EBE-DA43-410B-9F3D-EF37522C1D81}" type="presOf" srcId="{71CD369E-F251-4D2F-9622-2BE6F3E21031}" destId="{C8AF78F1-84D7-4B06-A20A-9028E954D82F}" srcOrd="1" destOrd="0" presId="urn:microsoft.com/office/officeart/2005/8/layout/orgChart1"/>
    <dgm:cxn modelId="{7171D361-9FA8-41D8-ACDA-6CE755D2945C}" type="presOf" srcId="{D5625552-6203-46F9-A182-7BE4048D620C}" destId="{F5A069C8-EDAD-4915-AFCA-517A107E516F}" srcOrd="0" destOrd="0" presId="urn:microsoft.com/office/officeart/2005/8/layout/orgChart1"/>
    <dgm:cxn modelId="{BFE60F6F-E04C-419A-92B8-3421289C5656}" type="presOf" srcId="{659D419D-CE87-4BEC-BC5C-5DAC5A87C946}" destId="{DBDB4987-1A09-4230-8EB7-D9B9AD1E07E6}" srcOrd="1" destOrd="0" presId="urn:microsoft.com/office/officeart/2005/8/layout/orgChart1"/>
    <dgm:cxn modelId="{CB5A6D3D-25A2-45E3-8137-466C8B83143B}" type="presOf" srcId="{E4E3AB7F-D442-44B9-95B6-EDEFC8A65BBA}" destId="{4E9F0320-14A6-44AC-AEA0-327175200948}" srcOrd="0" destOrd="0" presId="urn:microsoft.com/office/officeart/2005/8/layout/orgChart1"/>
    <dgm:cxn modelId="{948EDB1B-DF71-4120-8D40-11BDF4F9AB81}" type="presOf" srcId="{0BE31890-9564-43A8-BB13-127EB941422F}" destId="{89F517D1-0A25-4903-9FA6-8259258DB920}" srcOrd="0" destOrd="0" presId="urn:microsoft.com/office/officeart/2005/8/layout/orgChart1"/>
    <dgm:cxn modelId="{136620AF-C48A-431C-A0E6-B9DADE08A500}" type="presOf" srcId="{DE1C932A-AA38-43E7-9E38-74004C862A02}" destId="{8EB82DAC-B657-494A-B7C7-82B8FD756E9F}" srcOrd="0" destOrd="0" presId="urn:microsoft.com/office/officeart/2005/8/layout/orgChart1"/>
    <dgm:cxn modelId="{4B678D32-626D-4C22-9C14-A6AA8F34F266}" type="presOf" srcId="{D67DC0CA-69ED-4498-ABAC-382AE44644E0}" destId="{AAD0A440-9911-4C25-9E87-09FB97FED208}" srcOrd="1" destOrd="0" presId="urn:microsoft.com/office/officeart/2005/8/layout/orgChart1"/>
    <dgm:cxn modelId="{028ABC0A-0524-46D9-9AD9-532631A98A1C}" type="presOf" srcId="{5B37E9D5-BE01-45AB-8767-32812EA20399}" destId="{B047E2B6-CCED-4A70-B0E2-DABAA920F203}" srcOrd="1" destOrd="0" presId="urn:microsoft.com/office/officeart/2005/8/layout/orgChart1"/>
    <dgm:cxn modelId="{87E29E38-A405-4842-9635-B5E278A9C466}" srcId="{906A3575-71A0-4309-9E75-B21F6C5BB140}" destId="{812FD051-5CA3-4B51-AC21-74DA31C4957A}" srcOrd="3" destOrd="0" parTransId="{AB1B2D0D-9BD8-44F4-B879-2FEB8941E7E5}" sibTransId="{B6AEFB15-6E87-4730-9D93-15E095290586}"/>
    <dgm:cxn modelId="{21ECF025-B5CE-4D28-BA1B-7DC8ED1491F4}" srcId="{659D419D-CE87-4BEC-BC5C-5DAC5A87C946}" destId="{D67DC0CA-69ED-4498-ABAC-382AE44644E0}" srcOrd="2" destOrd="0" parTransId="{464C025D-963B-4BE2-BE72-E1E5F35CC55A}" sibTransId="{1E095EB7-ECEC-4906-A2EC-C0110F39C51C}"/>
    <dgm:cxn modelId="{CE9A6AF9-20BF-471D-917E-4EF6F1D561E5}" srcId="{C5AA64F0-DED6-424E-A6B4-8BC6304AF2B1}" destId="{0DBE61DD-2D51-4567-973D-44AE97B8B1E5}" srcOrd="1" destOrd="0" parTransId="{BE2944EC-20FD-4BD6-A3E2-48ABBFAF85D9}" sibTransId="{E407933D-9B3F-46CF-A22D-213E65D92C3A}"/>
    <dgm:cxn modelId="{DE469EAC-B1B2-4DF6-A8AC-3F4B4A38C81F}" type="presOf" srcId="{1192FAF9-C183-48BB-B4DC-EF6CCDB6D154}" destId="{32B348C3-50CB-4233-A8FF-C3DA26176B85}" srcOrd="1" destOrd="0" presId="urn:microsoft.com/office/officeart/2005/8/layout/orgChart1"/>
    <dgm:cxn modelId="{2C3D6E3A-156B-4A26-AA84-49F40354A8B7}" type="presOf" srcId="{AAD96A4F-CE27-4E9D-A9E8-D1B9276ED772}" destId="{1C2E2F7A-4698-4D10-BF2D-816577F04164}" srcOrd="1" destOrd="0" presId="urn:microsoft.com/office/officeart/2005/8/layout/orgChart1"/>
    <dgm:cxn modelId="{40802073-0A09-4F7B-815F-1E9ACE16DC1E}" srcId="{2FC93818-77E1-4431-9F46-2CE8C7A31495}" destId="{71CD369E-F251-4D2F-9622-2BE6F3E21031}" srcOrd="2" destOrd="0" parTransId="{82EC8550-CF18-4DE1-ACBF-7512544F6C9F}" sibTransId="{0432B6D0-473C-41BD-96C8-07103B9262C4}"/>
    <dgm:cxn modelId="{EA2AD505-D32E-47A0-B735-D0D22682DED3}" type="presOf" srcId="{0DBE61DD-2D51-4567-973D-44AE97B8B1E5}" destId="{8F8139BB-85E8-49C3-B9F6-88D141A56DDD}" srcOrd="1" destOrd="0" presId="urn:microsoft.com/office/officeart/2005/8/layout/orgChart1"/>
    <dgm:cxn modelId="{013C61F2-BBF0-4DF3-AA43-218577D91F29}" type="presOf" srcId="{464C025D-963B-4BE2-BE72-E1E5F35CC55A}" destId="{36326120-A7BF-46E2-92F8-DA848DDFE6D7}" srcOrd="0" destOrd="0" presId="urn:microsoft.com/office/officeart/2005/8/layout/orgChart1"/>
    <dgm:cxn modelId="{0FC9BCAA-FF47-4BC8-B394-6B061637FF45}" type="presOf" srcId="{659D419D-CE87-4BEC-BC5C-5DAC5A87C946}" destId="{179C0B62-B588-4E8D-9E34-F956769B8EF5}" srcOrd="0" destOrd="0" presId="urn:microsoft.com/office/officeart/2005/8/layout/orgChart1"/>
    <dgm:cxn modelId="{4CAB60F9-7E8B-441D-AC10-2F6BE2AE1C79}" srcId="{906A3575-71A0-4309-9E75-B21F6C5BB140}" destId="{B6A8A15C-3897-402B-9282-0EAF6A76C4EA}" srcOrd="0" destOrd="0" parTransId="{EB446E25-B5F8-4C6D-841A-3CB0374A2F9C}" sibTransId="{45EEA4FF-4EC1-4925-B572-B6BF38398547}"/>
    <dgm:cxn modelId="{AB3ECF20-CFA3-4EDF-998B-F024B41B3D8D}" srcId="{906A3575-71A0-4309-9E75-B21F6C5BB140}" destId="{0BE31890-9564-43A8-BB13-127EB941422F}" srcOrd="2" destOrd="0" parTransId="{BE4DE15A-E074-4C46-8BF4-56609313171F}" sibTransId="{342E3E80-E6F3-4CC6-A8C5-DCE56F3F02B0}"/>
    <dgm:cxn modelId="{C9AD6A06-6906-4427-9277-B83FB1A4D4CC}" type="presParOf" srcId="{B9D8FCFB-E9CB-4664-9486-335AD9D9816A}" destId="{185834AB-049C-4222-A754-8CB294708473}" srcOrd="0" destOrd="0" presId="urn:microsoft.com/office/officeart/2005/8/layout/orgChart1"/>
    <dgm:cxn modelId="{99339DCC-B465-4DE7-B64C-39F5F73F06B8}" type="presParOf" srcId="{185834AB-049C-4222-A754-8CB294708473}" destId="{2CC891BD-D444-450A-A49D-C757C44B57FD}" srcOrd="0" destOrd="0" presId="urn:microsoft.com/office/officeart/2005/8/layout/orgChart1"/>
    <dgm:cxn modelId="{28D8C5A2-2DBD-4F3E-AD2B-42ECD55CFD37}" type="presParOf" srcId="{2CC891BD-D444-450A-A49D-C757C44B57FD}" destId="{70F7DEB3-6B70-429E-8FC9-A9AD507FA99E}" srcOrd="0" destOrd="0" presId="urn:microsoft.com/office/officeart/2005/8/layout/orgChart1"/>
    <dgm:cxn modelId="{E42FED72-A414-40BF-99A8-631FE634C46A}" type="presParOf" srcId="{2CC891BD-D444-450A-A49D-C757C44B57FD}" destId="{FB44BF2D-8EF0-4D31-B6C8-D2D9FBD321CF}" srcOrd="1" destOrd="0" presId="urn:microsoft.com/office/officeart/2005/8/layout/orgChart1"/>
    <dgm:cxn modelId="{84E12AE8-50A3-490E-B6EE-D7FE15C53A47}" type="presParOf" srcId="{185834AB-049C-4222-A754-8CB294708473}" destId="{981642E5-F19E-4E71-882B-8E57E44E618D}" srcOrd="1" destOrd="0" presId="urn:microsoft.com/office/officeart/2005/8/layout/orgChart1"/>
    <dgm:cxn modelId="{1DBFC5C0-F288-45A8-9548-9F141E63CF0A}" type="presParOf" srcId="{981642E5-F19E-4E71-882B-8E57E44E618D}" destId="{F5A069C8-EDAD-4915-AFCA-517A107E516F}" srcOrd="0" destOrd="0" presId="urn:microsoft.com/office/officeart/2005/8/layout/orgChart1"/>
    <dgm:cxn modelId="{95C12F65-8C63-4588-AD8B-92ED9847FF89}" type="presParOf" srcId="{981642E5-F19E-4E71-882B-8E57E44E618D}" destId="{2C138B63-B739-4F15-9F63-4612FA4BCDB9}" srcOrd="1" destOrd="0" presId="urn:microsoft.com/office/officeart/2005/8/layout/orgChart1"/>
    <dgm:cxn modelId="{6B1EBAEF-B05E-4474-AFFF-28C0CB296FE9}" type="presParOf" srcId="{2C138B63-B739-4F15-9F63-4612FA4BCDB9}" destId="{9196226A-B2A5-4035-9EF8-D536AB1DD637}" srcOrd="0" destOrd="0" presId="urn:microsoft.com/office/officeart/2005/8/layout/orgChart1"/>
    <dgm:cxn modelId="{9457E9C6-9590-4F3C-8CA7-20CC3D684764}" type="presParOf" srcId="{9196226A-B2A5-4035-9EF8-D536AB1DD637}" destId="{179C0B62-B588-4E8D-9E34-F956769B8EF5}" srcOrd="0" destOrd="0" presId="urn:microsoft.com/office/officeart/2005/8/layout/orgChart1"/>
    <dgm:cxn modelId="{64F873E6-C436-4F90-8068-C49277974052}" type="presParOf" srcId="{9196226A-B2A5-4035-9EF8-D536AB1DD637}" destId="{DBDB4987-1A09-4230-8EB7-D9B9AD1E07E6}" srcOrd="1" destOrd="0" presId="urn:microsoft.com/office/officeart/2005/8/layout/orgChart1"/>
    <dgm:cxn modelId="{D2FA7D06-C169-485D-9A71-4BA237650F75}" type="presParOf" srcId="{2C138B63-B739-4F15-9F63-4612FA4BCDB9}" destId="{96AD331B-D09B-430C-BBD2-B6A2B2E9EC6C}" srcOrd="1" destOrd="0" presId="urn:microsoft.com/office/officeart/2005/8/layout/orgChart1"/>
    <dgm:cxn modelId="{EEE67611-1C2E-4FA6-968A-C0B181643408}" type="presParOf" srcId="{96AD331B-D09B-430C-BBD2-B6A2B2E9EC6C}" destId="{878AAC25-94CB-450E-8B6E-6666F9760A48}" srcOrd="0" destOrd="0" presId="urn:microsoft.com/office/officeart/2005/8/layout/orgChart1"/>
    <dgm:cxn modelId="{7CF6EF3F-6E62-4EA1-9715-DE18D0F2652E}" type="presParOf" srcId="{96AD331B-D09B-430C-BBD2-B6A2B2E9EC6C}" destId="{BB2AC8DB-418E-40B3-AFCF-E5DE70C2218E}" srcOrd="1" destOrd="0" presId="urn:microsoft.com/office/officeart/2005/8/layout/orgChart1"/>
    <dgm:cxn modelId="{9A1AE140-20FC-4141-9FA6-C72240D49A6D}" type="presParOf" srcId="{BB2AC8DB-418E-40B3-AFCF-E5DE70C2218E}" destId="{B2B52A0E-F55B-47B2-852C-38941E7173B7}" srcOrd="0" destOrd="0" presId="urn:microsoft.com/office/officeart/2005/8/layout/orgChart1"/>
    <dgm:cxn modelId="{C177EC00-C008-41A6-BBEA-5F80ABF605C7}" type="presParOf" srcId="{B2B52A0E-F55B-47B2-852C-38941E7173B7}" destId="{3373DF22-7695-4A3B-AD64-035119B0F3D4}" srcOrd="0" destOrd="0" presId="urn:microsoft.com/office/officeart/2005/8/layout/orgChart1"/>
    <dgm:cxn modelId="{3ADBFB6E-E4AD-42B7-90D0-5EA12C6C6FA4}" type="presParOf" srcId="{B2B52A0E-F55B-47B2-852C-38941E7173B7}" destId="{1C2E2F7A-4698-4D10-BF2D-816577F04164}" srcOrd="1" destOrd="0" presId="urn:microsoft.com/office/officeart/2005/8/layout/orgChart1"/>
    <dgm:cxn modelId="{E0839BC0-093F-44E1-9E62-E39FD8A46645}" type="presParOf" srcId="{BB2AC8DB-418E-40B3-AFCF-E5DE70C2218E}" destId="{7A08FA47-C47A-4D2C-9AB2-0F1EE79D9688}" srcOrd="1" destOrd="0" presId="urn:microsoft.com/office/officeart/2005/8/layout/orgChart1"/>
    <dgm:cxn modelId="{3B2B2E98-5A8C-408F-A4FC-28E614F5E5B5}" type="presParOf" srcId="{BB2AC8DB-418E-40B3-AFCF-E5DE70C2218E}" destId="{DC8B85C4-68E6-4B2A-A352-2032B4E2858E}" srcOrd="2" destOrd="0" presId="urn:microsoft.com/office/officeart/2005/8/layout/orgChart1"/>
    <dgm:cxn modelId="{7FA567B4-F13F-470D-B9A6-C509587A6023}" type="presParOf" srcId="{96AD331B-D09B-430C-BBD2-B6A2B2E9EC6C}" destId="{F0876704-E97A-4FB2-9110-D7D0C3A45B1A}" srcOrd="2" destOrd="0" presId="urn:microsoft.com/office/officeart/2005/8/layout/orgChart1"/>
    <dgm:cxn modelId="{F5F2A60D-14F3-4B30-B2DA-791F704A8721}" type="presParOf" srcId="{96AD331B-D09B-430C-BBD2-B6A2B2E9EC6C}" destId="{5AD85EE7-5157-4E90-8882-E80F56E57B8A}" srcOrd="3" destOrd="0" presId="urn:microsoft.com/office/officeart/2005/8/layout/orgChart1"/>
    <dgm:cxn modelId="{3961FAD9-CE58-48CF-B1E9-937BA3002CC9}" type="presParOf" srcId="{5AD85EE7-5157-4E90-8882-E80F56E57B8A}" destId="{A47E414C-86AB-444A-9DDC-DE0065DD2044}" srcOrd="0" destOrd="0" presId="urn:microsoft.com/office/officeart/2005/8/layout/orgChart1"/>
    <dgm:cxn modelId="{97C0955F-C46A-4A57-BF83-CCCFC1F1760B}" type="presParOf" srcId="{A47E414C-86AB-444A-9DDC-DE0065DD2044}" destId="{832E2C3F-67A1-4303-B1D1-0A5D4BB18CB9}" srcOrd="0" destOrd="0" presId="urn:microsoft.com/office/officeart/2005/8/layout/orgChart1"/>
    <dgm:cxn modelId="{E158CFA2-BF1E-4ED6-871C-17A00143A3CC}" type="presParOf" srcId="{A47E414C-86AB-444A-9DDC-DE0065DD2044}" destId="{B0833892-8506-42B5-9B59-29069EDC1961}" srcOrd="1" destOrd="0" presId="urn:microsoft.com/office/officeart/2005/8/layout/orgChart1"/>
    <dgm:cxn modelId="{63447D05-AD39-461D-B901-A547A0B21C3F}" type="presParOf" srcId="{5AD85EE7-5157-4E90-8882-E80F56E57B8A}" destId="{F5816503-1775-4457-A0CC-AD69E1D75443}" srcOrd="1" destOrd="0" presId="urn:microsoft.com/office/officeart/2005/8/layout/orgChart1"/>
    <dgm:cxn modelId="{35E4D221-2660-4D20-818D-B37943E8E8B8}" type="presParOf" srcId="{5AD85EE7-5157-4E90-8882-E80F56E57B8A}" destId="{913DC4EA-7E03-46B6-9726-7AFD42FB3384}" srcOrd="2" destOrd="0" presId="urn:microsoft.com/office/officeart/2005/8/layout/orgChart1"/>
    <dgm:cxn modelId="{C07A5B45-5E80-44FC-A682-C48D34C543C4}" type="presParOf" srcId="{96AD331B-D09B-430C-BBD2-B6A2B2E9EC6C}" destId="{36326120-A7BF-46E2-92F8-DA848DDFE6D7}" srcOrd="4" destOrd="0" presId="urn:microsoft.com/office/officeart/2005/8/layout/orgChart1"/>
    <dgm:cxn modelId="{CDE045FD-A390-4477-9DC8-40FFD892EE22}" type="presParOf" srcId="{96AD331B-D09B-430C-BBD2-B6A2B2E9EC6C}" destId="{0D1A50DC-7C62-438B-86C3-946E1A43F58B}" srcOrd="5" destOrd="0" presId="urn:microsoft.com/office/officeart/2005/8/layout/orgChart1"/>
    <dgm:cxn modelId="{FF58D43A-F7CA-4EE0-A70A-9F3C28175E2F}" type="presParOf" srcId="{0D1A50DC-7C62-438B-86C3-946E1A43F58B}" destId="{1233DED1-D0F9-495A-A8EA-1FEF9485E888}" srcOrd="0" destOrd="0" presId="urn:microsoft.com/office/officeart/2005/8/layout/orgChart1"/>
    <dgm:cxn modelId="{C7BBF69C-5082-4F3A-AEC9-4489D35B7CC9}" type="presParOf" srcId="{1233DED1-D0F9-495A-A8EA-1FEF9485E888}" destId="{8F9C76BC-3021-407B-8442-8763C2871EE5}" srcOrd="0" destOrd="0" presId="urn:microsoft.com/office/officeart/2005/8/layout/orgChart1"/>
    <dgm:cxn modelId="{583CA7B4-18C4-490E-A09C-F918764CE18D}" type="presParOf" srcId="{1233DED1-D0F9-495A-A8EA-1FEF9485E888}" destId="{AAD0A440-9911-4C25-9E87-09FB97FED208}" srcOrd="1" destOrd="0" presId="urn:microsoft.com/office/officeart/2005/8/layout/orgChart1"/>
    <dgm:cxn modelId="{F140F0A4-3F03-43CF-85B9-FA89C68D43EF}" type="presParOf" srcId="{0D1A50DC-7C62-438B-86C3-946E1A43F58B}" destId="{0FCA74D5-E666-49D8-8652-5182E4DBB3A8}" srcOrd="1" destOrd="0" presId="urn:microsoft.com/office/officeart/2005/8/layout/orgChart1"/>
    <dgm:cxn modelId="{BB529012-8EED-45C4-9D75-ECF5E2459617}" type="presParOf" srcId="{0D1A50DC-7C62-438B-86C3-946E1A43F58B}" destId="{BEB312E0-1DEF-410E-A523-C5408CA974F9}" srcOrd="2" destOrd="0" presId="urn:microsoft.com/office/officeart/2005/8/layout/orgChart1"/>
    <dgm:cxn modelId="{70D64153-4881-4E43-9382-57182EFB1D4C}" type="presParOf" srcId="{96AD331B-D09B-430C-BBD2-B6A2B2E9EC6C}" destId="{9A7ECBFF-D3FB-40BC-9674-8E186A60A393}" srcOrd="6" destOrd="0" presId="urn:microsoft.com/office/officeart/2005/8/layout/orgChart1"/>
    <dgm:cxn modelId="{FE392593-1D78-49C1-BB22-999DB29C0018}" type="presParOf" srcId="{96AD331B-D09B-430C-BBD2-B6A2B2E9EC6C}" destId="{B6967CBE-CF34-4BE7-9C18-AF1E033207FD}" srcOrd="7" destOrd="0" presId="urn:microsoft.com/office/officeart/2005/8/layout/orgChart1"/>
    <dgm:cxn modelId="{3116EEE2-7EC3-4383-A7C2-AE51D395C6B2}" type="presParOf" srcId="{B6967CBE-CF34-4BE7-9C18-AF1E033207FD}" destId="{7890D773-A470-4F42-974D-21B288D1413C}" srcOrd="0" destOrd="0" presId="urn:microsoft.com/office/officeart/2005/8/layout/orgChart1"/>
    <dgm:cxn modelId="{C1C22CD8-58C5-4000-B946-5CE7944529FC}" type="presParOf" srcId="{7890D773-A470-4F42-974D-21B288D1413C}" destId="{25B40017-B09B-4DAE-AB6D-9A6DC803D4A0}" srcOrd="0" destOrd="0" presId="urn:microsoft.com/office/officeart/2005/8/layout/orgChart1"/>
    <dgm:cxn modelId="{ED3A91D7-3773-4EBE-B601-1EDFE0BF624C}" type="presParOf" srcId="{7890D773-A470-4F42-974D-21B288D1413C}" destId="{B047E2B6-CCED-4A70-B0E2-DABAA920F203}" srcOrd="1" destOrd="0" presId="urn:microsoft.com/office/officeart/2005/8/layout/orgChart1"/>
    <dgm:cxn modelId="{37F5DFDA-D707-4431-AC0C-50419CF368F2}" type="presParOf" srcId="{B6967CBE-CF34-4BE7-9C18-AF1E033207FD}" destId="{BD124094-68EE-4D40-BFD3-21F328874964}" srcOrd="1" destOrd="0" presId="urn:microsoft.com/office/officeart/2005/8/layout/orgChart1"/>
    <dgm:cxn modelId="{CB5C0891-2387-4629-ABD7-98BD95D787F7}" type="presParOf" srcId="{B6967CBE-CF34-4BE7-9C18-AF1E033207FD}" destId="{6C6D1222-4437-4D3C-9F93-B236237C51FE}" srcOrd="2" destOrd="0" presId="urn:microsoft.com/office/officeart/2005/8/layout/orgChart1"/>
    <dgm:cxn modelId="{C46C0393-7BB8-488B-A22F-B4A780E47CAF}" type="presParOf" srcId="{2C138B63-B739-4F15-9F63-4612FA4BCDB9}" destId="{87335D81-C337-4F18-88B5-557EB478C2EB}" srcOrd="2" destOrd="0" presId="urn:microsoft.com/office/officeart/2005/8/layout/orgChart1"/>
    <dgm:cxn modelId="{E9D01759-4DA8-4C20-905D-66A936DB616D}" type="presParOf" srcId="{981642E5-F19E-4E71-882B-8E57E44E618D}" destId="{3699722C-F2C0-42BC-B15F-6431F9E843C3}" srcOrd="2" destOrd="0" presId="urn:microsoft.com/office/officeart/2005/8/layout/orgChart1"/>
    <dgm:cxn modelId="{356AA3FF-1AB6-4022-B18B-4C2F7EDE3D90}" type="presParOf" srcId="{981642E5-F19E-4E71-882B-8E57E44E618D}" destId="{83E6C5FE-5A9F-46C7-B9B5-605ECFA3CCCA}" srcOrd="3" destOrd="0" presId="urn:microsoft.com/office/officeart/2005/8/layout/orgChart1"/>
    <dgm:cxn modelId="{1256F9ED-C4CE-4C18-B5B0-7E330F113F15}" type="presParOf" srcId="{83E6C5FE-5A9F-46C7-B9B5-605ECFA3CCCA}" destId="{2CD4ACA1-FB74-4E0F-A712-246B9D12C796}" srcOrd="0" destOrd="0" presId="urn:microsoft.com/office/officeart/2005/8/layout/orgChart1"/>
    <dgm:cxn modelId="{FE115533-28B1-4CED-A18D-06C03F78C669}" type="presParOf" srcId="{2CD4ACA1-FB74-4E0F-A712-246B9D12C796}" destId="{3D672F5C-A9A7-42FB-A5F2-03FD95740ED9}" srcOrd="0" destOrd="0" presId="urn:microsoft.com/office/officeart/2005/8/layout/orgChart1"/>
    <dgm:cxn modelId="{D4B7B040-5C86-49ED-9890-F6D217E5148A}" type="presParOf" srcId="{2CD4ACA1-FB74-4E0F-A712-246B9D12C796}" destId="{8F8139BB-85E8-49C3-B9F6-88D141A56DDD}" srcOrd="1" destOrd="0" presId="urn:microsoft.com/office/officeart/2005/8/layout/orgChart1"/>
    <dgm:cxn modelId="{93F01740-D06D-434E-9714-E67678894850}" type="presParOf" srcId="{83E6C5FE-5A9F-46C7-B9B5-605ECFA3CCCA}" destId="{19863A9E-6DF6-46D5-B443-99749DF3B10B}" srcOrd="1" destOrd="0" presId="urn:microsoft.com/office/officeart/2005/8/layout/orgChart1"/>
    <dgm:cxn modelId="{0DCC09EC-62BD-45E2-BC3F-7B1A51DCBCDF}" type="presParOf" srcId="{83E6C5FE-5A9F-46C7-B9B5-605ECFA3CCCA}" destId="{6993D569-621F-46E3-9958-6335FAFF4263}" srcOrd="2" destOrd="0" presId="urn:microsoft.com/office/officeart/2005/8/layout/orgChart1"/>
    <dgm:cxn modelId="{D2126732-5AF5-472F-9410-42D63F50AE1C}" type="presParOf" srcId="{981642E5-F19E-4E71-882B-8E57E44E618D}" destId="{4285C22B-4C7A-447C-95D3-D45BCD18AC37}" srcOrd="4" destOrd="0" presId="urn:microsoft.com/office/officeart/2005/8/layout/orgChart1"/>
    <dgm:cxn modelId="{E69A1903-2545-422B-87A0-55219874197A}" type="presParOf" srcId="{981642E5-F19E-4E71-882B-8E57E44E618D}" destId="{6FED2178-FA32-42FA-B68C-90170DD0A9AC}" srcOrd="5" destOrd="0" presId="urn:microsoft.com/office/officeart/2005/8/layout/orgChart1"/>
    <dgm:cxn modelId="{A42AF1CB-CF4F-4A3B-8692-EA7587B4937B}" type="presParOf" srcId="{6FED2178-FA32-42FA-B68C-90170DD0A9AC}" destId="{3800219C-D4F7-423C-872D-E3DCC60908C3}" srcOrd="0" destOrd="0" presId="urn:microsoft.com/office/officeart/2005/8/layout/orgChart1"/>
    <dgm:cxn modelId="{A0916367-5BCF-4104-BE10-276D5CBB8CFB}" type="presParOf" srcId="{3800219C-D4F7-423C-872D-E3DCC60908C3}" destId="{D99F9AAF-F2B8-4FD6-9697-F3FA30DDD133}" srcOrd="0" destOrd="0" presId="urn:microsoft.com/office/officeart/2005/8/layout/orgChart1"/>
    <dgm:cxn modelId="{ED68198D-3AEC-4122-B473-D56D50F6E69E}" type="presParOf" srcId="{3800219C-D4F7-423C-872D-E3DCC60908C3}" destId="{EAC7DD46-8F4B-48B7-956E-EE76AF2CE003}" srcOrd="1" destOrd="0" presId="urn:microsoft.com/office/officeart/2005/8/layout/orgChart1"/>
    <dgm:cxn modelId="{AF097364-68F2-43ED-A2BF-A7F95EE97442}" type="presParOf" srcId="{6FED2178-FA32-42FA-B68C-90170DD0A9AC}" destId="{4A75CDA8-6140-4566-A4FF-90FA9B37C336}" srcOrd="1" destOrd="0" presId="urn:microsoft.com/office/officeart/2005/8/layout/orgChart1"/>
    <dgm:cxn modelId="{49482400-1D9C-4A97-9461-F308BED1AD12}" type="presParOf" srcId="{6FED2178-FA32-42FA-B68C-90170DD0A9AC}" destId="{0E65AE63-635D-47CA-B32C-145CC4F7B43E}" srcOrd="2" destOrd="0" presId="urn:microsoft.com/office/officeart/2005/8/layout/orgChart1"/>
    <dgm:cxn modelId="{36DC428B-D885-4767-B47D-733A1289542C}" type="presParOf" srcId="{185834AB-049C-4222-A754-8CB294708473}" destId="{0DC53DEF-A137-4150-8C49-4DF4C184526E}" srcOrd="2" destOrd="0" presId="urn:microsoft.com/office/officeart/2005/8/layout/orgChart1"/>
    <dgm:cxn modelId="{BE93B769-DB2E-4688-A911-CDC530E11FDA}" type="presParOf" srcId="{B9D8FCFB-E9CB-4664-9486-335AD9D9816A}" destId="{CC646FE7-F947-4DA0-BC81-C3834AA0A3C4}" srcOrd="1" destOrd="0" presId="urn:microsoft.com/office/officeart/2005/8/layout/orgChart1"/>
    <dgm:cxn modelId="{12364352-9BE0-413B-8ED6-6C45300728F9}" type="presParOf" srcId="{CC646FE7-F947-4DA0-BC81-C3834AA0A3C4}" destId="{4E0FF1D3-E062-4FDE-B53A-E71DC28A237E}" srcOrd="0" destOrd="0" presId="urn:microsoft.com/office/officeart/2005/8/layout/orgChart1"/>
    <dgm:cxn modelId="{68CA4D87-4EA3-414B-930B-E28573F6A5BE}" type="presParOf" srcId="{4E0FF1D3-E062-4FDE-B53A-E71DC28A237E}" destId="{0EDB1045-3DD9-4D25-AE9A-9360B4DA8F81}" srcOrd="0" destOrd="0" presId="urn:microsoft.com/office/officeart/2005/8/layout/orgChart1"/>
    <dgm:cxn modelId="{44216D9D-06DD-42DD-BEC0-990495656F69}" type="presParOf" srcId="{4E0FF1D3-E062-4FDE-B53A-E71DC28A237E}" destId="{3D6EBCCD-BDEE-4A57-8071-139621DD9D1B}" srcOrd="1" destOrd="0" presId="urn:microsoft.com/office/officeart/2005/8/layout/orgChart1"/>
    <dgm:cxn modelId="{0EA652C3-6305-4B29-9684-1F5D5B0FE23E}" type="presParOf" srcId="{CC646FE7-F947-4DA0-BC81-C3834AA0A3C4}" destId="{D852B91C-B686-4357-9E4C-34582F3376CC}" srcOrd="1" destOrd="0" presId="urn:microsoft.com/office/officeart/2005/8/layout/orgChart1"/>
    <dgm:cxn modelId="{7A717269-8C36-4D99-9F2C-4A2173484E96}" type="presParOf" srcId="{CC646FE7-F947-4DA0-BC81-C3834AA0A3C4}" destId="{A58A4D05-A4C6-4B90-8E70-02EC181A34F2}" srcOrd="2" destOrd="0" presId="urn:microsoft.com/office/officeart/2005/8/layout/orgChart1"/>
    <dgm:cxn modelId="{E11A8A0F-D676-404C-A475-9EB1941EAAA3}" type="presParOf" srcId="{B9D8FCFB-E9CB-4664-9486-335AD9D9816A}" destId="{0CC9E5BC-E9B1-4ED1-BF71-63086276D73F}" srcOrd="2" destOrd="0" presId="urn:microsoft.com/office/officeart/2005/8/layout/orgChart1"/>
    <dgm:cxn modelId="{ED88DD0B-BE41-46CC-83C7-57BF411DEEC8}" type="presParOf" srcId="{0CC9E5BC-E9B1-4ED1-BF71-63086276D73F}" destId="{083DF2AA-BF1B-4B4D-84FA-D844F383725E}" srcOrd="0" destOrd="0" presId="urn:microsoft.com/office/officeart/2005/8/layout/orgChart1"/>
    <dgm:cxn modelId="{55892B54-D460-45E1-9AB2-A6725CE6CDDE}" type="presParOf" srcId="{083DF2AA-BF1B-4B4D-84FA-D844F383725E}" destId="{884A37C7-8737-4758-BD99-DD9994A540E2}" srcOrd="0" destOrd="0" presId="urn:microsoft.com/office/officeart/2005/8/layout/orgChart1"/>
    <dgm:cxn modelId="{63F752B8-AECB-400C-80F2-EEC9AA69C722}" type="presParOf" srcId="{083DF2AA-BF1B-4B4D-84FA-D844F383725E}" destId="{C8AF78F1-84D7-4B06-A20A-9028E954D82F}" srcOrd="1" destOrd="0" presId="urn:microsoft.com/office/officeart/2005/8/layout/orgChart1"/>
    <dgm:cxn modelId="{285911DE-91F9-4FF5-B08B-E7048EE6B16E}" type="presParOf" srcId="{0CC9E5BC-E9B1-4ED1-BF71-63086276D73F}" destId="{2C7DB0CD-4C94-417C-AC0D-DE15E44E3908}" srcOrd="1" destOrd="0" presId="urn:microsoft.com/office/officeart/2005/8/layout/orgChart1"/>
    <dgm:cxn modelId="{C804AF94-3FC6-472D-A547-628A162872F1}" type="presParOf" srcId="{0CC9E5BC-E9B1-4ED1-BF71-63086276D73F}" destId="{23153075-1D82-4866-AAD6-376B72947200}" srcOrd="2" destOrd="0" presId="urn:microsoft.com/office/officeart/2005/8/layout/orgChart1"/>
    <dgm:cxn modelId="{94433C89-FAEA-486D-9375-5A7F34DC08B1}" type="presParOf" srcId="{B9D8FCFB-E9CB-4664-9486-335AD9D9816A}" destId="{80406547-C2BB-49CD-A9B2-F1B5FD693D50}" srcOrd="3" destOrd="0" presId="urn:microsoft.com/office/officeart/2005/8/layout/orgChart1"/>
    <dgm:cxn modelId="{2C0D3E77-868E-411F-937D-A28AF388ACD0}" type="presParOf" srcId="{80406547-C2BB-49CD-A9B2-F1B5FD693D50}" destId="{632947ED-01C5-443E-A037-FDEEDF21B061}" srcOrd="0" destOrd="0" presId="urn:microsoft.com/office/officeart/2005/8/layout/orgChart1"/>
    <dgm:cxn modelId="{D40F3EAE-CCC3-4405-979E-CCBB439D27DF}" type="presParOf" srcId="{632947ED-01C5-443E-A037-FDEEDF21B061}" destId="{51C9F39E-8276-4887-A1B7-9F406CD56249}" srcOrd="0" destOrd="0" presId="urn:microsoft.com/office/officeart/2005/8/layout/orgChart1"/>
    <dgm:cxn modelId="{F20F64D1-33F1-475E-8033-2F91F1504388}" type="presParOf" srcId="{632947ED-01C5-443E-A037-FDEEDF21B061}" destId="{1CC73C58-5521-47F7-BDEC-81151DB289BC}" srcOrd="1" destOrd="0" presId="urn:microsoft.com/office/officeart/2005/8/layout/orgChart1"/>
    <dgm:cxn modelId="{A371021A-4D50-49D8-BCE8-9E497622BCFB}" type="presParOf" srcId="{80406547-C2BB-49CD-A9B2-F1B5FD693D50}" destId="{CFB7AE99-3D1E-4634-8270-9901E09D3154}" srcOrd="1" destOrd="0" presId="urn:microsoft.com/office/officeart/2005/8/layout/orgChart1"/>
    <dgm:cxn modelId="{952825EA-87A9-4AA4-A6A7-63B0B949161C}" type="presParOf" srcId="{CFB7AE99-3D1E-4634-8270-9901E09D3154}" destId="{4EBCDF71-B30C-4204-A969-C9FF2498B96C}" srcOrd="0" destOrd="0" presId="urn:microsoft.com/office/officeart/2005/8/layout/orgChart1"/>
    <dgm:cxn modelId="{E61A2372-333A-41C9-837B-73E0291A6CE5}" type="presParOf" srcId="{CFB7AE99-3D1E-4634-8270-9901E09D3154}" destId="{792BE91B-640F-4966-9945-F0AE7CFB4BB1}" srcOrd="1" destOrd="0" presId="urn:microsoft.com/office/officeart/2005/8/layout/orgChart1"/>
    <dgm:cxn modelId="{E35E0D83-F050-4CF1-8BFC-B4E8BA3F9492}" type="presParOf" srcId="{792BE91B-640F-4966-9945-F0AE7CFB4BB1}" destId="{E439E13A-805A-486D-9407-6FBC3A7DD753}" srcOrd="0" destOrd="0" presId="urn:microsoft.com/office/officeart/2005/8/layout/orgChart1"/>
    <dgm:cxn modelId="{1532D381-AD94-46B4-B4D0-9F47A6B6766A}" type="presParOf" srcId="{E439E13A-805A-486D-9407-6FBC3A7DD753}" destId="{AF76FFE9-CFB6-473C-907D-D7596FB9CEF5}" srcOrd="0" destOrd="0" presId="urn:microsoft.com/office/officeart/2005/8/layout/orgChart1"/>
    <dgm:cxn modelId="{69D0E656-ADBB-416B-B1B3-86D824DC167E}" type="presParOf" srcId="{E439E13A-805A-486D-9407-6FBC3A7DD753}" destId="{38BE092B-305C-438C-9838-4BD676E2F7C7}" srcOrd="1" destOrd="0" presId="urn:microsoft.com/office/officeart/2005/8/layout/orgChart1"/>
    <dgm:cxn modelId="{F9DCE1BB-2C71-47BD-B1DB-BE21C2FFE4CD}" type="presParOf" srcId="{792BE91B-640F-4966-9945-F0AE7CFB4BB1}" destId="{E607475E-BE22-43A1-AD53-9F6F21945FBC}" srcOrd="1" destOrd="0" presId="urn:microsoft.com/office/officeart/2005/8/layout/orgChart1"/>
    <dgm:cxn modelId="{47D4BBC1-A18D-4BB1-A652-7D4D2547879B}" type="presParOf" srcId="{E607475E-BE22-43A1-AD53-9F6F21945FBC}" destId="{BA9A6D71-680D-4BED-BB87-EEF4951D888C}" srcOrd="0" destOrd="0" presId="urn:microsoft.com/office/officeart/2005/8/layout/orgChart1"/>
    <dgm:cxn modelId="{91250513-9DFB-424C-89A3-5EDAFDA454C2}" type="presParOf" srcId="{E607475E-BE22-43A1-AD53-9F6F21945FBC}" destId="{0F7557BA-DE8D-4F3D-9CAC-B3B1F57CAA3D}" srcOrd="1" destOrd="0" presId="urn:microsoft.com/office/officeart/2005/8/layout/orgChart1"/>
    <dgm:cxn modelId="{84931DF5-4266-44AE-809C-44FAF678BA4C}" type="presParOf" srcId="{0F7557BA-DE8D-4F3D-9CAC-B3B1F57CAA3D}" destId="{8CCD046C-5B3A-4B8E-A0CF-F203A0677DBF}" srcOrd="0" destOrd="0" presId="urn:microsoft.com/office/officeart/2005/8/layout/orgChart1"/>
    <dgm:cxn modelId="{A1A33EFB-2092-4E22-9FB4-CC2838CC9D19}" type="presParOf" srcId="{8CCD046C-5B3A-4B8E-A0CF-F203A0677DBF}" destId="{2B6E8C93-F2B5-41E4-82BC-BF04857BEF74}" srcOrd="0" destOrd="0" presId="urn:microsoft.com/office/officeart/2005/8/layout/orgChart1"/>
    <dgm:cxn modelId="{4C05FA33-2A86-451A-BD49-43ABD75CBE85}" type="presParOf" srcId="{8CCD046C-5B3A-4B8E-A0CF-F203A0677DBF}" destId="{BBD97AAE-2BDB-4BD0-A130-A11C2682D6AF}" srcOrd="1" destOrd="0" presId="urn:microsoft.com/office/officeart/2005/8/layout/orgChart1"/>
    <dgm:cxn modelId="{33C2BEB6-EEC4-40FF-B93C-4E5123D4CA64}" type="presParOf" srcId="{0F7557BA-DE8D-4F3D-9CAC-B3B1F57CAA3D}" destId="{7041157F-F203-4018-8E90-B045D79D864E}" srcOrd="1" destOrd="0" presId="urn:microsoft.com/office/officeart/2005/8/layout/orgChart1"/>
    <dgm:cxn modelId="{22EE358C-5E7E-4418-9CF4-0B65EB1F96FC}" type="presParOf" srcId="{0F7557BA-DE8D-4F3D-9CAC-B3B1F57CAA3D}" destId="{E3970DBB-EA88-4F66-AE6B-7816817F610C}" srcOrd="2" destOrd="0" presId="urn:microsoft.com/office/officeart/2005/8/layout/orgChart1"/>
    <dgm:cxn modelId="{B8924629-BF1F-4F0B-AEC6-AFAB51133513}" type="presParOf" srcId="{E607475E-BE22-43A1-AD53-9F6F21945FBC}" destId="{1162246A-3418-44F5-9BDC-10BA4C68806F}" srcOrd="2" destOrd="0" presId="urn:microsoft.com/office/officeart/2005/8/layout/orgChart1"/>
    <dgm:cxn modelId="{AE35A1FB-D9D2-41B1-B1AC-403DCB322F07}" type="presParOf" srcId="{E607475E-BE22-43A1-AD53-9F6F21945FBC}" destId="{E6CF5153-69F6-466E-80D3-E989DCD74BE4}" srcOrd="3" destOrd="0" presId="urn:microsoft.com/office/officeart/2005/8/layout/orgChart1"/>
    <dgm:cxn modelId="{5FF83126-F7E6-4353-969D-40B9467FC77B}" type="presParOf" srcId="{E6CF5153-69F6-466E-80D3-E989DCD74BE4}" destId="{A885D5F9-73BF-4A7C-AFE2-EE01F7F22782}" srcOrd="0" destOrd="0" presId="urn:microsoft.com/office/officeart/2005/8/layout/orgChart1"/>
    <dgm:cxn modelId="{95E517DF-6287-4DE5-BC30-3FD0260703D7}" type="presParOf" srcId="{A885D5F9-73BF-4A7C-AFE2-EE01F7F22782}" destId="{5E864AB9-DF8E-42DD-B665-C94211041315}" srcOrd="0" destOrd="0" presId="urn:microsoft.com/office/officeart/2005/8/layout/orgChart1"/>
    <dgm:cxn modelId="{5FC8A22E-2838-4455-A9C3-3F9FDB23C38A}" type="presParOf" srcId="{A885D5F9-73BF-4A7C-AFE2-EE01F7F22782}" destId="{91AC0C6A-EA84-4CC8-AB56-544C0656C9F0}" srcOrd="1" destOrd="0" presId="urn:microsoft.com/office/officeart/2005/8/layout/orgChart1"/>
    <dgm:cxn modelId="{089C0CE9-B16D-417A-B820-1A64D19E6392}" type="presParOf" srcId="{E6CF5153-69F6-466E-80D3-E989DCD74BE4}" destId="{47D9061F-9BF6-46A4-843D-65B31364CE26}" srcOrd="1" destOrd="0" presId="urn:microsoft.com/office/officeart/2005/8/layout/orgChart1"/>
    <dgm:cxn modelId="{24E721C6-C391-44A5-8FAD-B6CD14DF7CF3}" type="presParOf" srcId="{E6CF5153-69F6-466E-80D3-E989DCD74BE4}" destId="{F5D9EDDE-180C-448B-9C48-CE021A31B447}" srcOrd="2" destOrd="0" presId="urn:microsoft.com/office/officeart/2005/8/layout/orgChart1"/>
    <dgm:cxn modelId="{E56B8063-5495-4640-8D49-FEAF7096F7FF}" type="presParOf" srcId="{E607475E-BE22-43A1-AD53-9F6F21945FBC}" destId="{9EBF6D8D-64D3-4AD7-99A5-F41843D94BDD}" srcOrd="4" destOrd="0" presId="urn:microsoft.com/office/officeart/2005/8/layout/orgChart1"/>
    <dgm:cxn modelId="{524CC0F0-E8E6-435F-8503-14A679CA43AB}" type="presParOf" srcId="{E607475E-BE22-43A1-AD53-9F6F21945FBC}" destId="{4600DB26-1868-4D72-B27B-E736C73E4FC5}" srcOrd="5" destOrd="0" presId="urn:microsoft.com/office/officeart/2005/8/layout/orgChart1"/>
    <dgm:cxn modelId="{233CAD0B-3BCA-42F9-95FC-50E04F1C0356}" type="presParOf" srcId="{4600DB26-1868-4D72-B27B-E736C73E4FC5}" destId="{CDF1361A-683D-4EA5-9DE8-B0260214C8F5}" srcOrd="0" destOrd="0" presId="urn:microsoft.com/office/officeart/2005/8/layout/orgChart1"/>
    <dgm:cxn modelId="{AFD8BBBD-E510-4395-A1F3-0D0E087152F6}" type="presParOf" srcId="{CDF1361A-683D-4EA5-9DE8-B0260214C8F5}" destId="{89F517D1-0A25-4903-9FA6-8259258DB920}" srcOrd="0" destOrd="0" presId="urn:microsoft.com/office/officeart/2005/8/layout/orgChart1"/>
    <dgm:cxn modelId="{50FF3BD1-E0CE-48E1-B0DC-BA4E1866D510}" type="presParOf" srcId="{CDF1361A-683D-4EA5-9DE8-B0260214C8F5}" destId="{8C5A378F-7164-4DA3-9AE4-2665510FEC5A}" srcOrd="1" destOrd="0" presId="urn:microsoft.com/office/officeart/2005/8/layout/orgChart1"/>
    <dgm:cxn modelId="{01FC2801-24CA-4F20-8C79-9BA49AD1AC7B}" type="presParOf" srcId="{4600DB26-1868-4D72-B27B-E736C73E4FC5}" destId="{2840D73A-7B03-4231-A2B4-22A032E78B2A}" srcOrd="1" destOrd="0" presId="urn:microsoft.com/office/officeart/2005/8/layout/orgChart1"/>
    <dgm:cxn modelId="{95320D5C-0B0A-4292-A798-D0CD5D9E7FE7}" type="presParOf" srcId="{4600DB26-1868-4D72-B27B-E736C73E4FC5}" destId="{CD0B8F86-9D3C-417B-A8A0-AAD9188978C1}" srcOrd="2" destOrd="0" presId="urn:microsoft.com/office/officeart/2005/8/layout/orgChart1"/>
    <dgm:cxn modelId="{E539377E-DCAD-49C5-A6A3-B8A9C6FC63D9}" type="presParOf" srcId="{E607475E-BE22-43A1-AD53-9F6F21945FBC}" destId="{163C0EB3-0A7B-44F6-896D-8BE49D784890}" srcOrd="6" destOrd="0" presId="urn:microsoft.com/office/officeart/2005/8/layout/orgChart1"/>
    <dgm:cxn modelId="{B2F3D591-3BE1-4165-AC93-09678D125BBC}" type="presParOf" srcId="{E607475E-BE22-43A1-AD53-9F6F21945FBC}" destId="{B2FA9B82-2CE5-47D3-A2BE-2EDD39ACC50B}" srcOrd="7" destOrd="0" presId="urn:microsoft.com/office/officeart/2005/8/layout/orgChart1"/>
    <dgm:cxn modelId="{43FFA2EF-696A-43B6-AF31-E5E3C15469D1}" type="presParOf" srcId="{B2FA9B82-2CE5-47D3-A2BE-2EDD39ACC50B}" destId="{D62DA871-D5E1-41B4-9CBC-31B94F8518B5}" srcOrd="0" destOrd="0" presId="urn:microsoft.com/office/officeart/2005/8/layout/orgChart1"/>
    <dgm:cxn modelId="{7FB48BBC-2721-47C6-B9BF-9ADB06EC409D}" type="presParOf" srcId="{D62DA871-D5E1-41B4-9CBC-31B94F8518B5}" destId="{C27D6784-6D55-4E80-BF67-C20AB7351FC0}" srcOrd="0" destOrd="0" presId="urn:microsoft.com/office/officeart/2005/8/layout/orgChart1"/>
    <dgm:cxn modelId="{97ABD43A-3F3D-416C-81F4-6874C65DDCE7}" type="presParOf" srcId="{D62DA871-D5E1-41B4-9CBC-31B94F8518B5}" destId="{2627679F-D755-4C9C-B8DB-202D081F5D54}" srcOrd="1" destOrd="0" presId="urn:microsoft.com/office/officeart/2005/8/layout/orgChart1"/>
    <dgm:cxn modelId="{6D227CCA-08AC-4F93-A979-C07EE2759FC9}" type="presParOf" srcId="{B2FA9B82-2CE5-47D3-A2BE-2EDD39ACC50B}" destId="{002308C2-46B0-43A7-A670-662DD8549771}" srcOrd="1" destOrd="0" presId="urn:microsoft.com/office/officeart/2005/8/layout/orgChart1"/>
    <dgm:cxn modelId="{CA9BFCFF-E4CB-4E01-9212-5FF809BC1B26}" type="presParOf" srcId="{B2FA9B82-2CE5-47D3-A2BE-2EDD39ACC50B}" destId="{6E0CCC8B-0316-444F-B9CD-867E46117EF5}" srcOrd="2" destOrd="0" presId="urn:microsoft.com/office/officeart/2005/8/layout/orgChart1"/>
    <dgm:cxn modelId="{BEC189F2-D993-4FAA-8DE7-4F18E2493D95}" type="presParOf" srcId="{792BE91B-640F-4966-9945-F0AE7CFB4BB1}" destId="{7623C626-3B9C-4F5F-BF8A-DBBA155F6ACA}" srcOrd="2" destOrd="0" presId="urn:microsoft.com/office/officeart/2005/8/layout/orgChart1"/>
    <dgm:cxn modelId="{DBD96A5F-2817-4D36-8F87-B250FCEB38A7}" type="presParOf" srcId="{CFB7AE99-3D1E-4634-8270-9901E09D3154}" destId="{DEAFAC52-FF12-45BD-B710-9CF5EE552497}" srcOrd="2" destOrd="0" presId="urn:microsoft.com/office/officeart/2005/8/layout/orgChart1"/>
    <dgm:cxn modelId="{8E7AE473-D577-4148-850D-E69858146580}" type="presParOf" srcId="{CFB7AE99-3D1E-4634-8270-9901E09D3154}" destId="{A1CFE057-5333-41D9-A425-250F132E5F42}" srcOrd="3" destOrd="0" presId="urn:microsoft.com/office/officeart/2005/8/layout/orgChart1"/>
    <dgm:cxn modelId="{7FCC4711-5FAE-43C2-BE6D-5FDDF88568A6}" type="presParOf" srcId="{A1CFE057-5333-41D9-A425-250F132E5F42}" destId="{2D385D75-C50B-41A2-BF3D-7C22829060FE}" srcOrd="0" destOrd="0" presId="urn:microsoft.com/office/officeart/2005/8/layout/orgChart1"/>
    <dgm:cxn modelId="{6031DBBD-3E39-4483-8EB0-F7B7963044C4}" type="presParOf" srcId="{2D385D75-C50B-41A2-BF3D-7C22829060FE}" destId="{3F25D2D2-2CFD-4A61-96C1-F804213DCFA0}" srcOrd="0" destOrd="0" presId="urn:microsoft.com/office/officeart/2005/8/layout/orgChart1"/>
    <dgm:cxn modelId="{4D1F8345-A6F8-45ED-868E-F8F63540FE6D}" type="presParOf" srcId="{2D385D75-C50B-41A2-BF3D-7C22829060FE}" destId="{C0687ACA-5D9B-4F25-816D-2E5BB6AA0009}" srcOrd="1" destOrd="0" presId="urn:microsoft.com/office/officeart/2005/8/layout/orgChart1"/>
    <dgm:cxn modelId="{49C6CD62-F33C-4233-B2DA-3B226187DD08}" type="presParOf" srcId="{A1CFE057-5333-41D9-A425-250F132E5F42}" destId="{55D72900-983A-4393-BF87-3C8D3861897C}" srcOrd="1" destOrd="0" presId="urn:microsoft.com/office/officeart/2005/8/layout/orgChart1"/>
    <dgm:cxn modelId="{E8D6C948-C8F7-4200-9DA7-CDF946917D1E}" type="presParOf" srcId="{A1CFE057-5333-41D9-A425-250F132E5F42}" destId="{7093502A-C61D-4413-A363-AA8FF27E49C0}" srcOrd="2" destOrd="0" presId="urn:microsoft.com/office/officeart/2005/8/layout/orgChart1"/>
    <dgm:cxn modelId="{73719817-6357-4BF1-9EEB-7E6C4E749907}" type="presParOf" srcId="{CFB7AE99-3D1E-4634-8270-9901E09D3154}" destId="{C9ACB467-C1CD-4837-B968-069FD949B114}" srcOrd="4" destOrd="0" presId="urn:microsoft.com/office/officeart/2005/8/layout/orgChart1"/>
    <dgm:cxn modelId="{5DD2FD45-10BA-4FF9-9171-6B133322E7D9}" type="presParOf" srcId="{CFB7AE99-3D1E-4634-8270-9901E09D3154}" destId="{86318C35-D0CE-484B-B0FB-DAB7A947B0D7}" srcOrd="5" destOrd="0" presId="urn:microsoft.com/office/officeart/2005/8/layout/orgChart1"/>
    <dgm:cxn modelId="{7E07B6E9-80CB-4E96-B6C5-D39F41D3822C}" type="presParOf" srcId="{86318C35-D0CE-484B-B0FB-DAB7A947B0D7}" destId="{51861659-EED5-4978-A486-036B125DFF29}" srcOrd="0" destOrd="0" presId="urn:microsoft.com/office/officeart/2005/8/layout/orgChart1"/>
    <dgm:cxn modelId="{63E9911B-EDDB-452A-B52F-C75C07564538}" type="presParOf" srcId="{51861659-EED5-4978-A486-036B125DFF29}" destId="{A60C4A7D-F15C-4675-AA24-2B4BCCDDF6E3}" srcOrd="0" destOrd="0" presId="urn:microsoft.com/office/officeart/2005/8/layout/orgChart1"/>
    <dgm:cxn modelId="{6C856895-6076-4BC3-8D0B-656A92A04FCB}" type="presParOf" srcId="{51861659-EED5-4978-A486-036B125DFF29}" destId="{F316E0B5-765E-4BCD-A2E6-447E4541B902}" srcOrd="1" destOrd="0" presId="urn:microsoft.com/office/officeart/2005/8/layout/orgChart1"/>
    <dgm:cxn modelId="{865E160E-8FF0-4063-9DFF-7ACE26421E00}" type="presParOf" srcId="{86318C35-D0CE-484B-B0FB-DAB7A947B0D7}" destId="{BB3A43B3-EB9E-462E-8C7F-9C369CB8BED1}" srcOrd="1" destOrd="0" presId="urn:microsoft.com/office/officeart/2005/8/layout/orgChart1"/>
    <dgm:cxn modelId="{B3DC0A47-AF9B-4137-8BB9-C4CB33BB9731}" type="presParOf" srcId="{86318C35-D0CE-484B-B0FB-DAB7A947B0D7}" destId="{1EEA078B-A8DC-416D-8D7E-2B50F4DD6C86}" srcOrd="2" destOrd="0" presId="urn:microsoft.com/office/officeart/2005/8/layout/orgChart1"/>
    <dgm:cxn modelId="{9FA657CA-AE50-46CE-A8F9-F05C2D2F5841}" type="presParOf" srcId="{CFB7AE99-3D1E-4634-8270-9901E09D3154}" destId="{6EAF1318-F577-4368-86C6-6A22D54C0FDA}" srcOrd="6" destOrd="0" presId="urn:microsoft.com/office/officeart/2005/8/layout/orgChart1"/>
    <dgm:cxn modelId="{51DF6799-89DC-4828-A6A9-44ABE52980E4}" type="presParOf" srcId="{CFB7AE99-3D1E-4634-8270-9901E09D3154}" destId="{4B8334BF-5529-46C6-A629-330B91723BB1}" srcOrd="7" destOrd="0" presId="urn:microsoft.com/office/officeart/2005/8/layout/orgChart1"/>
    <dgm:cxn modelId="{89246054-2A12-4927-A74D-0F0D1FBBF603}" type="presParOf" srcId="{4B8334BF-5529-46C6-A629-330B91723BB1}" destId="{1204CAC5-88C6-4B15-91B8-30A6995CFE18}" srcOrd="0" destOrd="0" presId="urn:microsoft.com/office/officeart/2005/8/layout/orgChart1"/>
    <dgm:cxn modelId="{4CA0793B-E297-4254-9D37-E197B166F46D}" type="presParOf" srcId="{1204CAC5-88C6-4B15-91B8-30A6995CFE18}" destId="{4E9F0320-14A6-44AC-AEA0-327175200948}" srcOrd="0" destOrd="0" presId="urn:microsoft.com/office/officeart/2005/8/layout/orgChart1"/>
    <dgm:cxn modelId="{ED3CC6EC-9922-4103-B059-EFBB98494A00}" type="presParOf" srcId="{1204CAC5-88C6-4B15-91B8-30A6995CFE18}" destId="{22EC0938-8E38-4F04-BCFA-458A0115B904}" srcOrd="1" destOrd="0" presId="urn:microsoft.com/office/officeart/2005/8/layout/orgChart1"/>
    <dgm:cxn modelId="{01DEFF20-863D-42B8-9FAE-7F88F5BADFA5}" type="presParOf" srcId="{4B8334BF-5529-46C6-A629-330B91723BB1}" destId="{C09DAA8F-D786-40AD-A50C-9397CDFE122C}" srcOrd="1" destOrd="0" presId="urn:microsoft.com/office/officeart/2005/8/layout/orgChart1"/>
    <dgm:cxn modelId="{C2C69370-0B45-438B-A5D0-724926C4BE20}" type="presParOf" srcId="{4B8334BF-5529-46C6-A629-330B91723BB1}" destId="{54E760A7-D9A1-47C8-B9F1-0B27131599B0}" srcOrd="2" destOrd="0" presId="urn:microsoft.com/office/officeart/2005/8/layout/orgChart1"/>
    <dgm:cxn modelId="{09EC03E6-929F-498D-89FE-3F761FB31A80}" type="presParOf" srcId="{80406547-C2BB-49CD-A9B2-F1B5FD693D50}" destId="{2234C6A2-5FF0-407B-A6A2-14B980050018}" srcOrd="2" destOrd="0" presId="urn:microsoft.com/office/officeart/2005/8/layout/orgChart1"/>
    <dgm:cxn modelId="{3137D6DD-7747-4D2A-8AEC-8243EEA83D0E}" type="presParOf" srcId="{B9D8FCFB-E9CB-4664-9486-335AD9D9816A}" destId="{8ACCAB26-4D26-4A37-9675-8A58F6A232BA}" srcOrd="4" destOrd="0" presId="urn:microsoft.com/office/officeart/2005/8/layout/orgChart1"/>
    <dgm:cxn modelId="{5D2607A5-B8D5-4FBC-ACCC-DC6D7FE31D93}" type="presParOf" srcId="{8ACCAB26-4D26-4A37-9675-8A58F6A232BA}" destId="{3C729375-9C2C-42FD-9633-F4F0FDFF49E1}" srcOrd="0" destOrd="0" presId="urn:microsoft.com/office/officeart/2005/8/layout/orgChart1"/>
    <dgm:cxn modelId="{BC42E60B-5DC9-4448-92C0-5E9A014E757C}" type="presParOf" srcId="{3C729375-9C2C-42FD-9633-F4F0FDFF49E1}" destId="{0B43D422-56AE-4CFE-A6ED-C8CA6EF455FE}" srcOrd="0" destOrd="0" presId="urn:microsoft.com/office/officeart/2005/8/layout/orgChart1"/>
    <dgm:cxn modelId="{9B8C771E-362A-42A0-A534-5821A76C5113}" type="presParOf" srcId="{3C729375-9C2C-42FD-9633-F4F0FDFF49E1}" destId="{32B348C3-50CB-4233-A8FF-C3DA26176B85}" srcOrd="1" destOrd="0" presId="urn:microsoft.com/office/officeart/2005/8/layout/orgChart1"/>
    <dgm:cxn modelId="{2BBDB1C7-10A9-4627-8D17-4DDB2C10BD8E}" type="presParOf" srcId="{8ACCAB26-4D26-4A37-9675-8A58F6A232BA}" destId="{48ECF385-AE36-4460-8821-1649CD346EE6}" srcOrd="1" destOrd="0" presId="urn:microsoft.com/office/officeart/2005/8/layout/orgChart1"/>
    <dgm:cxn modelId="{E930F4F2-2E96-4CB5-AF98-DBF41B76CC39}" type="presParOf" srcId="{8ACCAB26-4D26-4A37-9675-8A58F6A232BA}" destId="{4B86A057-42FA-4C55-B54C-F7F5CC81AE65}" srcOrd="2" destOrd="0" presId="urn:microsoft.com/office/officeart/2005/8/layout/orgChart1"/>
    <dgm:cxn modelId="{4E8AF88F-92AC-4276-AA43-7E942FA398FC}" type="presParOf" srcId="{B9D8FCFB-E9CB-4664-9486-335AD9D9816A}" destId="{B511A944-E06C-44A3-B730-19D46BB34011}" srcOrd="5" destOrd="0" presId="urn:microsoft.com/office/officeart/2005/8/layout/orgChart1"/>
    <dgm:cxn modelId="{1344386D-3607-49CE-94B3-7BA0B58F9D25}" type="presParOf" srcId="{B511A944-E06C-44A3-B730-19D46BB34011}" destId="{4BE8E3DE-53AE-46B4-B810-6527AD46A2F4}" srcOrd="0" destOrd="0" presId="urn:microsoft.com/office/officeart/2005/8/layout/orgChart1"/>
    <dgm:cxn modelId="{A6038643-5589-491C-818C-2BE007C1A836}" type="presParOf" srcId="{4BE8E3DE-53AE-46B4-B810-6527AD46A2F4}" destId="{80D1F407-1695-4FD7-A2CA-57F2040A4087}" srcOrd="0" destOrd="0" presId="urn:microsoft.com/office/officeart/2005/8/layout/orgChart1"/>
    <dgm:cxn modelId="{ED549969-5E60-4F04-8A5C-D59BE2FDFBD1}" type="presParOf" srcId="{4BE8E3DE-53AE-46B4-B810-6527AD46A2F4}" destId="{E0D460D2-13E6-41FE-9C52-8ACB695B360D}" srcOrd="1" destOrd="0" presId="urn:microsoft.com/office/officeart/2005/8/layout/orgChart1"/>
    <dgm:cxn modelId="{60FFB82A-10E3-420D-8F56-D008A7D811E5}" type="presParOf" srcId="{B511A944-E06C-44A3-B730-19D46BB34011}" destId="{89EFC16B-6F34-4026-9705-577C6C03C372}" srcOrd="1" destOrd="0" presId="urn:microsoft.com/office/officeart/2005/8/layout/orgChart1"/>
    <dgm:cxn modelId="{BE97D3A5-467D-44DA-A0FA-12887BA1E7C8}" type="presParOf" srcId="{B511A944-E06C-44A3-B730-19D46BB34011}" destId="{3FD2D915-53E5-40FF-85FF-5322376810F3}" srcOrd="2" destOrd="0" presId="urn:microsoft.com/office/officeart/2005/8/layout/orgChart1"/>
    <dgm:cxn modelId="{EA631A10-4D39-412B-A0E5-9EC0EA2E2D48}" type="presParOf" srcId="{B9D8FCFB-E9CB-4664-9486-335AD9D9816A}" destId="{F7E70E19-6384-4424-88E1-9B7E49A9B858}" srcOrd="6" destOrd="0" presId="urn:microsoft.com/office/officeart/2005/8/layout/orgChart1"/>
    <dgm:cxn modelId="{32F12361-AB94-4D0D-A021-6A55F38EFADE}" type="presParOf" srcId="{F7E70E19-6384-4424-88E1-9B7E49A9B858}" destId="{BA4027CF-D381-4954-98A6-9D788ADBE6B6}" srcOrd="0" destOrd="0" presId="urn:microsoft.com/office/officeart/2005/8/layout/orgChart1"/>
    <dgm:cxn modelId="{3310AA81-348E-4AD1-88EC-2A929144D70F}" type="presParOf" srcId="{BA4027CF-D381-4954-98A6-9D788ADBE6B6}" destId="{8EB82DAC-B657-494A-B7C7-82B8FD756E9F}" srcOrd="0" destOrd="0" presId="urn:microsoft.com/office/officeart/2005/8/layout/orgChart1"/>
    <dgm:cxn modelId="{D2EF1A0D-3922-4E25-8038-B40409F1E8F6}" type="presParOf" srcId="{BA4027CF-D381-4954-98A6-9D788ADBE6B6}" destId="{BA406C7A-61F3-4C3D-851C-959FB1229CAF}" srcOrd="1" destOrd="0" presId="urn:microsoft.com/office/officeart/2005/8/layout/orgChart1"/>
    <dgm:cxn modelId="{1EA43A96-5901-4776-974E-BCE14F1E024E}" type="presParOf" srcId="{F7E70E19-6384-4424-88E1-9B7E49A9B858}" destId="{4235A99F-026E-49C9-9F41-BA1AC93A3653}" srcOrd="1" destOrd="0" presId="urn:microsoft.com/office/officeart/2005/8/layout/orgChart1"/>
    <dgm:cxn modelId="{6A4E33AA-2C87-4EE1-9508-9E13AFAA4B66}" type="presParOf" srcId="{F7E70E19-6384-4424-88E1-9B7E49A9B858}" destId="{1AF2AC73-191E-434A-9D2B-173429859B2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50314-E2E5-4FBB-B862-F55578A53374}">
      <dsp:nvSpPr>
        <dsp:cNvPr id="0" name=""/>
        <dsp:cNvSpPr/>
      </dsp:nvSpPr>
      <dsp:spPr>
        <a:xfrm>
          <a:off x="162532" y="746084"/>
          <a:ext cx="3853767" cy="1204302"/>
        </a:xfrm>
        <a:prstGeom prst="rect">
          <a:avLst/>
        </a:prstGeom>
        <a:solidFill>
          <a:schemeClr val="accent3">
            <a:alpha val="4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5714"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If the visitors can’t find what they want on your page, your conversion rates might suffer</a:t>
          </a:r>
          <a:endParaRPr lang="en-US" sz="1200" kern="1200" dirty="0"/>
        </a:p>
      </dsp:txBody>
      <dsp:txXfrm>
        <a:off x="162532" y="746084"/>
        <a:ext cx="3853767" cy="1204302"/>
      </dsp:txXfrm>
    </dsp:sp>
    <dsp:sp modelId="{4664A918-B928-4106-9E25-EDAD47784CA9}">
      <dsp:nvSpPr>
        <dsp:cNvPr id="0" name=""/>
        <dsp:cNvSpPr/>
      </dsp:nvSpPr>
      <dsp:spPr>
        <a:xfrm>
          <a:off x="1958" y="572130"/>
          <a:ext cx="843011" cy="126451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B61AC9-3A27-4A8A-A173-168D4927CB5B}">
      <dsp:nvSpPr>
        <dsp:cNvPr id="0" name=""/>
        <dsp:cNvSpPr/>
      </dsp:nvSpPr>
      <dsp:spPr>
        <a:xfrm>
          <a:off x="4373873" y="746084"/>
          <a:ext cx="3853767" cy="1204302"/>
        </a:xfrm>
        <a:prstGeom prst="rect">
          <a:avLst/>
        </a:prstGeom>
        <a:solidFill>
          <a:schemeClr val="accent3">
            <a:alpha val="4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5714"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structural goal for the online store must be to make the navigation easy for your customers to find and purchase products</a:t>
          </a:r>
          <a:endParaRPr lang="en-US" sz="1200" kern="1200" dirty="0"/>
        </a:p>
      </dsp:txBody>
      <dsp:txXfrm>
        <a:off x="4373873" y="746084"/>
        <a:ext cx="3853767" cy="1204302"/>
      </dsp:txXfrm>
    </dsp:sp>
    <dsp:sp modelId="{9508B3F8-DF11-4F38-8B77-84F872E0BCA2}">
      <dsp:nvSpPr>
        <dsp:cNvPr id="0" name=""/>
        <dsp:cNvSpPr/>
      </dsp:nvSpPr>
      <dsp:spPr>
        <a:xfrm>
          <a:off x="4213300" y="572130"/>
          <a:ext cx="843011" cy="126451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7BEF8E-4592-4B94-997A-FCCFB849C604}">
      <dsp:nvSpPr>
        <dsp:cNvPr id="0" name=""/>
        <dsp:cNvSpPr/>
      </dsp:nvSpPr>
      <dsp:spPr>
        <a:xfrm>
          <a:off x="2268203" y="2262167"/>
          <a:ext cx="3853767" cy="1204302"/>
        </a:xfrm>
        <a:prstGeom prst="rect">
          <a:avLst/>
        </a:prstGeom>
        <a:solidFill>
          <a:schemeClr val="accent3">
            <a:alpha val="4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5714"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fewer the clicks to the product, the better. </a:t>
          </a:r>
          <a:r>
            <a:rPr lang="en-US" sz="1200" b="0" i="0" kern="1200" dirty="0" smtClean="0"/>
            <a:t>In other words, the fewer category levels of products in your online store, the quicker your customers can get to the items they want to buy.</a:t>
          </a:r>
          <a:endParaRPr lang="en-US" sz="1200" kern="1200" dirty="0"/>
        </a:p>
      </dsp:txBody>
      <dsp:txXfrm>
        <a:off x="2268203" y="2262167"/>
        <a:ext cx="3853767" cy="1204302"/>
      </dsp:txXfrm>
    </dsp:sp>
    <dsp:sp modelId="{A4D8DE83-6D55-405D-9DD9-0AFB27210D90}">
      <dsp:nvSpPr>
        <dsp:cNvPr id="0" name=""/>
        <dsp:cNvSpPr/>
      </dsp:nvSpPr>
      <dsp:spPr>
        <a:xfrm>
          <a:off x="2107629" y="2088212"/>
          <a:ext cx="843011" cy="126451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4DA67-65C4-406B-AE8A-2EF1EAA45AA3}">
      <dsp:nvSpPr>
        <dsp:cNvPr id="0" name=""/>
        <dsp:cNvSpPr/>
      </dsp:nvSpPr>
      <dsp:spPr>
        <a:xfrm>
          <a:off x="165692" y="802257"/>
          <a:ext cx="3885557" cy="1214236"/>
        </a:xfrm>
        <a:prstGeom prst="rect">
          <a:avLst/>
        </a:prstGeom>
        <a:solidFill>
          <a:schemeClr val="accent6">
            <a:alpha val="40000"/>
            <a:tint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2443" tIns="45720" rIns="45720" bIns="45720" numCol="1" spcCol="1270" anchor="ctr" anchorCtr="0">
          <a:noAutofit/>
        </a:bodyPr>
        <a:lstStyle/>
        <a:p>
          <a:pPr lvl="0" algn="l" defTabSz="533400">
            <a:lnSpc>
              <a:spcPct val="90000"/>
            </a:lnSpc>
            <a:spcBef>
              <a:spcPct val="0"/>
            </a:spcBef>
            <a:spcAft>
              <a:spcPct val="35000"/>
            </a:spcAft>
          </a:pPr>
          <a:r>
            <a:rPr lang="en-US" sz="1200" b="0" i="0" kern="1200" dirty="0" smtClean="0"/>
            <a:t>If your subcategories could easily be considered a subcategory of a number of your parent categories then you should include it through the hierarchy because studies have shown that users struggled to find subcategories when they were only present in one parent category. </a:t>
          </a:r>
          <a:endParaRPr lang="en-US" sz="1200" kern="1200" dirty="0"/>
        </a:p>
      </dsp:txBody>
      <dsp:txXfrm>
        <a:off x="165692" y="802257"/>
        <a:ext cx="3885557" cy="1214236"/>
      </dsp:txXfrm>
    </dsp:sp>
    <dsp:sp modelId="{29F3ED3E-3BB9-43F9-B201-F72EFF98C36C}">
      <dsp:nvSpPr>
        <dsp:cNvPr id="0" name=""/>
        <dsp:cNvSpPr/>
      </dsp:nvSpPr>
      <dsp:spPr>
        <a:xfrm>
          <a:off x="3794" y="626867"/>
          <a:ext cx="849965" cy="12749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1E617A-54A5-4E40-B0DF-8D14AFE089A1}">
      <dsp:nvSpPr>
        <dsp:cNvPr id="0" name=""/>
        <dsp:cNvSpPr/>
      </dsp:nvSpPr>
      <dsp:spPr>
        <a:xfrm>
          <a:off x="4416448" y="802257"/>
          <a:ext cx="3885557" cy="1214236"/>
        </a:xfrm>
        <a:prstGeom prst="rect">
          <a:avLst/>
        </a:prstGeom>
        <a:solidFill>
          <a:schemeClr val="accent6">
            <a:alpha val="40000"/>
            <a:tint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2443"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category names must be simple to interpret by the customers.</a:t>
          </a:r>
          <a:endParaRPr lang="en-US" sz="1200" kern="1200" dirty="0"/>
        </a:p>
      </dsp:txBody>
      <dsp:txXfrm>
        <a:off x="4416448" y="802257"/>
        <a:ext cx="3885557" cy="1214236"/>
      </dsp:txXfrm>
    </dsp:sp>
    <dsp:sp modelId="{F920EDA8-B71E-40B2-A8FF-ED97ACBF2C80}">
      <dsp:nvSpPr>
        <dsp:cNvPr id="0" name=""/>
        <dsp:cNvSpPr/>
      </dsp:nvSpPr>
      <dsp:spPr>
        <a:xfrm>
          <a:off x="4254550" y="626867"/>
          <a:ext cx="849965" cy="1274948"/>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7000" r="-27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32AA53-61F3-4BB6-B0B9-29855D69AF91}">
      <dsp:nvSpPr>
        <dsp:cNvPr id="0" name=""/>
        <dsp:cNvSpPr/>
      </dsp:nvSpPr>
      <dsp:spPr>
        <a:xfrm>
          <a:off x="2291070" y="2330846"/>
          <a:ext cx="3885557" cy="1214236"/>
        </a:xfrm>
        <a:prstGeom prst="rect">
          <a:avLst/>
        </a:prstGeom>
        <a:solidFill>
          <a:schemeClr val="accent6">
            <a:alpha val="40000"/>
            <a:tint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2443" tIns="45720" rIns="45720" bIns="45720" numCol="1" spcCol="1270" anchor="ctr" anchorCtr="0">
          <a:noAutofit/>
        </a:bodyPr>
        <a:lstStyle/>
        <a:p>
          <a:pPr lvl="0" algn="l" defTabSz="533400">
            <a:lnSpc>
              <a:spcPct val="90000"/>
            </a:lnSpc>
            <a:spcBef>
              <a:spcPct val="0"/>
            </a:spcBef>
            <a:spcAft>
              <a:spcPct val="35000"/>
            </a:spcAft>
          </a:pPr>
          <a:r>
            <a:rPr lang="en-US" sz="1200" b="0" i="0" kern="1200" dirty="0" smtClean="0"/>
            <a:t>If you have a lot of return visitors and customers then chances are your conversion rates could benefit from having a ‘What’s New’ or ‘New Arrivals’ section in your ecommerce website.</a:t>
          </a:r>
          <a:endParaRPr lang="en-US" sz="1200" kern="1200" dirty="0"/>
        </a:p>
      </dsp:txBody>
      <dsp:txXfrm>
        <a:off x="2291070" y="2330846"/>
        <a:ext cx="3885557" cy="1214236"/>
      </dsp:txXfrm>
    </dsp:sp>
    <dsp:sp modelId="{C238AEFB-88B3-4F68-AE29-BB12F3C3E440}">
      <dsp:nvSpPr>
        <dsp:cNvPr id="0" name=""/>
        <dsp:cNvSpPr/>
      </dsp:nvSpPr>
      <dsp:spPr>
        <a:xfrm>
          <a:off x="2129172" y="2155456"/>
          <a:ext cx="849965" cy="12749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4000" r="-34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3F5F8-0C2E-4A5B-A8DD-DE4CCF59F26F}">
      <dsp:nvSpPr>
        <dsp:cNvPr id="0" name=""/>
        <dsp:cNvSpPr/>
      </dsp:nvSpPr>
      <dsp:spPr>
        <a:xfrm>
          <a:off x="0" y="156765"/>
          <a:ext cx="2357437" cy="1414462"/>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 The CTE departments </a:t>
          </a:r>
          <a:endParaRPr lang="en-US" sz="2800" kern="1200" dirty="0"/>
        </a:p>
      </dsp:txBody>
      <dsp:txXfrm>
        <a:off x="0" y="156765"/>
        <a:ext cx="2357437" cy="1414462"/>
      </dsp:txXfrm>
    </dsp:sp>
    <dsp:sp modelId="{73052479-038C-49E7-B313-75F193488FB1}">
      <dsp:nvSpPr>
        <dsp:cNvPr id="0" name=""/>
        <dsp:cNvSpPr/>
      </dsp:nvSpPr>
      <dsp:spPr>
        <a:xfrm>
          <a:off x="2593181" y="156765"/>
          <a:ext cx="2357437" cy="1414462"/>
        </a:xfrm>
        <a:prstGeom prst="rect">
          <a:avLst/>
        </a:prstGeom>
        <a:solidFill>
          <a:schemeClr val="accent3">
            <a:hueOff val="2812566"/>
            <a:satOff val="-4220"/>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Present trends</a:t>
          </a:r>
          <a:endParaRPr lang="en-US" sz="2800" kern="1200" dirty="0"/>
        </a:p>
      </dsp:txBody>
      <dsp:txXfrm>
        <a:off x="2593181" y="156765"/>
        <a:ext cx="2357437" cy="1414462"/>
      </dsp:txXfrm>
    </dsp:sp>
    <dsp:sp modelId="{0926AF7D-024C-403C-9682-9A8B92ECD884}">
      <dsp:nvSpPr>
        <dsp:cNvPr id="0" name=""/>
        <dsp:cNvSpPr/>
      </dsp:nvSpPr>
      <dsp:spPr>
        <a:xfrm>
          <a:off x="5186362" y="156765"/>
          <a:ext cx="2357437" cy="1414462"/>
        </a:xfrm>
        <a:prstGeom prst="rect">
          <a:avLst/>
        </a:prstGeom>
        <a:solidFill>
          <a:schemeClr val="accent3">
            <a:hueOff val="5625132"/>
            <a:satOff val="-8440"/>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Customer Ease</a:t>
          </a:r>
          <a:endParaRPr lang="en-US" sz="2800" kern="1200" dirty="0"/>
        </a:p>
      </dsp:txBody>
      <dsp:txXfrm>
        <a:off x="5186362" y="156765"/>
        <a:ext cx="2357437" cy="1414462"/>
      </dsp:txXfrm>
    </dsp:sp>
    <dsp:sp modelId="{78819D0E-507E-4F62-ABD0-9AC7D3C801A7}">
      <dsp:nvSpPr>
        <dsp:cNvPr id="0" name=""/>
        <dsp:cNvSpPr/>
      </dsp:nvSpPr>
      <dsp:spPr>
        <a:xfrm>
          <a:off x="1296590" y="1806971"/>
          <a:ext cx="2357437" cy="1414462"/>
        </a:xfrm>
        <a:prstGeom prst="rect">
          <a:avLst/>
        </a:prstGeom>
        <a:solidFill>
          <a:schemeClr val="accent3">
            <a:hueOff val="8437698"/>
            <a:satOff val="-12660"/>
            <a:lumOff val="-20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Use of natural language</a:t>
          </a:r>
          <a:endParaRPr lang="en-US" sz="2800" kern="1200" dirty="0"/>
        </a:p>
      </dsp:txBody>
      <dsp:txXfrm>
        <a:off x="1296590" y="1806971"/>
        <a:ext cx="2357437" cy="1414462"/>
      </dsp:txXfrm>
    </dsp:sp>
    <dsp:sp modelId="{4A4D6E00-210F-4212-9DC2-BA8E70DA194E}">
      <dsp:nvSpPr>
        <dsp:cNvPr id="0" name=""/>
        <dsp:cNvSpPr/>
      </dsp:nvSpPr>
      <dsp:spPr>
        <a:xfrm>
          <a:off x="3889771" y="1806971"/>
          <a:ext cx="2357437" cy="1414462"/>
        </a:xfrm>
        <a:prstGeom prst="rect">
          <a:avLst/>
        </a:prstGeom>
        <a:solidFill>
          <a:schemeClr val="accent3">
            <a:hueOff val="11250264"/>
            <a:satOff val="-16880"/>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Adding items to multiple categories</a:t>
          </a:r>
          <a:endParaRPr lang="en-US" sz="2800" kern="1200" dirty="0"/>
        </a:p>
      </dsp:txBody>
      <dsp:txXfrm>
        <a:off x="3889771" y="1806971"/>
        <a:ext cx="2357437" cy="1414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DAA17-A089-4DBD-A226-0B9E7C46781F}">
      <dsp:nvSpPr>
        <dsp:cNvPr id="0" name=""/>
        <dsp:cNvSpPr/>
      </dsp:nvSpPr>
      <dsp:spPr>
        <a:xfrm>
          <a:off x="-4565598" y="-700039"/>
          <a:ext cx="5438678" cy="5438678"/>
        </a:xfrm>
        <a:prstGeom prst="blockArc">
          <a:avLst>
            <a:gd name="adj1" fmla="val 18900000"/>
            <a:gd name="adj2" fmla="val 2700000"/>
            <a:gd name="adj3" fmla="val 397"/>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B7E38-535E-423E-8733-D8F230911587}">
      <dsp:nvSpPr>
        <dsp:cNvPr id="0" name=""/>
        <dsp:cNvSpPr/>
      </dsp:nvSpPr>
      <dsp:spPr>
        <a:xfrm>
          <a:off x="457309" y="310487"/>
          <a:ext cx="7412705" cy="621298"/>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155"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parent category must be such that the user should be able to widely narrow down his search. Thus new arrivals, men, women, kids, brands, sports and sale were considered </a:t>
          </a:r>
          <a:endParaRPr lang="en-US" sz="1400" kern="1200" dirty="0"/>
        </a:p>
      </dsp:txBody>
      <dsp:txXfrm>
        <a:off x="457309" y="310487"/>
        <a:ext cx="7412705" cy="621298"/>
      </dsp:txXfrm>
    </dsp:sp>
    <dsp:sp modelId="{47423537-053B-43AF-BCE4-427FAAA09101}">
      <dsp:nvSpPr>
        <dsp:cNvPr id="0" name=""/>
        <dsp:cNvSpPr/>
      </dsp:nvSpPr>
      <dsp:spPr>
        <a:xfrm>
          <a:off x="68997" y="232825"/>
          <a:ext cx="776622" cy="77662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2515EB-1EEA-41D0-8029-D6824510E12C}">
      <dsp:nvSpPr>
        <dsp:cNvPr id="0" name=""/>
        <dsp:cNvSpPr/>
      </dsp:nvSpPr>
      <dsp:spPr>
        <a:xfrm>
          <a:off x="813513" y="1242596"/>
          <a:ext cx="7056501" cy="621298"/>
        </a:xfrm>
        <a:prstGeom prst="rect">
          <a:avLst/>
        </a:prstGeom>
        <a:solidFill>
          <a:schemeClr val="lt1">
            <a:hueOff val="0"/>
            <a:satOff val="0"/>
            <a:lumOff val="0"/>
            <a:alphaOff val="0"/>
          </a:schemeClr>
        </a:solidFill>
        <a:ln w="38100" cap="flat" cmpd="sng" algn="ctr">
          <a:solidFill>
            <a:schemeClr val="accent3">
              <a:lumMod val="7500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155"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sub category should further help the customer to choose the product type</a:t>
          </a:r>
          <a:endParaRPr lang="en-US" sz="1400" kern="1200" dirty="0"/>
        </a:p>
      </dsp:txBody>
      <dsp:txXfrm>
        <a:off x="813513" y="1242596"/>
        <a:ext cx="7056501" cy="621298"/>
      </dsp:txXfrm>
    </dsp:sp>
    <dsp:sp modelId="{5A5DDF6F-C908-4369-9029-2F650CFB5281}">
      <dsp:nvSpPr>
        <dsp:cNvPr id="0" name=""/>
        <dsp:cNvSpPr/>
      </dsp:nvSpPr>
      <dsp:spPr>
        <a:xfrm>
          <a:off x="425202" y="1164934"/>
          <a:ext cx="776622" cy="776622"/>
        </a:xfrm>
        <a:prstGeom prst="ellipse">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sp>
    <dsp:sp modelId="{89E4BEDD-94F5-4CB2-B76E-6BE4BC6C38AD}">
      <dsp:nvSpPr>
        <dsp:cNvPr id="0" name=""/>
        <dsp:cNvSpPr/>
      </dsp:nvSpPr>
      <dsp:spPr>
        <a:xfrm>
          <a:off x="813513" y="2174705"/>
          <a:ext cx="7056501" cy="621298"/>
        </a:xfrm>
        <a:prstGeom prst="rect">
          <a:avLst/>
        </a:prstGeom>
        <a:solidFill>
          <a:schemeClr val="lt1">
            <a:hueOff val="0"/>
            <a:satOff val="0"/>
            <a:lumOff val="0"/>
            <a:alphaOff val="0"/>
          </a:schemeClr>
        </a:solidFill>
        <a:ln w="38100" cap="flat" cmpd="sng" algn="ctr">
          <a:solidFill>
            <a:schemeClr val="bg1">
              <a:lumMod val="5000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155"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After choosing the product type the customer must further be able to choose the sport type</a:t>
          </a:r>
          <a:endParaRPr lang="en-US" sz="1400" kern="1200" dirty="0"/>
        </a:p>
      </dsp:txBody>
      <dsp:txXfrm>
        <a:off x="813513" y="2174705"/>
        <a:ext cx="7056501" cy="621298"/>
      </dsp:txXfrm>
    </dsp:sp>
    <dsp:sp modelId="{C395DEEE-0DCB-4CDD-A0C8-660001E1CBA9}">
      <dsp:nvSpPr>
        <dsp:cNvPr id="0" name=""/>
        <dsp:cNvSpPr/>
      </dsp:nvSpPr>
      <dsp:spPr>
        <a:xfrm>
          <a:off x="425202" y="2097043"/>
          <a:ext cx="776622" cy="776622"/>
        </a:xfrm>
        <a:prstGeom prst="ellipse">
          <a:avLst/>
        </a:prstGeom>
        <a:solidFill>
          <a:schemeClr val="lt1">
            <a:hueOff val="0"/>
            <a:satOff val="0"/>
            <a:lumOff val="0"/>
            <a:alphaOff val="0"/>
          </a:schemeClr>
        </a:solidFill>
        <a:ln w="25400" cap="flat" cmpd="sng" algn="ctr">
          <a:solidFill>
            <a:schemeClr val="bg1">
              <a:lumMod val="50000"/>
            </a:schemeClr>
          </a:solidFill>
          <a:prstDash val="solid"/>
        </a:ln>
        <a:effectLst/>
      </dsp:spPr>
      <dsp:style>
        <a:lnRef idx="2">
          <a:scrgbClr r="0" g="0" b="0"/>
        </a:lnRef>
        <a:fillRef idx="1">
          <a:scrgbClr r="0" g="0" b="0"/>
        </a:fillRef>
        <a:effectRef idx="0">
          <a:scrgbClr r="0" g="0" b="0"/>
        </a:effectRef>
        <a:fontRef idx="minor"/>
      </dsp:style>
    </dsp:sp>
    <dsp:sp modelId="{435D2BC1-8608-4A60-9CDD-A492815B0401}">
      <dsp:nvSpPr>
        <dsp:cNvPr id="0" name=""/>
        <dsp:cNvSpPr/>
      </dsp:nvSpPr>
      <dsp:spPr>
        <a:xfrm>
          <a:off x="457309" y="3106814"/>
          <a:ext cx="7412705" cy="621298"/>
        </a:xfrm>
        <a:prstGeom prst="rect">
          <a:avLst/>
        </a:prstGeom>
        <a:solidFill>
          <a:schemeClr val="lt1">
            <a:hueOff val="0"/>
            <a:satOff val="0"/>
            <a:lumOff val="0"/>
            <a:alphaOff val="0"/>
          </a:schemeClr>
        </a:solidFill>
        <a:ln w="38100" cap="flat" cmpd="sng" algn="ctr">
          <a:solidFill>
            <a:schemeClr val="accent6">
              <a:lumMod val="5000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155"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Also each category in the listing has an ‘All’ category name which makes it easy for the customer if he doesn’t want to further narrow down his search</a:t>
          </a:r>
          <a:endParaRPr lang="en-US" sz="1400" kern="1200" dirty="0"/>
        </a:p>
      </dsp:txBody>
      <dsp:txXfrm>
        <a:off x="457309" y="3106814"/>
        <a:ext cx="7412705" cy="621298"/>
      </dsp:txXfrm>
    </dsp:sp>
    <dsp:sp modelId="{A5CD9E84-67A0-40F4-B84A-99063111C715}">
      <dsp:nvSpPr>
        <dsp:cNvPr id="0" name=""/>
        <dsp:cNvSpPr/>
      </dsp:nvSpPr>
      <dsp:spPr>
        <a:xfrm>
          <a:off x="68997" y="3029151"/>
          <a:ext cx="776622" cy="776622"/>
        </a:xfrm>
        <a:prstGeom prst="ellipse">
          <a:avLst/>
        </a:prstGeom>
        <a:solidFill>
          <a:schemeClr val="lt1">
            <a:hueOff val="0"/>
            <a:satOff val="0"/>
            <a:lumOff val="0"/>
            <a:alphaOff val="0"/>
          </a:schemeClr>
        </a:solidFill>
        <a:ln w="254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F1318-F577-4368-86C6-6A22D54C0FDA}">
      <dsp:nvSpPr>
        <dsp:cNvPr id="0" name=""/>
        <dsp:cNvSpPr/>
      </dsp:nvSpPr>
      <dsp:spPr>
        <a:xfrm>
          <a:off x="4675693" y="833352"/>
          <a:ext cx="1426587" cy="165059"/>
        </a:xfrm>
        <a:custGeom>
          <a:avLst/>
          <a:gdLst/>
          <a:ahLst/>
          <a:cxnLst/>
          <a:rect l="0" t="0" r="0" b="0"/>
          <a:pathLst>
            <a:path>
              <a:moveTo>
                <a:pt x="0" y="0"/>
              </a:moveTo>
              <a:lnTo>
                <a:pt x="0" y="82529"/>
              </a:lnTo>
              <a:lnTo>
                <a:pt x="1426587" y="82529"/>
              </a:lnTo>
              <a:lnTo>
                <a:pt x="1426587"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ACB467-C1CD-4837-B968-069FD949B114}">
      <dsp:nvSpPr>
        <dsp:cNvPr id="0" name=""/>
        <dsp:cNvSpPr/>
      </dsp:nvSpPr>
      <dsp:spPr>
        <a:xfrm>
          <a:off x="4675693" y="833352"/>
          <a:ext cx="475529" cy="165059"/>
        </a:xfrm>
        <a:custGeom>
          <a:avLst/>
          <a:gdLst/>
          <a:ahLst/>
          <a:cxnLst/>
          <a:rect l="0" t="0" r="0" b="0"/>
          <a:pathLst>
            <a:path>
              <a:moveTo>
                <a:pt x="0" y="0"/>
              </a:moveTo>
              <a:lnTo>
                <a:pt x="0" y="82529"/>
              </a:lnTo>
              <a:lnTo>
                <a:pt x="475529" y="82529"/>
              </a:lnTo>
              <a:lnTo>
                <a:pt x="475529"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AFAC52-FF12-45BD-B710-9CF5EE552497}">
      <dsp:nvSpPr>
        <dsp:cNvPr id="0" name=""/>
        <dsp:cNvSpPr/>
      </dsp:nvSpPr>
      <dsp:spPr>
        <a:xfrm>
          <a:off x="4200164" y="833352"/>
          <a:ext cx="475529" cy="165059"/>
        </a:xfrm>
        <a:custGeom>
          <a:avLst/>
          <a:gdLst/>
          <a:ahLst/>
          <a:cxnLst/>
          <a:rect l="0" t="0" r="0" b="0"/>
          <a:pathLst>
            <a:path>
              <a:moveTo>
                <a:pt x="475529" y="0"/>
              </a:moveTo>
              <a:lnTo>
                <a:pt x="475529" y="82529"/>
              </a:lnTo>
              <a:lnTo>
                <a:pt x="0" y="82529"/>
              </a:lnTo>
              <a:lnTo>
                <a:pt x="0"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3C0EB3-0A7B-44F6-896D-8BE49D784890}">
      <dsp:nvSpPr>
        <dsp:cNvPr id="0" name=""/>
        <dsp:cNvSpPr/>
      </dsp:nvSpPr>
      <dsp:spPr>
        <a:xfrm>
          <a:off x="2934706" y="1391411"/>
          <a:ext cx="117899" cy="2035736"/>
        </a:xfrm>
        <a:custGeom>
          <a:avLst/>
          <a:gdLst/>
          <a:ahLst/>
          <a:cxnLst/>
          <a:rect l="0" t="0" r="0" b="0"/>
          <a:pathLst>
            <a:path>
              <a:moveTo>
                <a:pt x="0" y="0"/>
              </a:moveTo>
              <a:lnTo>
                <a:pt x="0" y="2035736"/>
              </a:lnTo>
              <a:lnTo>
                <a:pt x="117899" y="2035736"/>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BF6D8D-64D3-4AD7-99A5-F41843D94BDD}">
      <dsp:nvSpPr>
        <dsp:cNvPr id="0" name=""/>
        <dsp:cNvSpPr/>
      </dsp:nvSpPr>
      <dsp:spPr>
        <a:xfrm>
          <a:off x="2934706" y="1391411"/>
          <a:ext cx="117899" cy="1477677"/>
        </a:xfrm>
        <a:custGeom>
          <a:avLst/>
          <a:gdLst/>
          <a:ahLst/>
          <a:cxnLst/>
          <a:rect l="0" t="0" r="0" b="0"/>
          <a:pathLst>
            <a:path>
              <a:moveTo>
                <a:pt x="0" y="0"/>
              </a:moveTo>
              <a:lnTo>
                <a:pt x="0" y="1477677"/>
              </a:lnTo>
              <a:lnTo>
                <a:pt x="117899" y="1477677"/>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62246A-3418-44F5-9BDC-10BA4C68806F}">
      <dsp:nvSpPr>
        <dsp:cNvPr id="0" name=""/>
        <dsp:cNvSpPr/>
      </dsp:nvSpPr>
      <dsp:spPr>
        <a:xfrm>
          <a:off x="2934706" y="1391411"/>
          <a:ext cx="117899" cy="919618"/>
        </a:xfrm>
        <a:custGeom>
          <a:avLst/>
          <a:gdLst/>
          <a:ahLst/>
          <a:cxnLst/>
          <a:rect l="0" t="0" r="0" b="0"/>
          <a:pathLst>
            <a:path>
              <a:moveTo>
                <a:pt x="0" y="0"/>
              </a:moveTo>
              <a:lnTo>
                <a:pt x="0" y="919618"/>
              </a:lnTo>
              <a:lnTo>
                <a:pt x="117899" y="919618"/>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9A6D71-680D-4BED-BB87-EEF4951D888C}">
      <dsp:nvSpPr>
        <dsp:cNvPr id="0" name=""/>
        <dsp:cNvSpPr/>
      </dsp:nvSpPr>
      <dsp:spPr>
        <a:xfrm>
          <a:off x="2934706" y="1391411"/>
          <a:ext cx="117899" cy="361559"/>
        </a:xfrm>
        <a:custGeom>
          <a:avLst/>
          <a:gdLst/>
          <a:ahLst/>
          <a:cxnLst/>
          <a:rect l="0" t="0" r="0" b="0"/>
          <a:pathLst>
            <a:path>
              <a:moveTo>
                <a:pt x="0" y="0"/>
              </a:moveTo>
              <a:lnTo>
                <a:pt x="0" y="361559"/>
              </a:lnTo>
              <a:lnTo>
                <a:pt x="117899" y="36155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BCDF71-B30C-4204-A969-C9FF2498B96C}">
      <dsp:nvSpPr>
        <dsp:cNvPr id="0" name=""/>
        <dsp:cNvSpPr/>
      </dsp:nvSpPr>
      <dsp:spPr>
        <a:xfrm>
          <a:off x="3249106" y="833352"/>
          <a:ext cx="1426587" cy="165059"/>
        </a:xfrm>
        <a:custGeom>
          <a:avLst/>
          <a:gdLst/>
          <a:ahLst/>
          <a:cxnLst/>
          <a:rect l="0" t="0" r="0" b="0"/>
          <a:pathLst>
            <a:path>
              <a:moveTo>
                <a:pt x="1426587" y="0"/>
              </a:moveTo>
              <a:lnTo>
                <a:pt x="1426587" y="82529"/>
              </a:lnTo>
              <a:lnTo>
                <a:pt x="0" y="82529"/>
              </a:lnTo>
              <a:lnTo>
                <a:pt x="0"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85C22B-4C7A-447C-95D3-D45BCD18AC37}">
      <dsp:nvSpPr>
        <dsp:cNvPr id="0" name=""/>
        <dsp:cNvSpPr/>
      </dsp:nvSpPr>
      <dsp:spPr>
        <a:xfrm>
          <a:off x="1346989" y="833352"/>
          <a:ext cx="951058" cy="165059"/>
        </a:xfrm>
        <a:custGeom>
          <a:avLst/>
          <a:gdLst/>
          <a:ahLst/>
          <a:cxnLst/>
          <a:rect l="0" t="0" r="0" b="0"/>
          <a:pathLst>
            <a:path>
              <a:moveTo>
                <a:pt x="0" y="0"/>
              </a:moveTo>
              <a:lnTo>
                <a:pt x="0" y="82529"/>
              </a:lnTo>
              <a:lnTo>
                <a:pt x="951058" y="82529"/>
              </a:lnTo>
              <a:lnTo>
                <a:pt x="951058"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99722C-F2C0-42BC-B15F-6431F9E843C3}">
      <dsp:nvSpPr>
        <dsp:cNvPr id="0" name=""/>
        <dsp:cNvSpPr/>
      </dsp:nvSpPr>
      <dsp:spPr>
        <a:xfrm>
          <a:off x="1301269" y="833352"/>
          <a:ext cx="91440" cy="165059"/>
        </a:xfrm>
        <a:custGeom>
          <a:avLst/>
          <a:gdLst/>
          <a:ahLst/>
          <a:cxnLst/>
          <a:rect l="0" t="0" r="0" b="0"/>
          <a:pathLst>
            <a:path>
              <a:moveTo>
                <a:pt x="45720" y="0"/>
              </a:moveTo>
              <a:lnTo>
                <a:pt x="45720"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7ECBFF-D3FB-40BC-9674-8E186A60A393}">
      <dsp:nvSpPr>
        <dsp:cNvPr id="0" name=""/>
        <dsp:cNvSpPr/>
      </dsp:nvSpPr>
      <dsp:spPr>
        <a:xfrm>
          <a:off x="81532" y="1391411"/>
          <a:ext cx="117899" cy="2035736"/>
        </a:xfrm>
        <a:custGeom>
          <a:avLst/>
          <a:gdLst/>
          <a:ahLst/>
          <a:cxnLst/>
          <a:rect l="0" t="0" r="0" b="0"/>
          <a:pathLst>
            <a:path>
              <a:moveTo>
                <a:pt x="0" y="0"/>
              </a:moveTo>
              <a:lnTo>
                <a:pt x="0" y="2035736"/>
              </a:lnTo>
              <a:lnTo>
                <a:pt x="117899" y="2035736"/>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326120-A7BF-46E2-92F8-DA848DDFE6D7}">
      <dsp:nvSpPr>
        <dsp:cNvPr id="0" name=""/>
        <dsp:cNvSpPr/>
      </dsp:nvSpPr>
      <dsp:spPr>
        <a:xfrm>
          <a:off x="81532" y="1391411"/>
          <a:ext cx="117899" cy="1477677"/>
        </a:xfrm>
        <a:custGeom>
          <a:avLst/>
          <a:gdLst/>
          <a:ahLst/>
          <a:cxnLst/>
          <a:rect l="0" t="0" r="0" b="0"/>
          <a:pathLst>
            <a:path>
              <a:moveTo>
                <a:pt x="0" y="0"/>
              </a:moveTo>
              <a:lnTo>
                <a:pt x="0" y="1477677"/>
              </a:lnTo>
              <a:lnTo>
                <a:pt x="117899" y="1477677"/>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876704-E97A-4FB2-9110-D7D0C3A45B1A}">
      <dsp:nvSpPr>
        <dsp:cNvPr id="0" name=""/>
        <dsp:cNvSpPr/>
      </dsp:nvSpPr>
      <dsp:spPr>
        <a:xfrm>
          <a:off x="81532" y="1391411"/>
          <a:ext cx="117899" cy="919618"/>
        </a:xfrm>
        <a:custGeom>
          <a:avLst/>
          <a:gdLst/>
          <a:ahLst/>
          <a:cxnLst/>
          <a:rect l="0" t="0" r="0" b="0"/>
          <a:pathLst>
            <a:path>
              <a:moveTo>
                <a:pt x="0" y="0"/>
              </a:moveTo>
              <a:lnTo>
                <a:pt x="0" y="919618"/>
              </a:lnTo>
              <a:lnTo>
                <a:pt x="117899" y="919618"/>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8AAC25-94CB-450E-8B6E-6666F9760A48}">
      <dsp:nvSpPr>
        <dsp:cNvPr id="0" name=""/>
        <dsp:cNvSpPr/>
      </dsp:nvSpPr>
      <dsp:spPr>
        <a:xfrm>
          <a:off x="81532" y="1391411"/>
          <a:ext cx="117899" cy="361559"/>
        </a:xfrm>
        <a:custGeom>
          <a:avLst/>
          <a:gdLst/>
          <a:ahLst/>
          <a:cxnLst/>
          <a:rect l="0" t="0" r="0" b="0"/>
          <a:pathLst>
            <a:path>
              <a:moveTo>
                <a:pt x="0" y="0"/>
              </a:moveTo>
              <a:lnTo>
                <a:pt x="0" y="361559"/>
              </a:lnTo>
              <a:lnTo>
                <a:pt x="117899" y="36155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A069C8-EDAD-4915-AFCA-517A107E516F}">
      <dsp:nvSpPr>
        <dsp:cNvPr id="0" name=""/>
        <dsp:cNvSpPr/>
      </dsp:nvSpPr>
      <dsp:spPr>
        <a:xfrm>
          <a:off x="395931" y="833352"/>
          <a:ext cx="951058" cy="165059"/>
        </a:xfrm>
        <a:custGeom>
          <a:avLst/>
          <a:gdLst/>
          <a:ahLst/>
          <a:cxnLst/>
          <a:rect l="0" t="0" r="0" b="0"/>
          <a:pathLst>
            <a:path>
              <a:moveTo>
                <a:pt x="951058" y="0"/>
              </a:moveTo>
              <a:lnTo>
                <a:pt x="951058" y="82529"/>
              </a:lnTo>
              <a:lnTo>
                <a:pt x="0" y="82529"/>
              </a:lnTo>
              <a:lnTo>
                <a:pt x="0" y="16505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F7DEB3-6B70-429E-8FC9-A9AD507FA99E}">
      <dsp:nvSpPr>
        <dsp:cNvPr id="0" name=""/>
        <dsp:cNvSpPr/>
      </dsp:nvSpPr>
      <dsp:spPr>
        <a:xfrm>
          <a:off x="953990"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New Arrivals</a:t>
          </a:r>
          <a:endParaRPr lang="en-US" sz="1200" kern="1200" dirty="0"/>
        </a:p>
      </dsp:txBody>
      <dsp:txXfrm>
        <a:off x="953990" y="440352"/>
        <a:ext cx="785998" cy="392999"/>
      </dsp:txXfrm>
    </dsp:sp>
    <dsp:sp modelId="{179C0B62-B588-4E8D-9E34-F956769B8EF5}">
      <dsp:nvSpPr>
        <dsp:cNvPr id="0" name=""/>
        <dsp:cNvSpPr/>
      </dsp:nvSpPr>
      <dsp:spPr>
        <a:xfrm>
          <a:off x="2932"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Men</a:t>
          </a:r>
          <a:endParaRPr lang="en-US" sz="1200" kern="1200" dirty="0"/>
        </a:p>
      </dsp:txBody>
      <dsp:txXfrm>
        <a:off x="2932" y="998411"/>
        <a:ext cx="785998" cy="392999"/>
      </dsp:txXfrm>
    </dsp:sp>
    <dsp:sp modelId="{3373DF22-7695-4A3B-AD64-035119B0F3D4}">
      <dsp:nvSpPr>
        <dsp:cNvPr id="0" name=""/>
        <dsp:cNvSpPr/>
      </dsp:nvSpPr>
      <dsp:spPr>
        <a:xfrm>
          <a:off x="199432" y="1556470"/>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Footwear</a:t>
          </a:r>
          <a:endParaRPr lang="en-US" sz="1200" kern="1200" dirty="0"/>
        </a:p>
      </dsp:txBody>
      <dsp:txXfrm>
        <a:off x="199432" y="1556470"/>
        <a:ext cx="785998" cy="392999"/>
      </dsp:txXfrm>
    </dsp:sp>
    <dsp:sp modelId="{832E2C3F-67A1-4303-B1D1-0A5D4BB18CB9}">
      <dsp:nvSpPr>
        <dsp:cNvPr id="0" name=""/>
        <dsp:cNvSpPr/>
      </dsp:nvSpPr>
      <dsp:spPr>
        <a:xfrm>
          <a:off x="199432" y="2114529"/>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Accessories</a:t>
          </a:r>
          <a:endParaRPr lang="en-US" sz="1200" kern="1200" dirty="0"/>
        </a:p>
      </dsp:txBody>
      <dsp:txXfrm>
        <a:off x="199432" y="2114529"/>
        <a:ext cx="785998" cy="392999"/>
      </dsp:txXfrm>
    </dsp:sp>
    <dsp:sp modelId="{8F9C76BC-3021-407B-8442-8763C2871EE5}">
      <dsp:nvSpPr>
        <dsp:cNvPr id="0" name=""/>
        <dsp:cNvSpPr/>
      </dsp:nvSpPr>
      <dsp:spPr>
        <a:xfrm>
          <a:off x="199432" y="2672588"/>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Clothing</a:t>
          </a:r>
          <a:endParaRPr lang="en-US" sz="1200" kern="1200" dirty="0"/>
        </a:p>
      </dsp:txBody>
      <dsp:txXfrm>
        <a:off x="199432" y="2672588"/>
        <a:ext cx="785998" cy="392999"/>
      </dsp:txXfrm>
    </dsp:sp>
    <dsp:sp modelId="{25B40017-B09B-4DAE-AB6D-9A6DC803D4A0}">
      <dsp:nvSpPr>
        <dsp:cNvPr id="0" name=""/>
        <dsp:cNvSpPr/>
      </dsp:nvSpPr>
      <dsp:spPr>
        <a:xfrm>
          <a:off x="199432" y="3230647"/>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All New Arrivals</a:t>
          </a:r>
          <a:endParaRPr lang="en-US" sz="1200" kern="1200" dirty="0"/>
        </a:p>
      </dsp:txBody>
      <dsp:txXfrm>
        <a:off x="199432" y="3230647"/>
        <a:ext cx="785998" cy="392999"/>
      </dsp:txXfrm>
    </dsp:sp>
    <dsp:sp modelId="{3D672F5C-A9A7-42FB-A5F2-03FD95740ED9}">
      <dsp:nvSpPr>
        <dsp:cNvPr id="0" name=""/>
        <dsp:cNvSpPr/>
      </dsp:nvSpPr>
      <dsp:spPr>
        <a:xfrm>
          <a:off x="953990"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Women</a:t>
          </a:r>
          <a:endParaRPr lang="en-US" sz="1200" kern="1200" dirty="0"/>
        </a:p>
      </dsp:txBody>
      <dsp:txXfrm>
        <a:off x="953990" y="998411"/>
        <a:ext cx="785998" cy="392999"/>
      </dsp:txXfrm>
    </dsp:sp>
    <dsp:sp modelId="{D99F9AAF-F2B8-4FD6-9697-F3FA30DDD133}">
      <dsp:nvSpPr>
        <dsp:cNvPr id="0" name=""/>
        <dsp:cNvSpPr/>
      </dsp:nvSpPr>
      <dsp:spPr>
        <a:xfrm>
          <a:off x="1905048"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Kids</a:t>
          </a:r>
          <a:endParaRPr lang="en-US" sz="1200" kern="1200" dirty="0"/>
        </a:p>
      </dsp:txBody>
      <dsp:txXfrm>
        <a:off x="1905048" y="998411"/>
        <a:ext cx="785998" cy="392999"/>
      </dsp:txXfrm>
    </dsp:sp>
    <dsp:sp modelId="{0EDB1045-3DD9-4D25-AE9A-9360B4DA8F81}">
      <dsp:nvSpPr>
        <dsp:cNvPr id="0" name=""/>
        <dsp:cNvSpPr/>
      </dsp:nvSpPr>
      <dsp:spPr>
        <a:xfrm>
          <a:off x="1905048"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Men</a:t>
          </a:r>
          <a:endParaRPr lang="en-US" sz="1200" kern="1200" dirty="0"/>
        </a:p>
      </dsp:txBody>
      <dsp:txXfrm>
        <a:off x="1905048" y="440352"/>
        <a:ext cx="785998" cy="392999"/>
      </dsp:txXfrm>
    </dsp:sp>
    <dsp:sp modelId="{884A37C7-8737-4758-BD99-DD9994A540E2}">
      <dsp:nvSpPr>
        <dsp:cNvPr id="0" name=""/>
        <dsp:cNvSpPr/>
      </dsp:nvSpPr>
      <dsp:spPr>
        <a:xfrm>
          <a:off x="2856107"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Women</a:t>
          </a:r>
          <a:endParaRPr lang="en-US" sz="1200" kern="1200" dirty="0"/>
        </a:p>
      </dsp:txBody>
      <dsp:txXfrm>
        <a:off x="2856107" y="440352"/>
        <a:ext cx="785998" cy="392999"/>
      </dsp:txXfrm>
    </dsp:sp>
    <dsp:sp modelId="{51C9F39E-8276-4887-A1B7-9F406CD56249}">
      <dsp:nvSpPr>
        <dsp:cNvPr id="0" name=""/>
        <dsp:cNvSpPr/>
      </dsp:nvSpPr>
      <dsp:spPr>
        <a:xfrm>
          <a:off x="4282694"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Kids</a:t>
          </a:r>
          <a:endParaRPr lang="en-US" sz="1200" kern="1200" dirty="0"/>
        </a:p>
      </dsp:txBody>
      <dsp:txXfrm>
        <a:off x="4282694" y="440352"/>
        <a:ext cx="785998" cy="392999"/>
      </dsp:txXfrm>
    </dsp:sp>
    <dsp:sp modelId="{AF76FFE9-CFB6-473C-907D-D7596FB9CEF5}">
      <dsp:nvSpPr>
        <dsp:cNvPr id="0" name=""/>
        <dsp:cNvSpPr/>
      </dsp:nvSpPr>
      <dsp:spPr>
        <a:xfrm>
          <a:off x="2856107"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Footwear</a:t>
          </a:r>
          <a:endParaRPr lang="en-US" sz="1200" kern="1200" dirty="0"/>
        </a:p>
      </dsp:txBody>
      <dsp:txXfrm>
        <a:off x="2856107" y="998411"/>
        <a:ext cx="785998" cy="392999"/>
      </dsp:txXfrm>
    </dsp:sp>
    <dsp:sp modelId="{2B6E8C93-F2B5-41E4-82BC-BF04857BEF74}">
      <dsp:nvSpPr>
        <dsp:cNvPr id="0" name=""/>
        <dsp:cNvSpPr/>
      </dsp:nvSpPr>
      <dsp:spPr>
        <a:xfrm>
          <a:off x="3052606" y="1556470"/>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Sport 1</a:t>
          </a:r>
          <a:endParaRPr lang="en-US" sz="1200" kern="1200" dirty="0"/>
        </a:p>
      </dsp:txBody>
      <dsp:txXfrm>
        <a:off x="3052606" y="1556470"/>
        <a:ext cx="785998" cy="392999"/>
      </dsp:txXfrm>
    </dsp:sp>
    <dsp:sp modelId="{5E864AB9-DF8E-42DD-B665-C94211041315}">
      <dsp:nvSpPr>
        <dsp:cNvPr id="0" name=""/>
        <dsp:cNvSpPr/>
      </dsp:nvSpPr>
      <dsp:spPr>
        <a:xfrm>
          <a:off x="3052606" y="2114529"/>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Sport 2</a:t>
          </a:r>
          <a:endParaRPr lang="en-US" sz="1200" kern="1200" dirty="0"/>
        </a:p>
      </dsp:txBody>
      <dsp:txXfrm>
        <a:off x="3052606" y="2114529"/>
        <a:ext cx="785998" cy="392999"/>
      </dsp:txXfrm>
    </dsp:sp>
    <dsp:sp modelId="{89F517D1-0A25-4903-9FA6-8259258DB920}">
      <dsp:nvSpPr>
        <dsp:cNvPr id="0" name=""/>
        <dsp:cNvSpPr/>
      </dsp:nvSpPr>
      <dsp:spPr>
        <a:xfrm>
          <a:off x="3052606" y="2672588"/>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Sport 3</a:t>
          </a:r>
          <a:endParaRPr lang="en-US" sz="1200" kern="1200" dirty="0"/>
        </a:p>
      </dsp:txBody>
      <dsp:txXfrm>
        <a:off x="3052606" y="2672588"/>
        <a:ext cx="785998" cy="392999"/>
      </dsp:txXfrm>
    </dsp:sp>
    <dsp:sp modelId="{C27D6784-6D55-4E80-BF67-C20AB7351FC0}">
      <dsp:nvSpPr>
        <dsp:cNvPr id="0" name=""/>
        <dsp:cNvSpPr/>
      </dsp:nvSpPr>
      <dsp:spPr>
        <a:xfrm>
          <a:off x="3052606" y="3230647"/>
          <a:ext cx="785998" cy="39299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u="none" kern="1200" dirty="0" smtClean="0"/>
            <a:t>All Footwear</a:t>
          </a:r>
          <a:endParaRPr lang="en-US" sz="1200" kern="1200" dirty="0"/>
        </a:p>
      </dsp:txBody>
      <dsp:txXfrm>
        <a:off x="3052606" y="3230647"/>
        <a:ext cx="785998" cy="392999"/>
      </dsp:txXfrm>
    </dsp:sp>
    <dsp:sp modelId="{3F25D2D2-2CFD-4A61-96C1-F804213DCFA0}">
      <dsp:nvSpPr>
        <dsp:cNvPr id="0" name=""/>
        <dsp:cNvSpPr/>
      </dsp:nvSpPr>
      <dsp:spPr>
        <a:xfrm>
          <a:off x="3807165"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Accessories</a:t>
          </a:r>
          <a:endParaRPr lang="en-US" sz="1200" kern="1200" dirty="0"/>
        </a:p>
      </dsp:txBody>
      <dsp:txXfrm>
        <a:off x="3807165" y="998411"/>
        <a:ext cx="785998" cy="392999"/>
      </dsp:txXfrm>
    </dsp:sp>
    <dsp:sp modelId="{A60C4A7D-F15C-4675-AA24-2B4BCCDDF6E3}">
      <dsp:nvSpPr>
        <dsp:cNvPr id="0" name=""/>
        <dsp:cNvSpPr/>
      </dsp:nvSpPr>
      <dsp:spPr>
        <a:xfrm>
          <a:off x="4758223"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Clothing</a:t>
          </a:r>
          <a:endParaRPr lang="en-US" sz="1200" kern="1200" dirty="0"/>
        </a:p>
      </dsp:txBody>
      <dsp:txXfrm>
        <a:off x="4758223" y="998411"/>
        <a:ext cx="785998" cy="392999"/>
      </dsp:txXfrm>
    </dsp:sp>
    <dsp:sp modelId="{4E9F0320-14A6-44AC-AEA0-327175200948}">
      <dsp:nvSpPr>
        <dsp:cNvPr id="0" name=""/>
        <dsp:cNvSpPr/>
      </dsp:nvSpPr>
      <dsp:spPr>
        <a:xfrm>
          <a:off x="5709281" y="998411"/>
          <a:ext cx="785998" cy="39299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All Kids</a:t>
          </a:r>
          <a:endParaRPr lang="en-US" sz="1200" kern="1200" dirty="0"/>
        </a:p>
      </dsp:txBody>
      <dsp:txXfrm>
        <a:off x="5709281" y="998411"/>
        <a:ext cx="785998" cy="392999"/>
      </dsp:txXfrm>
    </dsp:sp>
    <dsp:sp modelId="{0B43D422-56AE-4CFE-A6ED-C8CA6EF455FE}">
      <dsp:nvSpPr>
        <dsp:cNvPr id="0" name=""/>
        <dsp:cNvSpPr/>
      </dsp:nvSpPr>
      <dsp:spPr>
        <a:xfrm>
          <a:off x="5233752"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Brands</a:t>
          </a:r>
          <a:endParaRPr lang="en-US" sz="1200" kern="1200" dirty="0"/>
        </a:p>
      </dsp:txBody>
      <dsp:txXfrm>
        <a:off x="5233752" y="440352"/>
        <a:ext cx="785998" cy="392999"/>
      </dsp:txXfrm>
    </dsp:sp>
    <dsp:sp modelId="{80D1F407-1695-4FD7-A2CA-57F2040A4087}">
      <dsp:nvSpPr>
        <dsp:cNvPr id="0" name=""/>
        <dsp:cNvSpPr/>
      </dsp:nvSpPr>
      <dsp:spPr>
        <a:xfrm>
          <a:off x="6184810"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Sports</a:t>
          </a:r>
          <a:endParaRPr lang="en-US" sz="1200" kern="1200" dirty="0"/>
        </a:p>
      </dsp:txBody>
      <dsp:txXfrm>
        <a:off x="6184810" y="440352"/>
        <a:ext cx="785998" cy="392999"/>
      </dsp:txXfrm>
    </dsp:sp>
    <dsp:sp modelId="{8EB82DAC-B657-494A-B7C7-82B8FD756E9F}">
      <dsp:nvSpPr>
        <dsp:cNvPr id="0" name=""/>
        <dsp:cNvSpPr/>
      </dsp:nvSpPr>
      <dsp:spPr>
        <a:xfrm>
          <a:off x="7135869" y="440352"/>
          <a:ext cx="785998" cy="3929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Sale</a:t>
          </a:r>
          <a:endParaRPr lang="en-US" sz="1200" kern="1200" dirty="0"/>
        </a:p>
      </dsp:txBody>
      <dsp:txXfrm>
        <a:off x="7135869" y="440352"/>
        <a:ext cx="785998" cy="392999"/>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01BA7-B660-4AF3-9162-C4D6922EDC1C}"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7CE9C-D651-453C-8328-1F746A69C897}" type="slidenum">
              <a:rPr lang="en-US" smtClean="0"/>
              <a:t>‹#›</a:t>
            </a:fld>
            <a:endParaRPr lang="en-US"/>
          </a:p>
        </p:txBody>
      </p:sp>
    </p:spTree>
    <p:extLst>
      <p:ext uri="{BB962C8B-B14F-4D97-AF65-F5344CB8AC3E}">
        <p14:creationId xmlns:p14="http://schemas.microsoft.com/office/powerpoint/2010/main" val="2867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9400" y="438151"/>
            <a:ext cx="5943600" cy="762000"/>
          </a:xfrm>
          <a:prstGeom prst="rect">
            <a:avLst/>
          </a:prstGeom>
        </p:spPr>
        <p:txBody>
          <a:bodyPr/>
          <a:lstStyle>
            <a:lvl1pPr algn="l">
              <a:defRPr sz="2400" b="1">
                <a:solidFill>
                  <a:srgbClr val="404040"/>
                </a:solidFill>
                <a:latin typeface="Franklin Gothic Book" pitchFamily="34" charset="0"/>
              </a:defRPr>
            </a:lvl1pPr>
          </a:lstStyle>
          <a:p>
            <a:r>
              <a:rPr lang="en-US" dirty="0" smtClean="0"/>
              <a:t>Click to edit Master title style</a:t>
            </a:r>
            <a:br>
              <a:rPr lang="en-US" dirty="0" smtClean="0"/>
            </a:br>
            <a:endParaRPr lang="en-US" dirty="0"/>
          </a:p>
        </p:txBody>
      </p:sp>
      <p:sp>
        <p:nvSpPr>
          <p:cNvPr id="3" name="Subtitle 2"/>
          <p:cNvSpPr>
            <a:spLocks noGrp="1"/>
          </p:cNvSpPr>
          <p:nvPr>
            <p:ph type="subTitle" idx="1"/>
          </p:nvPr>
        </p:nvSpPr>
        <p:spPr>
          <a:xfrm>
            <a:off x="2819400" y="1276350"/>
            <a:ext cx="5943600" cy="914400"/>
          </a:xfrm>
          <a:prstGeom prst="rect">
            <a:avLst/>
          </a:prstGeom>
        </p:spPr>
        <p:txBody>
          <a:bodyPr/>
          <a:lstStyle>
            <a:lvl1pPr marL="0" indent="0" algn="l">
              <a:buNone/>
              <a:defRPr sz="2000">
                <a:solidFill>
                  <a:srgbClr val="404040"/>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7150"/>
            <a:ext cx="6400800" cy="685801"/>
          </a:xfrm>
          <a:prstGeom prst="rect">
            <a:avLst/>
          </a:prstGeom>
        </p:spPr>
        <p:txBody>
          <a:bodyPr lIns="91440" tIns="45720" rIns="91440" bIns="45720" anchor="b" anchorCtr="0"/>
          <a:lstStyle>
            <a:lvl1pPr algn="l">
              <a:defRPr sz="2000" b="0">
                <a:solidFill>
                  <a:schemeClr val="accent1">
                    <a:lumMod val="75000"/>
                  </a:schemeClr>
                </a:solidFill>
                <a:latin typeface="Franklin Gothic Book" pitchFamily="34" charset="0"/>
              </a:defRPr>
            </a:lvl1pPr>
          </a:lstStyle>
          <a:p>
            <a:r>
              <a:rPr lang="en-US" dirty="0" smtClean="0"/>
              <a:t>Click to edit Master title style</a:t>
            </a:r>
            <a:endParaRPr lang="en-US" dirty="0"/>
          </a:p>
        </p:txBody>
      </p:sp>
      <p:sp>
        <p:nvSpPr>
          <p:cNvPr id="4" name="Content Placeholder 2"/>
          <p:cNvSpPr>
            <a:spLocks noGrp="1"/>
          </p:cNvSpPr>
          <p:nvPr>
            <p:ph idx="1"/>
          </p:nvPr>
        </p:nvSpPr>
        <p:spPr>
          <a:xfrm>
            <a:off x="762000" y="971550"/>
            <a:ext cx="4800600" cy="3394075"/>
          </a:xfrm>
          <a:prstGeom prst="rect">
            <a:avLst/>
          </a:prstGeom>
        </p:spPr>
        <p:txBody>
          <a:bodyPr lIns="91440" tIns="45720" rIns="91440" bIns="45720"/>
          <a:lstStyle>
            <a:lvl1pPr marL="228600" indent="-228600">
              <a:tabLst/>
              <a:defRPr sz="1200" b="1">
                <a:solidFill>
                  <a:srgbClr val="404040"/>
                </a:solidFill>
                <a:latin typeface="Franklin Gothic Book"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648200" y="1200150"/>
            <a:ext cx="4038600" cy="3352800"/>
          </a:xfrm>
          <a:prstGeom prst="rect">
            <a:avLst/>
          </a:prstGeom>
        </p:spPr>
        <p:txBody>
          <a:bodyPr/>
          <a:lstStyle/>
          <a:p>
            <a:endParaRPr lang="en-US"/>
          </a:p>
        </p:txBody>
      </p:sp>
      <p:sp>
        <p:nvSpPr>
          <p:cNvPr id="7" name="Content Placeholder 2"/>
          <p:cNvSpPr>
            <a:spLocks noGrp="1"/>
          </p:cNvSpPr>
          <p:nvPr>
            <p:ph sz="half" idx="1"/>
          </p:nvPr>
        </p:nvSpPr>
        <p:spPr>
          <a:xfrm>
            <a:off x="762000" y="1200150"/>
            <a:ext cx="3733800" cy="3394075"/>
          </a:xfrm>
          <a:prstGeom prst="rect">
            <a:avLst/>
          </a:prstGeom>
        </p:spPr>
        <p:txBody>
          <a:bodyPr/>
          <a:lstStyle>
            <a:lvl1pPr>
              <a:defRPr sz="1400">
                <a:solidFill>
                  <a:srgbClr val="404040"/>
                </a:solidFill>
                <a:latin typeface="Franklin Gothic Book" pitchFamily="34" charset="0"/>
              </a:defRPr>
            </a:lvl1pPr>
            <a:lvl2pPr>
              <a:defRPr sz="1400">
                <a:solidFill>
                  <a:srgbClr val="404040"/>
                </a:solidFill>
                <a:latin typeface="Franklin Gothic Book" pitchFamily="34" charset="0"/>
              </a:defRPr>
            </a:lvl2pPr>
            <a:lvl3pPr>
              <a:defRPr sz="1400">
                <a:solidFill>
                  <a:srgbClr val="404040"/>
                </a:solidFill>
                <a:latin typeface="Franklin Gothic Book" pitchFamily="34" charset="0"/>
              </a:defRPr>
            </a:lvl3pPr>
            <a:lvl4pPr>
              <a:defRPr sz="1400">
                <a:solidFill>
                  <a:srgbClr val="404040"/>
                </a:solidFill>
                <a:latin typeface="Franklin Gothic Book" pitchFamily="34" charset="0"/>
              </a:defRPr>
            </a:lvl4pPr>
            <a:lvl5pPr>
              <a:defRPr sz="1400">
                <a:solidFill>
                  <a:srgbClr val="404040"/>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ctrTitle"/>
          </p:nvPr>
        </p:nvSpPr>
        <p:spPr>
          <a:xfrm>
            <a:off x="762000" y="57150"/>
            <a:ext cx="6400800" cy="685801"/>
          </a:xfrm>
          <a:prstGeom prst="rect">
            <a:avLst/>
          </a:prstGeom>
        </p:spPr>
        <p:txBody>
          <a:bodyPr lIns="91440" tIns="45720" rIns="91440" bIns="45720" anchor="b" anchorCtr="0"/>
          <a:lstStyle>
            <a:lvl1pPr algn="l">
              <a:defRPr sz="2000" b="0">
                <a:solidFill>
                  <a:schemeClr val="accent1">
                    <a:lumMod val="75000"/>
                  </a:schemeClr>
                </a:solidFill>
                <a:latin typeface="Franklin Gothic Book"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838200" y="590551"/>
            <a:ext cx="5943600" cy="762000"/>
          </a:xfrm>
          <a:prstGeom prst="rect">
            <a:avLst/>
          </a:prstGeom>
        </p:spPr>
        <p:txBody>
          <a:bodyPr/>
          <a:lstStyle>
            <a:lvl1pPr algn="l">
              <a:defRPr sz="2400" b="1">
                <a:solidFill>
                  <a:schemeClr val="bg1"/>
                </a:solidFill>
                <a:latin typeface="Franklin Gothic Book" pitchFamily="34" charset="0"/>
              </a:defRPr>
            </a:lvl1pPr>
          </a:lstStyle>
          <a:p>
            <a:r>
              <a:rPr lang="en-US" dirty="0" smtClean="0"/>
              <a:t>Divider Heading</a:t>
            </a:r>
            <a:endParaRPr lang="en-US" dirty="0"/>
          </a:p>
        </p:txBody>
      </p:sp>
      <p:sp>
        <p:nvSpPr>
          <p:cNvPr id="8" name="Subtitle 2"/>
          <p:cNvSpPr>
            <a:spLocks noGrp="1"/>
          </p:cNvSpPr>
          <p:nvPr>
            <p:ph type="subTitle" idx="1"/>
          </p:nvPr>
        </p:nvSpPr>
        <p:spPr>
          <a:xfrm>
            <a:off x="838200" y="1428750"/>
            <a:ext cx="5943600" cy="914400"/>
          </a:xfrm>
          <a:prstGeom prst="rect">
            <a:avLst/>
          </a:prstGeom>
        </p:spPr>
        <p:txBody>
          <a:bodyPr/>
          <a:lstStyle>
            <a:lvl1pPr marL="0" indent="0" algn="l">
              <a:buNone/>
              <a:defRPr sz="2000">
                <a:solidFill>
                  <a:schemeClr val="bg1"/>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9" name="Straight Connector 8"/>
          <p:cNvCxnSpPr/>
          <p:nvPr userDrawn="1"/>
        </p:nvCxnSpPr>
        <p:spPr>
          <a:xfrm flipV="1">
            <a:off x="838201" y="514350"/>
            <a:ext cx="6019799" cy="1590"/>
          </a:xfrm>
          <a:prstGeom prst="line">
            <a:avLst/>
          </a:prstGeom>
          <a:ln>
            <a:solidFill>
              <a:srgbClr val="ABB2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0" y="57150"/>
            <a:ext cx="6400800" cy="685801"/>
          </a:xfrm>
          <a:prstGeom prst="rect">
            <a:avLst/>
          </a:prstGeom>
        </p:spPr>
        <p:txBody>
          <a:bodyPr lIns="91440" tIns="45720" rIns="91440" bIns="45720" anchor="b" anchorCtr="0"/>
          <a:lstStyle>
            <a:lvl1pPr algn="l">
              <a:defRPr sz="2000" b="1">
                <a:solidFill>
                  <a:schemeClr val="accent1">
                    <a:lumMod val="75000"/>
                  </a:schemeClr>
                </a:solidFill>
                <a:latin typeface="Franklin Gothic Book" pitchFamily="34" charset="0"/>
              </a:defRPr>
            </a:lvl1pPr>
          </a:lstStyle>
          <a:p>
            <a:r>
              <a:rPr lang="en-US" dirty="0" err="1" smtClean="0"/>
              <a:t>Indusa</a:t>
            </a:r>
            <a:r>
              <a:rPr lang="en-US" dirty="0" smtClean="0"/>
              <a:t> Colors: Primary Palette.</a:t>
            </a:r>
            <a:endParaRPr lang="en-US" dirty="0"/>
          </a:p>
        </p:txBody>
      </p:sp>
      <p:pic>
        <p:nvPicPr>
          <p:cNvPr id="2050" name="Picture 2"/>
          <p:cNvPicPr>
            <a:picLocks noChangeAspect="1" noChangeArrowheads="1"/>
          </p:cNvPicPr>
          <p:nvPr userDrawn="1"/>
        </p:nvPicPr>
        <p:blipFill>
          <a:blip r:embed="rId2"/>
          <a:srcRect/>
          <a:stretch>
            <a:fillRect/>
          </a:stretch>
        </p:blipFill>
        <p:spPr bwMode="auto">
          <a:xfrm>
            <a:off x="762000" y="1123950"/>
            <a:ext cx="2897188" cy="31902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0" y="57150"/>
            <a:ext cx="6400800" cy="685801"/>
          </a:xfrm>
          <a:prstGeom prst="rect">
            <a:avLst/>
          </a:prstGeom>
        </p:spPr>
        <p:txBody>
          <a:bodyPr lIns="91440" tIns="45720" rIns="91440" bIns="45720" anchor="b" anchorCtr="0"/>
          <a:lstStyle>
            <a:lvl1pPr algn="l">
              <a:defRPr sz="2000" b="1">
                <a:solidFill>
                  <a:schemeClr val="accent1">
                    <a:lumMod val="75000"/>
                  </a:schemeClr>
                </a:solidFill>
                <a:latin typeface="Franklin Gothic Book" pitchFamily="34" charset="0"/>
              </a:defRPr>
            </a:lvl1pPr>
          </a:lstStyle>
          <a:p>
            <a:r>
              <a:rPr lang="en-US" dirty="0" err="1" smtClean="0"/>
              <a:t>Indusa</a:t>
            </a:r>
            <a:r>
              <a:rPr lang="en-US" dirty="0" smtClean="0"/>
              <a:t> Colors: Secondary Palette.</a:t>
            </a:r>
            <a:endParaRPr lang="en-US" dirty="0"/>
          </a:p>
        </p:txBody>
      </p:sp>
      <p:pic>
        <p:nvPicPr>
          <p:cNvPr id="3074" name="Picture 2"/>
          <p:cNvPicPr>
            <a:picLocks noChangeAspect="1" noChangeArrowheads="1"/>
          </p:cNvPicPr>
          <p:nvPr userDrawn="1"/>
        </p:nvPicPr>
        <p:blipFill>
          <a:blip r:embed="rId2" cstate="print"/>
          <a:srcRect/>
          <a:stretch>
            <a:fillRect/>
          </a:stretch>
        </p:blipFill>
        <p:spPr bwMode="auto">
          <a:xfrm>
            <a:off x="761999" y="1123950"/>
            <a:ext cx="7239001" cy="3431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3"/>
          <p:cNvSpPr txBox="1"/>
          <p:nvPr userDrawn="1"/>
        </p:nvSpPr>
        <p:spPr>
          <a:xfrm>
            <a:off x="2819400" y="386775"/>
            <a:ext cx="2590800" cy="584775"/>
          </a:xfrm>
          <a:prstGeom prst="rect">
            <a:avLst/>
          </a:prstGeom>
          <a:noFill/>
        </p:spPr>
        <p:txBody>
          <a:bodyPr wrap="square" lIns="0" rIns="0" rtlCol="0">
            <a:spAutoFit/>
          </a:bodyPr>
          <a:lstStyle/>
          <a:p>
            <a:r>
              <a:rPr lang="en-US" sz="3200" b="1" dirty="0" smtClean="0">
                <a:solidFill>
                  <a:prstClr val="black">
                    <a:lumMod val="75000"/>
                    <a:lumOff val="25000"/>
                  </a:prstClr>
                </a:solidFill>
                <a:latin typeface="Franklin Gothic Book" pitchFamily="34" charset="0"/>
              </a:rPr>
              <a:t>Thank You</a:t>
            </a:r>
            <a:endParaRPr lang="en-US" sz="2000" dirty="0">
              <a:solidFill>
                <a:prstClr val="black">
                  <a:lumMod val="75000"/>
                  <a:lumOff val="25000"/>
                </a:prstClr>
              </a:solidFill>
              <a:latin typeface="Franklin Gothic Book" pitchFamily="34" charset="0"/>
            </a:endParaRPr>
          </a:p>
        </p:txBody>
      </p:sp>
      <p:sp>
        <p:nvSpPr>
          <p:cNvPr id="5" name="TextBox 4"/>
          <p:cNvSpPr txBox="1"/>
          <p:nvPr userDrawn="1"/>
        </p:nvSpPr>
        <p:spPr>
          <a:xfrm>
            <a:off x="2819400" y="1276350"/>
            <a:ext cx="9220200" cy="3170099"/>
          </a:xfrm>
          <a:prstGeom prst="rect">
            <a:avLst/>
          </a:prstGeom>
          <a:noFill/>
        </p:spPr>
        <p:txBody>
          <a:bodyPr wrap="square" lIns="0" rIns="0" rtlCol="0">
            <a:spAutoFit/>
          </a:bodyPr>
          <a:lstStyle/>
          <a:p>
            <a:r>
              <a:rPr lang="en-US" sz="1400" b="1" dirty="0" err="1" smtClean="0">
                <a:solidFill>
                  <a:prstClr val="black">
                    <a:lumMod val="75000"/>
                    <a:lumOff val="25000"/>
                  </a:prstClr>
                </a:solidFill>
                <a:latin typeface="Franklin Gothic Book" pitchFamily="34" charset="0"/>
              </a:rPr>
              <a:t>Indusa</a:t>
            </a:r>
            <a:r>
              <a:rPr lang="en-US" sz="1400" b="1" dirty="0" smtClean="0">
                <a:solidFill>
                  <a:prstClr val="black">
                    <a:lumMod val="75000"/>
                    <a:lumOff val="25000"/>
                  </a:prstClr>
                </a:solidFill>
                <a:latin typeface="Franklin Gothic Book" pitchFamily="34" charset="0"/>
              </a:rPr>
              <a:t> Technical Corp.</a:t>
            </a:r>
          </a:p>
          <a:p>
            <a:r>
              <a:rPr lang="en-US" sz="1400" dirty="0" smtClean="0">
                <a:solidFill>
                  <a:prstClr val="black">
                    <a:lumMod val="75000"/>
                    <a:lumOff val="25000"/>
                  </a:prstClr>
                </a:solidFill>
                <a:latin typeface="Franklin Gothic Book" pitchFamily="34" charset="0"/>
              </a:rPr>
              <a:t>1 </a:t>
            </a:r>
            <a:r>
              <a:rPr lang="en-US" sz="1400" dirty="0" err="1" smtClean="0">
                <a:solidFill>
                  <a:prstClr val="black">
                    <a:lumMod val="75000"/>
                    <a:lumOff val="25000"/>
                  </a:prstClr>
                </a:solidFill>
                <a:latin typeface="Franklin Gothic Book" pitchFamily="34" charset="0"/>
              </a:rPr>
              <a:t>TransAm</a:t>
            </a:r>
            <a:r>
              <a:rPr lang="en-US" sz="1400" dirty="0" smtClean="0">
                <a:solidFill>
                  <a:prstClr val="black">
                    <a:lumMod val="75000"/>
                    <a:lumOff val="25000"/>
                  </a:prstClr>
                </a:solidFill>
                <a:latin typeface="Franklin Gothic Book" pitchFamily="34" charset="0"/>
              </a:rPr>
              <a:t> Plaza Drive, Suite 350</a:t>
            </a:r>
          </a:p>
          <a:p>
            <a:r>
              <a:rPr lang="en-US" sz="1400" dirty="0" smtClean="0">
                <a:solidFill>
                  <a:prstClr val="black">
                    <a:lumMod val="75000"/>
                    <a:lumOff val="25000"/>
                  </a:prstClr>
                </a:solidFill>
                <a:latin typeface="Franklin Gothic Book" pitchFamily="34" charset="0"/>
              </a:rPr>
              <a:t>Oakbrook Terrace, IL 60181 USA</a:t>
            </a:r>
          </a:p>
          <a:p>
            <a:endParaRPr lang="en-US" sz="1400" dirty="0" smtClean="0">
              <a:solidFill>
                <a:prstClr val="black">
                  <a:lumMod val="75000"/>
                  <a:lumOff val="25000"/>
                </a:prstClr>
              </a:solidFill>
              <a:latin typeface="Franklin Gothic Book" pitchFamily="34" charset="0"/>
            </a:endParaRPr>
          </a:p>
          <a:p>
            <a:r>
              <a:rPr lang="en-US" sz="1400" b="1" dirty="0" smtClean="0">
                <a:solidFill>
                  <a:prstClr val="black">
                    <a:lumMod val="75000"/>
                    <a:lumOff val="25000"/>
                  </a:prstClr>
                </a:solidFill>
                <a:latin typeface="Franklin Gothic Book" pitchFamily="34" charset="0"/>
              </a:rPr>
              <a:t>T: </a:t>
            </a:r>
            <a:r>
              <a:rPr lang="en-US" sz="1400" dirty="0" smtClean="0">
                <a:solidFill>
                  <a:prstClr val="black">
                    <a:lumMod val="75000"/>
                    <a:lumOff val="25000"/>
                  </a:prstClr>
                </a:solidFill>
                <a:latin typeface="Franklin Gothic Book" pitchFamily="34" charset="0"/>
              </a:rPr>
              <a:t>+1-630-424-1800</a:t>
            </a:r>
          </a:p>
          <a:p>
            <a:r>
              <a:rPr lang="en-US" sz="1400" b="1" dirty="0" smtClean="0">
                <a:solidFill>
                  <a:prstClr val="black">
                    <a:lumMod val="75000"/>
                    <a:lumOff val="25000"/>
                  </a:prstClr>
                </a:solidFill>
                <a:latin typeface="Franklin Gothic Book" pitchFamily="34" charset="0"/>
              </a:rPr>
              <a:t>W: www.indusa.com</a:t>
            </a:r>
          </a:p>
          <a:p>
            <a:endParaRPr lang="en-US" sz="1600" b="1" dirty="0" smtClean="0">
              <a:solidFill>
                <a:prstClr val="black">
                  <a:lumMod val="75000"/>
                  <a:lumOff val="25000"/>
                </a:prstClr>
              </a:solidFill>
              <a:latin typeface="Franklin Gothic Book" pitchFamily="34" charset="0"/>
            </a:endParaRPr>
          </a:p>
          <a:p>
            <a:endParaRPr lang="en-US" sz="1600" b="1" dirty="0" smtClean="0">
              <a:solidFill>
                <a:prstClr val="black">
                  <a:lumMod val="75000"/>
                  <a:lumOff val="25000"/>
                </a:prstClr>
              </a:solidFill>
              <a:latin typeface="Franklin Gothic Book" pitchFamily="34" charset="0"/>
            </a:endParaRPr>
          </a:p>
          <a:p>
            <a:r>
              <a:rPr lang="en-US" sz="1100" dirty="0" smtClean="0">
                <a:solidFill>
                  <a:prstClr val="black">
                    <a:lumMod val="75000"/>
                    <a:lumOff val="25000"/>
                  </a:prstClr>
                </a:solidFill>
                <a:latin typeface="Franklin Gothic Book" pitchFamily="34" charset="0"/>
              </a:rPr>
              <a:t>            https://www.linkedin.com/company/indusa</a:t>
            </a:r>
          </a:p>
          <a:p>
            <a:endParaRPr lang="en-US" sz="1100" dirty="0" smtClean="0">
              <a:solidFill>
                <a:prstClr val="black">
                  <a:lumMod val="75000"/>
                  <a:lumOff val="25000"/>
                </a:prstClr>
              </a:solidFill>
              <a:latin typeface="Franklin Gothic Book" pitchFamily="34" charset="0"/>
            </a:endParaRPr>
          </a:p>
          <a:p>
            <a:endParaRPr lang="en-US" sz="1100" dirty="0" smtClean="0">
              <a:solidFill>
                <a:prstClr val="black">
                  <a:lumMod val="75000"/>
                  <a:lumOff val="25000"/>
                </a:prstClr>
              </a:solidFill>
              <a:latin typeface="Franklin Gothic Book" pitchFamily="34" charset="0"/>
            </a:endParaRPr>
          </a:p>
          <a:p>
            <a:r>
              <a:rPr lang="en-US" sz="1100" dirty="0" smtClean="0">
                <a:solidFill>
                  <a:prstClr val="black">
                    <a:lumMod val="75000"/>
                    <a:lumOff val="25000"/>
                  </a:prstClr>
                </a:solidFill>
                <a:latin typeface="Franklin Gothic Book" pitchFamily="34" charset="0"/>
              </a:rPr>
              <a:t>            https://twitter.com/IndusaITSol</a:t>
            </a:r>
          </a:p>
          <a:p>
            <a:endParaRPr lang="en-US" sz="1100" dirty="0" smtClean="0">
              <a:solidFill>
                <a:prstClr val="black">
                  <a:lumMod val="75000"/>
                  <a:lumOff val="25000"/>
                </a:prstClr>
              </a:solidFill>
              <a:latin typeface="Franklin Gothic Book" pitchFamily="34" charset="0"/>
            </a:endParaRPr>
          </a:p>
          <a:p>
            <a:endParaRPr lang="en-US" sz="1100" dirty="0" smtClean="0">
              <a:solidFill>
                <a:prstClr val="black">
                  <a:lumMod val="75000"/>
                  <a:lumOff val="25000"/>
                </a:prstClr>
              </a:solidFill>
              <a:latin typeface="Franklin Gothic Book" pitchFamily="34" charset="0"/>
            </a:endParaRPr>
          </a:p>
          <a:p>
            <a:r>
              <a:rPr lang="en-US" sz="1100" dirty="0" smtClean="0">
                <a:solidFill>
                  <a:prstClr val="black">
                    <a:lumMod val="75000"/>
                    <a:lumOff val="25000"/>
                  </a:prstClr>
                </a:solidFill>
                <a:latin typeface="Franklin Gothic Book" pitchFamily="34" charset="0"/>
              </a:rPr>
              <a:t>            https://www.youtube.com/user/INDUSATechnicalCorp       </a:t>
            </a:r>
            <a:endParaRPr lang="en-US" sz="1100" dirty="0">
              <a:solidFill>
                <a:prstClr val="black">
                  <a:lumMod val="75000"/>
                  <a:lumOff val="25000"/>
                </a:prstClr>
              </a:solidFill>
              <a:latin typeface="Franklin Gothic Book" pitchFamily="34" charset="0"/>
            </a:endParaRPr>
          </a:p>
        </p:txBody>
      </p:sp>
      <p:pic>
        <p:nvPicPr>
          <p:cNvPr id="6" name="Picture 2" descr="D:\Madhura\Indusa\15 May 2015\BRANDBOOK\Work Files\PPT\icon-c.png"/>
          <p:cNvPicPr>
            <a:picLocks noChangeAspect="1" noChangeArrowheads="1"/>
          </p:cNvPicPr>
          <p:nvPr userDrawn="1"/>
        </p:nvPicPr>
        <p:blipFill>
          <a:blip r:embed="rId2" cstate="print">
            <a:grayscl/>
            <a:lum bright="-85000"/>
          </a:blip>
          <a:srcRect l="33333" r="33333"/>
          <a:stretch>
            <a:fillRect/>
          </a:stretch>
        </p:blipFill>
        <p:spPr bwMode="auto">
          <a:xfrm>
            <a:off x="2895600" y="3058726"/>
            <a:ext cx="304800" cy="282270"/>
          </a:xfrm>
          <a:prstGeom prst="rect">
            <a:avLst/>
          </a:prstGeom>
          <a:noFill/>
        </p:spPr>
      </p:pic>
      <p:pic>
        <p:nvPicPr>
          <p:cNvPr id="7" name="Picture 2" descr="D:\Madhura\Indusa\15 May 2015\BRANDBOOK\Work Files\PPT\icon-c.png"/>
          <p:cNvPicPr>
            <a:picLocks noChangeAspect="1" noChangeArrowheads="1"/>
          </p:cNvPicPr>
          <p:nvPr userDrawn="1"/>
        </p:nvPicPr>
        <p:blipFill>
          <a:blip r:embed="rId3" cstate="print">
            <a:grayscl/>
            <a:lum bright="-85000"/>
          </a:blip>
          <a:srcRect l="66667"/>
          <a:stretch>
            <a:fillRect/>
          </a:stretch>
        </p:blipFill>
        <p:spPr bwMode="auto">
          <a:xfrm>
            <a:off x="2895600" y="3559124"/>
            <a:ext cx="304800" cy="282270"/>
          </a:xfrm>
          <a:prstGeom prst="rect">
            <a:avLst/>
          </a:prstGeom>
          <a:noFill/>
        </p:spPr>
      </p:pic>
      <p:pic>
        <p:nvPicPr>
          <p:cNvPr id="8" name="Picture 2" descr="D:\Madhura\Indusa\15 May 2015\BRANDBOOK\Work Files\PPT\icon-c.png"/>
          <p:cNvPicPr>
            <a:picLocks noChangeAspect="1" noChangeArrowheads="1"/>
          </p:cNvPicPr>
          <p:nvPr userDrawn="1"/>
        </p:nvPicPr>
        <p:blipFill>
          <a:blip r:embed="rId4" cstate="print">
            <a:grayscl/>
            <a:lum bright="-85000"/>
          </a:blip>
          <a:stretch>
            <a:fillRect/>
          </a:stretch>
        </p:blipFill>
        <p:spPr bwMode="auto">
          <a:xfrm>
            <a:off x="2889968" y="4053890"/>
            <a:ext cx="282270" cy="28227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p:nvCxnSpPr>
        <p:spPr>
          <a:xfrm rot="10800000" flipH="1">
            <a:off x="2834640" y="361951"/>
            <a:ext cx="5943600" cy="1588"/>
          </a:xfrm>
          <a:prstGeom prst="line">
            <a:avLst/>
          </a:prstGeom>
          <a:ln>
            <a:solidFill>
              <a:srgbClr val="0057A6"/>
            </a:solidFill>
          </a:ln>
        </p:spPr>
        <p:style>
          <a:lnRef idx="1">
            <a:schemeClr val="accent1"/>
          </a:lnRef>
          <a:fillRef idx="0">
            <a:schemeClr val="accent1"/>
          </a:fillRef>
          <a:effectRef idx="0">
            <a:schemeClr val="accent1"/>
          </a:effectRef>
          <a:fontRef idx="minor">
            <a:schemeClr val="tx1"/>
          </a:fontRef>
        </p:style>
      </p:cxnSp>
      <p:pic>
        <p:nvPicPr>
          <p:cNvPr id="9" name="Picture 2" descr="D:\Madhura\Indusa\15 May 2015\BRANDBOOK\Work Files\PPT\HomeSlide_Logo_Dark Bg.png"/>
          <p:cNvPicPr>
            <a:picLocks noChangeAspect="1" noChangeArrowheads="1"/>
          </p:cNvPicPr>
          <p:nvPr/>
        </p:nvPicPr>
        <p:blipFill>
          <a:blip r:embed="rId3" cstate="print"/>
          <a:stretch>
            <a:fillRect/>
          </a:stretch>
        </p:blipFill>
        <p:spPr bwMode="auto">
          <a:xfrm>
            <a:off x="381000" y="361950"/>
            <a:ext cx="1600200" cy="469650"/>
          </a:xfrm>
          <a:prstGeom prst="rect">
            <a:avLst/>
          </a:prstGeom>
          <a:noFill/>
        </p:spPr>
      </p:pic>
      <p:cxnSp>
        <p:nvCxnSpPr>
          <p:cNvPr id="11" name="Straight Connector 10"/>
          <p:cNvCxnSpPr/>
          <p:nvPr/>
        </p:nvCxnSpPr>
        <p:spPr>
          <a:xfrm rot="10800000" flipH="1">
            <a:off x="2819400" y="4552950"/>
            <a:ext cx="5943600" cy="1588"/>
          </a:xfrm>
          <a:prstGeom prst="line">
            <a:avLst/>
          </a:prstGeom>
          <a:ln>
            <a:solidFill>
              <a:srgbClr val="0057A6"/>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5951936" y="1123950"/>
            <a:ext cx="3192064" cy="3403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D:\Madhura\Indusa\15 May 2015\BRANDBOOK\Work Files\PPT\HomeSlide_Logo_Dark Bg.png"/>
          <p:cNvPicPr>
            <a:picLocks noChangeAspect="1" noChangeArrowheads="1"/>
          </p:cNvPicPr>
          <p:nvPr/>
        </p:nvPicPr>
        <p:blipFill>
          <a:blip r:embed="rId4" cstate="print"/>
          <a:stretch>
            <a:fillRect/>
          </a:stretch>
        </p:blipFill>
        <p:spPr bwMode="auto">
          <a:xfrm>
            <a:off x="7620000" y="209550"/>
            <a:ext cx="1219200" cy="357829"/>
          </a:xfrm>
          <a:prstGeom prst="rect">
            <a:avLst/>
          </a:prstGeom>
          <a:noFill/>
        </p:spPr>
      </p:pic>
      <p:pic>
        <p:nvPicPr>
          <p:cNvPr id="6" name="Picture 2" descr="D:\Madhura\Indusa\15 May 2015\BRANDBOOK\Work Files\PPT\02.png"/>
          <p:cNvPicPr>
            <a:picLocks noChangeAspect="1" noChangeArrowheads="1"/>
          </p:cNvPicPr>
          <p:nvPr userDrawn="1"/>
        </p:nvPicPr>
        <p:blipFill>
          <a:blip r:embed="rId5" cstate="print"/>
          <a:srcRect/>
          <a:stretch>
            <a:fillRect/>
          </a:stretch>
        </p:blipFill>
        <p:spPr bwMode="auto">
          <a:xfrm>
            <a:off x="5290206" y="1352550"/>
            <a:ext cx="3853794" cy="3810000"/>
          </a:xfrm>
          <a:prstGeom prst="rect">
            <a:avLst/>
          </a:prstGeom>
          <a:noFill/>
        </p:spPr>
      </p:pic>
      <p:sp>
        <p:nvSpPr>
          <p:cNvPr id="11" name="Rectangle 10"/>
          <p:cNvSpPr/>
          <p:nvPr userDrawn="1"/>
        </p:nvSpPr>
        <p:spPr>
          <a:xfrm>
            <a:off x="792081" y="4855518"/>
            <a:ext cx="960519" cy="230832"/>
          </a:xfrm>
          <a:prstGeom prst="rect">
            <a:avLst/>
          </a:prstGeom>
        </p:spPr>
        <p:txBody>
          <a:bodyPr wrap="none">
            <a:spAutoFit/>
          </a:bodyPr>
          <a:lstStyle/>
          <a:p>
            <a:pPr algn="l"/>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a:t>
            </a:r>
            <a:r>
              <a:rPr kumimoji="0" lang="en-US" sz="900" b="0" i="0" u="none" strike="noStrike" kern="1200" cap="none" spc="0" normalizeH="0" baseline="0" noProof="0" dirty="0" err="1" smtClean="0">
                <a:ln>
                  <a:noFill/>
                </a:ln>
                <a:solidFill>
                  <a:schemeClr val="tx1">
                    <a:lumMod val="65000"/>
                    <a:lumOff val="35000"/>
                  </a:schemeClr>
                </a:solidFill>
                <a:effectLst/>
                <a:uLnTx/>
                <a:uFillTx/>
                <a:latin typeface="Franklin Gothic Book" pitchFamily="34" charset="0"/>
                <a:ea typeface="+mn-ea"/>
                <a:cs typeface="+mn-cs"/>
              </a:rPr>
              <a:t>Indusa</a:t>
            </a:r>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2016.</a:t>
            </a:r>
            <a:endParaRPr lang="en-US" sz="900" dirty="0">
              <a:solidFill>
                <a:schemeClr val="tx1">
                  <a:lumMod val="65000"/>
                  <a:lumOff val="35000"/>
                </a:schemeClr>
              </a:solidFill>
            </a:endParaRPr>
          </a:p>
        </p:txBody>
      </p:sp>
      <p:cxnSp>
        <p:nvCxnSpPr>
          <p:cNvPr id="13" name="Straight Connector 12"/>
          <p:cNvCxnSpPr/>
          <p:nvPr userDrawn="1"/>
        </p:nvCxnSpPr>
        <p:spPr>
          <a:xfrm rot="10800000" flipH="1">
            <a:off x="792480" y="741361"/>
            <a:ext cx="8046720" cy="1588"/>
          </a:xfrm>
          <a:prstGeom prst="line">
            <a:avLst/>
          </a:prstGeom>
          <a:ln>
            <a:solidFill>
              <a:srgbClr val="ABB2B5"/>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8519882" y="4855518"/>
            <a:ext cx="319318" cy="230832"/>
          </a:xfrm>
          <a:prstGeom prst="rect">
            <a:avLst/>
          </a:prstGeom>
        </p:spPr>
        <p:txBody>
          <a:bodyPr wrap="none">
            <a:spAutoFit/>
          </a:bodyPr>
          <a:lstStyle/>
          <a:p>
            <a:pPr algn="l"/>
            <a:fld id="{9F975089-A249-4AF5-B46C-82B7F25AD836}" type="slidenum">
              <a:rPr lang="en-US" sz="900" smtClean="0">
                <a:solidFill>
                  <a:schemeClr val="tx1">
                    <a:lumMod val="65000"/>
                    <a:lumOff val="35000"/>
                  </a:schemeClr>
                </a:solidFill>
              </a:rPr>
              <a:t>‹#›</a:t>
            </a:fld>
            <a:endParaRPr lang="en-US" sz="9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3"/>
          <a:srcRect/>
          <a:stretch>
            <a:fillRect/>
          </a:stretch>
        </p:blipFill>
        <p:spPr bwMode="auto">
          <a:xfrm>
            <a:off x="0" y="0"/>
            <a:ext cx="9144000" cy="51435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D:\Madhura\Indusa\15 May 2015\BRANDBOOK\Work Files\PPT\HomeSlide_Logo_Dark Bg.png"/>
          <p:cNvPicPr>
            <a:picLocks noChangeAspect="1" noChangeArrowheads="1"/>
          </p:cNvPicPr>
          <p:nvPr/>
        </p:nvPicPr>
        <p:blipFill>
          <a:blip r:embed="rId3" cstate="print"/>
          <a:stretch>
            <a:fillRect/>
          </a:stretch>
        </p:blipFill>
        <p:spPr bwMode="auto">
          <a:xfrm>
            <a:off x="7620000" y="209550"/>
            <a:ext cx="1219200" cy="357829"/>
          </a:xfrm>
          <a:prstGeom prst="rect">
            <a:avLst/>
          </a:prstGeom>
          <a:noFill/>
        </p:spPr>
      </p:pic>
      <p:pic>
        <p:nvPicPr>
          <p:cNvPr id="6" name="Picture 2" descr="D:\Madhura\Indusa\15 May 2015\BRANDBOOK\Work Files\PPT\02.png"/>
          <p:cNvPicPr>
            <a:picLocks noChangeAspect="1" noChangeArrowheads="1"/>
          </p:cNvPicPr>
          <p:nvPr userDrawn="1"/>
        </p:nvPicPr>
        <p:blipFill>
          <a:blip r:embed="rId4" cstate="print"/>
          <a:srcRect/>
          <a:stretch>
            <a:fillRect/>
          </a:stretch>
        </p:blipFill>
        <p:spPr bwMode="auto">
          <a:xfrm>
            <a:off x="5290206" y="1352550"/>
            <a:ext cx="3853794" cy="3810000"/>
          </a:xfrm>
          <a:prstGeom prst="rect">
            <a:avLst/>
          </a:prstGeom>
          <a:noFill/>
        </p:spPr>
      </p:pic>
      <p:sp>
        <p:nvSpPr>
          <p:cNvPr id="11" name="Rectangle 10"/>
          <p:cNvSpPr/>
          <p:nvPr userDrawn="1"/>
        </p:nvSpPr>
        <p:spPr>
          <a:xfrm>
            <a:off x="792081" y="4855518"/>
            <a:ext cx="960519" cy="230832"/>
          </a:xfrm>
          <a:prstGeom prst="rect">
            <a:avLst/>
          </a:prstGeom>
        </p:spPr>
        <p:txBody>
          <a:bodyPr wrap="none">
            <a:spAutoFit/>
          </a:bodyPr>
          <a:lstStyle/>
          <a:p>
            <a:pPr algn="l"/>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a:t>
            </a:r>
            <a:r>
              <a:rPr kumimoji="0" lang="en-US" sz="900" b="0" i="0" u="none" strike="noStrike" kern="1200" cap="none" spc="0" normalizeH="0" baseline="0" noProof="0" dirty="0" err="1" smtClean="0">
                <a:ln>
                  <a:noFill/>
                </a:ln>
                <a:solidFill>
                  <a:schemeClr val="tx1">
                    <a:lumMod val="65000"/>
                    <a:lumOff val="35000"/>
                  </a:schemeClr>
                </a:solidFill>
                <a:effectLst/>
                <a:uLnTx/>
                <a:uFillTx/>
                <a:latin typeface="Franklin Gothic Book" pitchFamily="34" charset="0"/>
                <a:ea typeface="+mn-ea"/>
                <a:cs typeface="+mn-cs"/>
              </a:rPr>
              <a:t>Indusa</a:t>
            </a:r>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2016.</a:t>
            </a:r>
            <a:endParaRPr lang="en-US" sz="900" dirty="0">
              <a:solidFill>
                <a:schemeClr val="tx1">
                  <a:lumMod val="65000"/>
                  <a:lumOff val="35000"/>
                </a:schemeClr>
              </a:solidFill>
            </a:endParaRPr>
          </a:p>
        </p:txBody>
      </p:sp>
      <p:cxnSp>
        <p:nvCxnSpPr>
          <p:cNvPr id="13" name="Straight Connector 12"/>
          <p:cNvCxnSpPr/>
          <p:nvPr userDrawn="1"/>
        </p:nvCxnSpPr>
        <p:spPr>
          <a:xfrm rot="10800000" flipH="1">
            <a:off x="792480" y="741361"/>
            <a:ext cx="8046720" cy="1588"/>
          </a:xfrm>
          <a:prstGeom prst="line">
            <a:avLst/>
          </a:prstGeom>
          <a:ln>
            <a:solidFill>
              <a:srgbClr val="ABB2B5"/>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8519882" y="4855518"/>
            <a:ext cx="319318" cy="230832"/>
          </a:xfrm>
          <a:prstGeom prst="rect">
            <a:avLst/>
          </a:prstGeom>
        </p:spPr>
        <p:txBody>
          <a:bodyPr wrap="none">
            <a:spAutoFit/>
          </a:bodyPr>
          <a:lstStyle/>
          <a:p>
            <a:pPr algn="l"/>
            <a:fld id="{9F975089-A249-4AF5-B46C-82B7F25AD836}" type="slidenum">
              <a:rPr lang="en-US" sz="900" smtClean="0">
                <a:solidFill>
                  <a:schemeClr val="tx1">
                    <a:lumMod val="65000"/>
                    <a:lumOff val="35000"/>
                  </a:schemeClr>
                </a:solidFill>
              </a:rPr>
              <a:t>‹#›</a:t>
            </a:fld>
            <a:endParaRPr lang="en-US" sz="9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D:\Madhura\Indusa\15 May 2015\BRANDBOOK\Work Files\PPT\HomeSlide_Logo_Dark Bg.png"/>
          <p:cNvPicPr>
            <a:picLocks noChangeAspect="1" noChangeArrowheads="1"/>
          </p:cNvPicPr>
          <p:nvPr/>
        </p:nvPicPr>
        <p:blipFill>
          <a:blip r:embed="rId3" cstate="print"/>
          <a:stretch>
            <a:fillRect/>
          </a:stretch>
        </p:blipFill>
        <p:spPr bwMode="auto">
          <a:xfrm>
            <a:off x="7620000" y="209550"/>
            <a:ext cx="1219200" cy="357829"/>
          </a:xfrm>
          <a:prstGeom prst="rect">
            <a:avLst/>
          </a:prstGeom>
          <a:noFill/>
        </p:spPr>
      </p:pic>
      <p:pic>
        <p:nvPicPr>
          <p:cNvPr id="6" name="Picture 2" descr="D:\Madhura\Indusa\15 May 2015\BRANDBOOK\Work Files\PPT\02.png"/>
          <p:cNvPicPr>
            <a:picLocks noChangeAspect="1" noChangeArrowheads="1"/>
          </p:cNvPicPr>
          <p:nvPr userDrawn="1"/>
        </p:nvPicPr>
        <p:blipFill>
          <a:blip r:embed="rId4" cstate="print"/>
          <a:srcRect/>
          <a:stretch>
            <a:fillRect/>
          </a:stretch>
        </p:blipFill>
        <p:spPr bwMode="auto">
          <a:xfrm>
            <a:off x="5290206" y="1352550"/>
            <a:ext cx="3853794" cy="3810000"/>
          </a:xfrm>
          <a:prstGeom prst="rect">
            <a:avLst/>
          </a:prstGeom>
          <a:noFill/>
        </p:spPr>
      </p:pic>
      <p:sp>
        <p:nvSpPr>
          <p:cNvPr id="11" name="Rectangle 10"/>
          <p:cNvSpPr/>
          <p:nvPr userDrawn="1"/>
        </p:nvSpPr>
        <p:spPr>
          <a:xfrm>
            <a:off x="792081" y="4855518"/>
            <a:ext cx="960519" cy="230832"/>
          </a:xfrm>
          <a:prstGeom prst="rect">
            <a:avLst/>
          </a:prstGeom>
        </p:spPr>
        <p:txBody>
          <a:bodyPr wrap="none">
            <a:spAutoFit/>
          </a:bodyPr>
          <a:lstStyle/>
          <a:p>
            <a:pPr algn="l"/>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a:t>
            </a:r>
            <a:r>
              <a:rPr kumimoji="0" lang="en-US" sz="900" b="0" i="0" u="none" strike="noStrike" kern="1200" cap="none" spc="0" normalizeH="0" baseline="0" noProof="0" dirty="0" err="1" smtClean="0">
                <a:ln>
                  <a:noFill/>
                </a:ln>
                <a:solidFill>
                  <a:schemeClr val="tx1">
                    <a:lumMod val="65000"/>
                    <a:lumOff val="35000"/>
                  </a:schemeClr>
                </a:solidFill>
                <a:effectLst/>
                <a:uLnTx/>
                <a:uFillTx/>
                <a:latin typeface="Franklin Gothic Book" pitchFamily="34" charset="0"/>
                <a:ea typeface="+mn-ea"/>
                <a:cs typeface="+mn-cs"/>
              </a:rPr>
              <a:t>Indusa</a:t>
            </a:r>
            <a:r>
              <a:rPr kumimoji="0" lang="en-US" sz="900" b="0" i="0" u="none" strike="noStrike" kern="1200" cap="none" spc="0" normalizeH="0" baseline="0" noProof="0" dirty="0" smtClean="0">
                <a:ln>
                  <a:noFill/>
                </a:ln>
                <a:solidFill>
                  <a:schemeClr val="tx1">
                    <a:lumMod val="65000"/>
                    <a:lumOff val="35000"/>
                  </a:schemeClr>
                </a:solidFill>
                <a:effectLst/>
                <a:uLnTx/>
                <a:uFillTx/>
                <a:latin typeface="Franklin Gothic Book" pitchFamily="34" charset="0"/>
                <a:ea typeface="+mn-ea"/>
                <a:cs typeface="+mn-cs"/>
              </a:rPr>
              <a:t> 2016.</a:t>
            </a:r>
            <a:endParaRPr lang="en-US" sz="900" dirty="0">
              <a:solidFill>
                <a:schemeClr val="tx1">
                  <a:lumMod val="65000"/>
                  <a:lumOff val="35000"/>
                </a:schemeClr>
              </a:solidFill>
            </a:endParaRPr>
          </a:p>
        </p:txBody>
      </p:sp>
      <p:cxnSp>
        <p:nvCxnSpPr>
          <p:cNvPr id="13" name="Straight Connector 12"/>
          <p:cNvCxnSpPr/>
          <p:nvPr userDrawn="1"/>
        </p:nvCxnSpPr>
        <p:spPr>
          <a:xfrm rot="10800000" flipH="1">
            <a:off x="792480" y="741361"/>
            <a:ext cx="8046720" cy="1588"/>
          </a:xfrm>
          <a:prstGeom prst="line">
            <a:avLst/>
          </a:prstGeom>
          <a:ln>
            <a:solidFill>
              <a:srgbClr val="ABB2B5"/>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8519882" y="4855518"/>
            <a:ext cx="319318" cy="230832"/>
          </a:xfrm>
          <a:prstGeom prst="rect">
            <a:avLst/>
          </a:prstGeom>
        </p:spPr>
        <p:txBody>
          <a:bodyPr wrap="none">
            <a:spAutoFit/>
          </a:bodyPr>
          <a:lstStyle/>
          <a:p>
            <a:pPr algn="l"/>
            <a:fld id="{9F975089-A249-4AF5-B46C-82B7F25AD836}" type="slidenum">
              <a:rPr lang="en-US" sz="900" smtClean="0">
                <a:solidFill>
                  <a:schemeClr val="tx1">
                    <a:lumMod val="65000"/>
                    <a:lumOff val="35000"/>
                  </a:schemeClr>
                </a:solidFill>
              </a:rPr>
              <a:t>‹#›</a:t>
            </a:fld>
            <a:endParaRPr lang="en-US" sz="9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Straight Connector 7"/>
          <p:cNvCxnSpPr/>
          <p:nvPr/>
        </p:nvCxnSpPr>
        <p:spPr>
          <a:xfrm rot="10800000" flipH="1">
            <a:off x="2834640" y="361951"/>
            <a:ext cx="5943600" cy="1588"/>
          </a:xfrm>
          <a:prstGeom prst="line">
            <a:avLst/>
          </a:prstGeom>
          <a:ln>
            <a:solidFill>
              <a:srgbClr val="0057A6"/>
            </a:solidFill>
          </a:ln>
        </p:spPr>
        <p:style>
          <a:lnRef idx="1">
            <a:schemeClr val="accent1"/>
          </a:lnRef>
          <a:fillRef idx="0">
            <a:schemeClr val="accent1"/>
          </a:fillRef>
          <a:effectRef idx="0">
            <a:schemeClr val="accent1"/>
          </a:effectRef>
          <a:fontRef idx="minor">
            <a:schemeClr val="tx1"/>
          </a:fontRef>
        </p:style>
      </p:cxnSp>
      <p:pic>
        <p:nvPicPr>
          <p:cNvPr id="9" name="Picture 2" descr="D:\Madhura\Indusa\15 May 2015\BRANDBOOK\Work Files\PPT\HomeSlide_Logo_Dark Bg.png"/>
          <p:cNvPicPr>
            <a:picLocks noChangeAspect="1" noChangeArrowheads="1"/>
          </p:cNvPicPr>
          <p:nvPr/>
        </p:nvPicPr>
        <p:blipFill>
          <a:blip r:embed="rId3" cstate="print"/>
          <a:stretch>
            <a:fillRect/>
          </a:stretch>
        </p:blipFill>
        <p:spPr bwMode="auto">
          <a:xfrm>
            <a:off x="381000" y="361950"/>
            <a:ext cx="1600200" cy="469650"/>
          </a:xfrm>
          <a:prstGeom prst="rect">
            <a:avLst/>
          </a:prstGeom>
          <a:noFill/>
        </p:spPr>
      </p:pic>
      <p:cxnSp>
        <p:nvCxnSpPr>
          <p:cNvPr id="11" name="Straight Connector 10"/>
          <p:cNvCxnSpPr/>
          <p:nvPr/>
        </p:nvCxnSpPr>
        <p:spPr>
          <a:xfrm rot="10800000" flipH="1">
            <a:off x="2819400" y="4552950"/>
            <a:ext cx="5943600" cy="1588"/>
          </a:xfrm>
          <a:prstGeom prst="line">
            <a:avLst/>
          </a:prstGeom>
          <a:ln>
            <a:solidFill>
              <a:srgbClr val="0057A6"/>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5951936" y="1123950"/>
            <a:ext cx="3192064" cy="3403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txBox="1">
            <a:spLocks/>
          </p:cNvSpPr>
          <p:nvPr/>
        </p:nvSpPr>
        <p:spPr>
          <a:xfrm>
            <a:off x="2819400" y="4575810"/>
            <a:ext cx="4419600" cy="27384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atin typeface="Franklin Gothic Book"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lumMod val="75000"/>
                    <a:lumOff val="25000"/>
                  </a:prstClr>
                </a:solidFill>
              </a:rPr>
              <a:t>January</a:t>
            </a:r>
            <a:r>
              <a:rPr kumimoji="0" lang="en-US" sz="1200" b="0" i="0" u="none" strike="noStrike" kern="1200" cap="none" spc="0" normalizeH="0" baseline="0" noProof="0" dirty="0" smtClean="0">
                <a:ln>
                  <a:noFill/>
                </a:ln>
                <a:solidFill>
                  <a:prstClr val="black">
                    <a:lumMod val="75000"/>
                    <a:lumOff val="25000"/>
                  </a:prstClr>
                </a:solidFill>
                <a:effectLst/>
                <a:uLnTx/>
                <a:uFillTx/>
                <a:latin typeface="Franklin Gothic Book" pitchFamily="34" charset="0"/>
                <a:ea typeface="+mn-ea"/>
                <a:cs typeface="+mn-cs"/>
              </a:rPr>
              <a:t> 2017</a:t>
            </a:r>
            <a:endParaRPr kumimoji="0" lang="en-US" sz="1200" b="0" i="0" u="none" strike="noStrike" kern="1200" cap="none" spc="0" normalizeH="0" baseline="0" noProof="0" dirty="0" smtClean="0">
              <a:ln>
                <a:noFill/>
              </a:ln>
              <a:solidFill>
                <a:schemeClr val="tx1"/>
              </a:solidFill>
              <a:effectLst/>
              <a:uLnTx/>
              <a:uFillTx/>
              <a:latin typeface="Franklin Gothic Book" pitchFamily="34" charset="0"/>
              <a:ea typeface="+mn-ea"/>
              <a:cs typeface="+mn-cs"/>
            </a:endParaRPr>
          </a:p>
        </p:txBody>
      </p:sp>
      <p:pic>
        <p:nvPicPr>
          <p:cNvPr id="1026" name="Picture 2" descr="Team 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90750"/>
            <a:ext cx="4343400" cy="66821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dirty="0" smtClean="0"/>
              <a:t>Website Categories listing Improvement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Planning  your </a:t>
            </a:r>
            <a:r>
              <a:rPr lang="en-US" dirty="0"/>
              <a:t>C</a:t>
            </a:r>
            <a:r>
              <a:rPr lang="en-US" dirty="0" smtClean="0"/>
              <a:t>ategories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is it important?</a:t>
            </a:r>
            <a:endParaRPr lang="en-US" dirty="0"/>
          </a:p>
        </p:txBody>
      </p:sp>
      <p:graphicFrame>
        <p:nvGraphicFramePr>
          <p:cNvPr id="5" name="Diagram 4"/>
          <p:cNvGraphicFramePr/>
          <p:nvPr>
            <p:extLst>
              <p:ext uri="{D42A27DB-BD31-4B8C-83A1-F6EECF244321}">
                <p14:modId xmlns:p14="http://schemas.microsoft.com/office/powerpoint/2010/main" val="290038577"/>
              </p:ext>
            </p:extLst>
          </p:nvPr>
        </p:nvGraphicFramePr>
        <p:xfrm>
          <a:off x="685800" y="819150"/>
          <a:ext cx="82296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is it important</a:t>
            </a:r>
            <a:r>
              <a:rPr lang="en-US" dirty="0" smtClean="0"/>
              <a:t>? (contd..)</a:t>
            </a:r>
            <a:endParaRPr lang="en-US" dirty="0"/>
          </a:p>
        </p:txBody>
      </p:sp>
      <p:graphicFrame>
        <p:nvGraphicFramePr>
          <p:cNvPr id="5" name="Diagram 4"/>
          <p:cNvGraphicFramePr/>
          <p:nvPr>
            <p:extLst>
              <p:ext uri="{D42A27DB-BD31-4B8C-83A1-F6EECF244321}">
                <p14:modId xmlns:p14="http://schemas.microsoft.com/office/powerpoint/2010/main" val="2457268355"/>
              </p:ext>
            </p:extLst>
          </p:nvPr>
        </p:nvGraphicFramePr>
        <p:xfrm>
          <a:off x="762000" y="819150"/>
          <a:ext cx="8305800" cy="4171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978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CTE categories</a:t>
            </a:r>
            <a:endParaRPr lang="en-US" dirty="0"/>
          </a:p>
        </p:txBody>
      </p:sp>
      <p:graphicFrame>
        <p:nvGraphicFramePr>
          <p:cNvPr id="5" name="Diagram 4"/>
          <p:cNvGraphicFramePr/>
          <p:nvPr>
            <p:extLst>
              <p:ext uri="{D42A27DB-BD31-4B8C-83A1-F6EECF244321}">
                <p14:modId xmlns:p14="http://schemas.microsoft.com/office/powerpoint/2010/main" val="2362101208"/>
              </p:ext>
            </p:extLst>
          </p:nvPr>
        </p:nvGraphicFramePr>
        <p:xfrm>
          <a:off x="838200" y="1504950"/>
          <a:ext cx="7543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14400" y="971550"/>
            <a:ext cx="6934200" cy="369332"/>
          </a:xfrm>
          <a:prstGeom prst="rect">
            <a:avLst/>
          </a:prstGeom>
          <a:noFill/>
        </p:spPr>
        <p:txBody>
          <a:bodyPr wrap="square" rtlCol="0">
            <a:spAutoFit/>
          </a:bodyPr>
          <a:lstStyle/>
          <a:p>
            <a:r>
              <a:rPr lang="en-US" dirty="0" smtClean="0"/>
              <a:t>The categories were defined keeping the following criteria in mind:</a:t>
            </a:r>
            <a:endParaRPr lang="en-US" dirty="0"/>
          </a:p>
        </p:txBody>
      </p:sp>
    </p:spTree>
    <p:extLst>
      <p:ext uri="{BB962C8B-B14F-4D97-AF65-F5344CB8AC3E}">
        <p14:creationId xmlns:p14="http://schemas.microsoft.com/office/powerpoint/2010/main" val="32774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CTE categories</a:t>
            </a:r>
          </a:p>
        </p:txBody>
      </p:sp>
      <p:graphicFrame>
        <p:nvGraphicFramePr>
          <p:cNvPr id="5" name="Diagram 4"/>
          <p:cNvGraphicFramePr/>
          <p:nvPr>
            <p:extLst>
              <p:ext uri="{D42A27DB-BD31-4B8C-83A1-F6EECF244321}">
                <p14:modId xmlns:p14="http://schemas.microsoft.com/office/powerpoint/2010/main" val="2282652346"/>
              </p:ext>
            </p:extLst>
          </p:nvPr>
        </p:nvGraphicFramePr>
        <p:xfrm>
          <a:off x="838200" y="819150"/>
          <a:ext cx="7924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121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p:txBody>
          <a:bodyPr/>
          <a:lstStyle/>
          <a:p>
            <a:r>
              <a:rPr lang="en-US" dirty="0" smtClean="0"/>
              <a:t>CTE categories</a:t>
            </a:r>
            <a:endParaRPr lang="en-US" dirty="0"/>
          </a:p>
        </p:txBody>
      </p:sp>
      <p:graphicFrame>
        <p:nvGraphicFramePr>
          <p:cNvPr id="6" name="Diagram 5"/>
          <p:cNvGraphicFramePr/>
          <p:nvPr>
            <p:extLst>
              <p:ext uri="{D42A27DB-BD31-4B8C-83A1-F6EECF244321}">
                <p14:modId xmlns:p14="http://schemas.microsoft.com/office/powerpoint/2010/main" val="3333517113"/>
              </p:ext>
            </p:extLst>
          </p:nvPr>
        </p:nvGraphicFramePr>
        <p:xfrm>
          <a:off x="838200" y="742950"/>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994594607"/>
              </p:ext>
            </p:extLst>
          </p:nvPr>
        </p:nvGraphicFramePr>
        <p:xfrm>
          <a:off x="6934200" y="3562350"/>
          <a:ext cx="1066800" cy="900113"/>
        </p:xfrm>
        <a:graphic>
          <a:graphicData uri="http://schemas.openxmlformats.org/presentationml/2006/ole">
            <mc:AlternateContent xmlns:mc="http://schemas.openxmlformats.org/markup-compatibility/2006">
              <mc:Choice xmlns:v="urn:schemas-microsoft-com:vml" Requires="v">
                <p:oleObj spid="_x0000_s2051"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6934200" y="3562350"/>
                        <a:ext cx="1066800" cy="900113"/>
                      </a:xfrm>
                      <a:prstGeom prst="rect">
                        <a:avLst/>
                      </a:prstGeom>
                    </p:spPr>
                  </p:pic>
                </p:oleObj>
              </mc:Fallback>
            </mc:AlternateContent>
          </a:graphicData>
        </a:graphic>
      </p:graphicFrame>
    </p:spTree>
    <p:extLst>
      <p:ext uri="{BB962C8B-B14F-4D97-AF65-F5344CB8AC3E}">
        <p14:creationId xmlns:p14="http://schemas.microsoft.com/office/powerpoint/2010/main" val="2212246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Ind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Ind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5AFD743DBB64DA9F3E8B2CDBA2405" ma:contentTypeVersion="1" ma:contentTypeDescription="Create a new document." ma:contentTypeScope="" ma:versionID="c909439935eb62d580debd45aff8b1c9">
  <xsd:schema xmlns:xsd="http://www.w3.org/2001/XMLSchema" xmlns:xs="http://www.w3.org/2001/XMLSchema" xmlns:p="http://schemas.microsoft.com/office/2006/metadata/properties" xmlns:ns1="http://schemas.microsoft.com/sharepoint/v3" xmlns:ns2="ea2d46d6-847b-47e0-bf58-d70c1cbfff1f" targetNamespace="http://schemas.microsoft.com/office/2006/metadata/properties" ma:root="true" ma:fieldsID="7ddf4c95dcc84656c0932b15f61ecac3" ns1:_="" ns2:_="">
    <xsd:import namespace="http://schemas.microsoft.com/sharepoint/v3"/>
    <xsd:import namespace="ea2d46d6-847b-47e0-bf58-d70c1cbfff1f"/>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2d46d6-847b-47e0-bf58-d70c1cbfff1f"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ea2d46d6-847b-47e0-bf58-d70c1cbfff1f">D55WR5HZHJZV-355-16</_dlc_DocId>
    <_dlc_DocIdUrl xmlns="ea2d46d6-847b-47e0-bf58-d70c1cbfff1f">
      <Url>http://indusaintranet/Marketing/_layouts/15/DocIdRedir.aspx?ID=D55WR5HZHJZV-355-16</Url>
      <Description>D55WR5HZHJZV-355-16</Description>
    </_dlc_DocIdUrl>
  </documentManagement>
</p:properties>
</file>

<file path=customXml/itemProps1.xml><?xml version="1.0" encoding="utf-8"?>
<ds:datastoreItem xmlns:ds="http://schemas.openxmlformats.org/officeDocument/2006/customXml" ds:itemID="{5343104B-043A-4465-8F96-ACD1E40D18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2d46d6-847b-47e0-bf58-d70c1cbfff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B87BF8-1F50-42D4-916A-CC4157E919F4}">
  <ds:schemaRefs>
    <ds:schemaRef ds:uri="http://schemas.microsoft.com/sharepoint/v3/contenttype/forms"/>
  </ds:schemaRefs>
</ds:datastoreItem>
</file>

<file path=customXml/itemProps3.xml><?xml version="1.0" encoding="utf-8"?>
<ds:datastoreItem xmlns:ds="http://schemas.openxmlformats.org/officeDocument/2006/customXml" ds:itemID="{64D9E0DD-A80E-455F-B6AA-84ACEFEA6936}">
  <ds:schemaRefs>
    <ds:schemaRef ds:uri="http://schemas.microsoft.com/sharepoint/events"/>
  </ds:schemaRefs>
</ds:datastoreItem>
</file>

<file path=customXml/itemProps4.xml><?xml version="1.0" encoding="utf-8"?>
<ds:datastoreItem xmlns:ds="http://schemas.openxmlformats.org/officeDocument/2006/customXml" ds:itemID="{1AC4DC43-8EC2-48CA-A8D6-513790319075}">
  <ds:schemaRefs>
    <ds:schemaRef ds:uri="http://schemas.microsoft.com/sharepoint/v3"/>
    <ds:schemaRef ds:uri="http://schemas.openxmlformats.org/package/2006/metadata/core-propertie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ea2d46d6-847b-47e0-bf58-d70c1cbfff1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Indusa PPT Template_v0.5</Template>
  <TotalTime>686</TotalTime>
  <Words>352</Words>
  <Application>Microsoft Office PowerPoint</Application>
  <PresentationFormat>On-screen Show (16:9)</PresentationFormat>
  <Paragraphs>46</Paragraphs>
  <Slides>8</Slides>
  <Notes>0</Notes>
  <HiddenSlides>0</HiddenSlides>
  <MMClips>0</MMClips>
  <ScaleCrop>false</ScaleCrop>
  <HeadingPairs>
    <vt:vector size="8" baseType="variant">
      <vt:variant>
        <vt:lpstr>Fonts Used</vt:lpstr>
      </vt:variant>
      <vt:variant>
        <vt:i4>3</vt:i4>
      </vt:variant>
      <vt:variant>
        <vt:lpstr>Theme</vt:lpstr>
      </vt:variant>
      <vt:variant>
        <vt:i4>6</vt:i4>
      </vt:variant>
      <vt:variant>
        <vt:lpstr>Embedded OLE Servers</vt:lpstr>
      </vt:variant>
      <vt:variant>
        <vt:i4>1</vt:i4>
      </vt:variant>
      <vt:variant>
        <vt:lpstr>Slide Titles</vt:lpstr>
      </vt:variant>
      <vt:variant>
        <vt:i4>8</vt:i4>
      </vt:variant>
    </vt:vector>
  </HeadingPairs>
  <TitlesOfParts>
    <vt:vector size="18" baseType="lpstr">
      <vt:lpstr>Arial</vt:lpstr>
      <vt:lpstr>Calibri</vt:lpstr>
      <vt:lpstr>Franklin Gothic Book</vt:lpstr>
      <vt:lpstr>Indusa Template</vt:lpstr>
      <vt:lpstr>Custom Design</vt:lpstr>
      <vt:lpstr>1_Custom Design</vt:lpstr>
      <vt:lpstr>2_Custom Design</vt:lpstr>
      <vt:lpstr>3_Custom Design</vt:lpstr>
      <vt:lpstr>1_Indusa Template</vt:lpstr>
      <vt:lpstr>Microsoft Excel Worksheet</vt:lpstr>
      <vt:lpstr>Website Categories listing Improvement</vt:lpstr>
      <vt:lpstr>Planning  your Categories</vt:lpstr>
      <vt:lpstr>Why is it important?</vt:lpstr>
      <vt:lpstr>Why is it important? (contd..)</vt:lpstr>
      <vt:lpstr>CTE categories</vt:lpstr>
      <vt:lpstr>CTE categories</vt:lpstr>
      <vt:lpstr>CTE categories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Britton</dc:creator>
  <cp:lastModifiedBy>Manan Thakkar</cp:lastModifiedBy>
  <cp:revision>21</cp:revision>
  <dcterms:created xsi:type="dcterms:W3CDTF">2016-04-20T17:37:23Z</dcterms:created>
  <dcterms:modified xsi:type="dcterms:W3CDTF">2017-01-17T12:02:50Z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0x01010017B5AFD743DBB64DA9F3E8B2CDBA2405</vt:lpwstr>
  </property>
  <property fmtid="{D5CDD505-2E9C-101B-9397-08002B2CF9AE}" pid="3" name="_dlc_DocIdItemGuid">
    <vt:lpwstr>4be0b948-1a42-48d5-b2ab-2a78580703d0</vt:lpwstr>
  </property>
</Properties>
</file>