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9" r:id="rId3"/>
    <p:sldId id="262" r:id="rId4"/>
    <p:sldId id="263" r:id="rId5"/>
    <p:sldId id="270" r:id="rId6"/>
    <p:sldId id="265" r:id="rId7"/>
    <p:sldId id="257" r:id="rId8"/>
    <p:sldId id="268" r:id="rId9"/>
    <p:sldId id="259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60F1E24-FE95-45A5-A83B-65DB0EACEDDA}">
          <p14:sldIdLst>
            <p14:sldId id="260"/>
            <p14:sldId id="269"/>
            <p14:sldId id="262"/>
            <p14:sldId id="263"/>
            <p14:sldId id="270"/>
            <p14:sldId id="265"/>
            <p14:sldId id="257"/>
          </p14:sldIdLst>
        </p14:section>
        <p14:section name="Untitled Section" id="{D8B305E0-A108-4260-A491-0C5FA5B95CAD}">
          <p14:sldIdLst>
            <p14:sldId id="268"/>
            <p14:sldId id="259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2C86-C22F-4679-A514-8B2DFE54712A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D45B5-06A9-4871-ACF5-3538FE392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398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2C86-C22F-4679-A514-8B2DFE54712A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D45B5-06A9-4871-ACF5-3538FE392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6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2C86-C22F-4679-A514-8B2DFE54712A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D45B5-06A9-4871-ACF5-3538FE392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3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2C86-C22F-4679-A514-8B2DFE54712A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D45B5-06A9-4871-ACF5-3538FE392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62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2C86-C22F-4679-A514-8B2DFE54712A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D45B5-06A9-4871-ACF5-3538FE392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72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2C86-C22F-4679-A514-8B2DFE54712A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D45B5-06A9-4871-ACF5-3538FE392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6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2C86-C22F-4679-A514-8B2DFE54712A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D45B5-06A9-4871-ACF5-3538FE392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705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2C86-C22F-4679-A514-8B2DFE54712A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D45B5-06A9-4871-ACF5-3538FE392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44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2C86-C22F-4679-A514-8B2DFE54712A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D45B5-06A9-4871-ACF5-3538FE392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11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2C86-C22F-4679-A514-8B2DFE54712A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D45B5-06A9-4871-ACF5-3538FE392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973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2C86-C22F-4679-A514-8B2DFE54712A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D45B5-06A9-4871-ACF5-3538FE392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884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12C86-C22F-4679-A514-8B2DFE54712A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D45B5-06A9-4871-ACF5-3538FE392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01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442" y="365125"/>
            <a:ext cx="10515600" cy="1325563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Project of sprint </a:t>
            </a:r>
            <a:r>
              <a:rPr lang="en-US" dirty="0" smtClean="0">
                <a:solidFill>
                  <a:schemeClr val="tx1"/>
                </a:solidFill>
              </a:rPr>
              <a:t>1 </a:t>
            </a:r>
            <a:r>
              <a:rPr lang="en-US" dirty="0" smtClean="0">
                <a:solidFill>
                  <a:schemeClr val="tx1"/>
                </a:solidFill>
              </a:rPr>
              <a:t>Presentation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Name         :     </a:t>
            </a:r>
            <a:r>
              <a:rPr lang="en-US" dirty="0" err="1" smtClean="0"/>
              <a:t>Bhagyashri</a:t>
            </a:r>
            <a:r>
              <a:rPr lang="en-US" dirty="0" smtClean="0"/>
              <a:t> </a:t>
            </a:r>
            <a:r>
              <a:rPr lang="en-US" dirty="0" err="1" smtClean="0"/>
              <a:t>Arun</a:t>
            </a:r>
            <a:r>
              <a:rPr lang="en-US" dirty="0" smtClean="0"/>
              <a:t> </a:t>
            </a:r>
            <a:r>
              <a:rPr lang="en-US" dirty="0" err="1" smtClean="0"/>
              <a:t>Mundhe</a:t>
            </a:r>
            <a:endParaRPr lang="en-US" dirty="0" smtClean="0"/>
          </a:p>
          <a:p>
            <a:r>
              <a:rPr lang="en-US" dirty="0" err="1" smtClean="0"/>
              <a:t>Emp</a:t>
            </a:r>
            <a:r>
              <a:rPr lang="en-US" dirty="0" smtClean="0"/>
              <a:t> id       :     46234770</a:t>
            </a:r>
          </a:p>
          <a:p>
            <a:r>
              <a:rPr lang="en-US" dirty="0" smtClean="0"/>
              <a:t>Bach           : . Net core azure batch 3 </a:t>
            </a:r>
          </a:p>
          <a:p>
            <a:r>
              <a:rPr lang="en-US" dirty="0" smtClean="0"/>
              <a:t>Gu</a:t>
            </a:r>
            <a:r>
              <a:rPr lang="en-US" dirty="0" smtClean="0"/>
              <a:t>ided by :   </a:t>
            </a:r>
            <a:r>
              <a:rPr lang="en-US" dirty="0" err="1" smtClean="0"/>
              <a:t>Vikas</a:t>
            </a:r>
            <a:r>
              <a:rPr lang="en-US" dirty="0" smtClean="0"/>
              <a:t> </a:t>
            </a:r>
            <a:r>
              <a:rPr lang="en-US" dirty="0" err="1" smtClean="0"/>
              <a:t>Verma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743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1081825"/>
            <a:ext cx="9144000" cy="3206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 smtClean="0"/>
              <a:t>THANK YOU !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295659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259" y="1134709"/>
            <a:ext cx="8633563" cy="499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59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167" y="813711"/>
            <a:ext cx="7147774" cy="395147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263088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926" y="767718"/>
            <a:ext cx="6439437" cy="403610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898869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871" y="1094705"/>
            <a:ext cx="8066468" cy="431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656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xmlns:lc="http://schemas.openxmlformats.org/drawingml/2006/lockedCanvas" id="{8CDCD9AE-5AD7-4D8F-6C9C-59FCFE8A26F2}"/>
              </a:ext>
            </a:extLst>
          </p:cNvPr>
          <p:cNvSpPr txBox="1"/>
          <p:nvPr/>
        </p:nvSpPr>
        <p:spPr>
          <a:xfrm>
            <a:off x="850006" y="540099"/>
            <a:ext cx="5064406" cy="523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4967C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Methods: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14967C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79052" y="1450179"/>
            <a:ext cx="8401319" cy="42473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Creation of ASP. Net core web API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Implementation of Controllers &amp; Models for Backend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SQL query commands for storing the data into database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Implementation of Angular for the e-commerce application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Implementation of Login &amp; Register part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Implementation of Authentication part for user and admin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Implementation of add products &amp; edit products for the admin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Implementation of add to cart for the user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07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1599" y="978794"/>
            <a:ext cx="2099257" cy="2292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Database</a:t>
            </a:r>
          </a:p>
          <a:p>
            <a:pPr algn="ctr"/>
            <a:r>
              <a:rPr lang="en-US" sz="3200" b="1" dirty="0" err="1" smtClean="0"/>
              <a:t>sql</a:t>
            </a:r>
            <a:endParaRPr lang="en-US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5035639" y="933718"/>
            <a:ext cx="2395471" cy="22022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Web </a:t>
            </a:r>
            <a:r>
              <a:rPr lang="en-US" sz="3200" b="1" dirty="0" err="1" smtClean="0"/>
              <a:t>Api</a:t>
            </a:r>
            <a:endParaRPr lang="en-US" sz="3200" b="1" dirty="0"/>
          </a:p>
        </p:txBody>
      </p:sp>
      <p:sp>
        <p:nvSpPr>
          <p:cNvPr id="4" name="Rectangle 3"/>
          <p:cNvSpPr/>
          <p:nvPr/>
        </p:nvSpPr>
        <p:spPr>
          <a:xfrm>
            <a:off x="8538693" y="933718"/>
            <a:ext cx="2678806" cy="202198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Ecommerce</a:t>
            </a:r>
          </a:p>
          <a:p>
            <a:pPr algn="ctr"/>
            <a:r>
              <a:rPr lang="en-US" sz="2400" b="1" dirty="0" smtClean="0"/>
              <a:t>Web </a:t>
            </a:r>
          </a:p>
          <a:p>
            <a:pPr algn="ctr"/>
            <a:r>
              <a:rPr lang="en-US" sz="2400" b="1" dirty="0" err="1" smtClean="0"/>
              <a:t>api</a:t>
            </a:r>
            <a:endParaRPr lang="en-US" sz="2400" b="1" dirty="0"/>
          </a:p>
        </p:txBody>
      </p:sp>
      <p:sp>
        <p:nvSpPr>
          <p:cNvPr id="5" name="Right Arrow 4"/>
          <p:cNvSpPr/>
          <p:nvPr/>
        </p:nvSpPr>
        <p:spPr>
          <a:xfrm>
            <a:off x="3593206" y="1790162"/>
            <a:ext cx="1442433" cy="66970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7508383" y="1700009"/>
            <a:ext cx="1030310" cy="85000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431110" y="4468969"/>
            <a:ext cx="4301544" cy="204774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Angular part of </a:t>
            </a:r>
          </a:p>
          <a:p>
            <a:pPr algn="ctr"/>
            <a:r>
              <a:rPr lang="en-US" sz="2400" b="1" dirty="0" smtClean="0"/>
              <a:t>Frist –sample –project </a:t>
            </a:r>
          </a:p>
          <a:p>
            <a:pPr algn="ctr"/>
            <a:r>
              <a:rPr lang="en-US" sz="2400" b="1" dirty="0" smtClean="0"/>
              <a:t>In </a:t>
            </a:r>
            <a:r>
              <a:rPr lang="en-US" sz="2400" b="1" dirty="0" err="1" smtClean="0"/>
              <a:t>Ecommerce_Api</a:t>
            </a:r>
            <a:endParaRPr lang="en-US" sz="2400" b="1" dirty="0"/>
          </a:p>
        </p:txBody>
      </p:sp>
      <p:sp>
        <p:nvSpPr>
          <p:cNvPr id="9" name="Down Arrow 8"/>
          <p:cNvSpPr/>
          <p:nvPr/>
        </p:nvSpPr>
        <p:spPr>
          <a:xfrm>
            <a:off x="9581882" y="2955701"/>
            <a:ext cx="914400" cy="151326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utoShape 2" descr="data:image/pjpeg;base64,/9j/4AAQSkZJRgABAQEAYABgAAD/2wBDAAEBAQEBAQEBAQEBAQEBAQEBAQEBAQEBAQEBAQEBAQEBAQEBAQEBAQEBAQEBAQEBAQEBAQEBAQEBAQEBAQEBAQH/2wBDAQEBAQEBAQEBAQEBAQEBAQEBAQEBAQEBAQEBAQEBAQEBAQEBAQEBAQEBAQEBAQEBAQEBAQEBAQEBAQEBAQEBAQH/wAARCABAAEA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+wCiiivnz7AKKKKACiiigAooooAKKKKAOJ8G/Er4c/EU62Ph94/8ABXjo+GdTk0TxGPB3inQ/E/8Awj+sxb/N0nW/7Evr3+ytTj2P5lhfeRdJsbdENpweKPiZ8OPBGs+E/DvjTx/4J8I+IPHuotpHgbQvE/irQtA1nxnqy3OnWTaX4U0zVb+0vfEWoreavpNo1lpEF5ci51TToDF5t7bLL/PL/wAEqP2pP2d/gDqn7a+jfGj4w+Bfhpquv/tOeJdT0Ww8W61Bpdzqen29xq1rPd2kcozLBFcjyXccCT5TU37fn7SHwI/aD/bY/wCCTx+CXxW8GfE4eEv2l7ceJT4Q1eHVf7EOvfFD9nw6P/aHk/8AHv8A2l/Y2qfZN3+t+wXOP9Wa8x49fVlVTp+1c4r2XMm0nVVPbfRPm1X53PU/s2f1udHlreyjTlNVvZvl0oe1XvW5LOXu7/O5/QD8QvjN8H/hIdIHxW+K3w3+GR8QfbzoI+IPjnwx4MOtjSvsf9pnSB4j1TTf7S/s7+0dP+3/AGPzvsf2+z+0eX9qg3xeAvjb8GfirPd23wv+Lnwx+JFzYReffW/gLx74V8YT2UG5U867h8ParqMltFvdE8yZUTc6rnLAH8O/+C04+Hh/aS/4Jfj4t/2KPhYfi18QB8Rv+EkIHh7/AIQj/hLf2ff+Eo/tskgDSv7G+2fbySMWvmmvnzxn8PP2YfiF+3v+xvH/AMEsbPTLTxP4J8XP4v8A2hPF3wrl8QW3w48P/Dqx13wxKv8Aa15fyLoU11qGgReN9Jv9L0d1i1+21Ox0G/S9nvLeK1dTG1KdWUFGnNRnRgoczVaftY023CNmnyc7ctUra+QUsBTqYejVc60J1qNatz+zTw1P2Uqi5atTmTi5qFk9fekrRex/UrRRRXpHlhRRRQB/N1/wSg/Zo/Z9+Omp/ts6v8ZPg18Ovibqmh/tPeJdN0a/8a+FtK8QXWmWE9xq11NZ2U2oW8z29vLcEzSRRlVaT5yCal/4KCfs9/A34Dfts/8ABJsfBf4T+AvhePFX7S8J8SDwR4b03w9/bh0T4o/s9/2OdT/s6CD7X/Zv9r6p9i87d5H2+68vHnPn+gPwP8K/hj8MTr5+G/w78D+AD4r1aTXvFB8F+FND8L/8JHrku/zdZ13+xLGy/tbVZPMk8zUL/wA+7fe26U7jlPFvwq+GHj/XPBvifx18OfA3jPxJ8OtTbW/h/wCIPFXhPQvEGteB9Za70y/bVvCGqatYXd74b1Jr3RdGvGvtHns7lrrSdNnMplsbZovNeB/2VUUqftFOMva8qvZVVU3+LVLl3/yPU/tGX1uVe9X2UoSj7LndlzUPZbX5bKT5tvxPw3/4LL3XgSx/ah/4JZ3vxR/4Rz/hW1p8ZPHFz4+/4TC3srvwp/wh0HjL9nqTxJ/wklrqUU+n3Oh/2Qt3/asF9DLaS2XnJPG8TMp+Tv8AgoZ4g/Y38UeMP2aLL/gmbYfD/wD4a8/4W7ps+haj+zN4ftvD9lBoK6ffqE1+Xwnp2neG7q/fxAdEuI5p0ubmx8P2XiNtYlttFmkW5/pk+JfwM+CnxnOin4wfCH4ZfFQ+G/7RHh4/EbwJ4Y8a/wBhDWPsP9rf2P8A8JJpepf2b/af9l6b9v8Asfk/bP7PsvtHmfZYdlb4d/AD4EfCK7uNQ+FHwV+E/wAM7+8hNtd33gD4d+EfB97dW7MHa3ubvw9pGn3E8BdVYxSyNGWUMVyAaKuDqVZ1fepxjVdJ8zg5Vafs4U4/u3zJJvletnbRjo4+nRpYVctd1MNTqU1FVFGhV9pOcv3sbOUopTs4/aslpuesxeZ5cfnbDLsTzTGGEZk2jf5YbLBN2du47tuM80+iivSWmm/mzygooooAKKKKACiiigAooooA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037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47741" y="3386003"/>
            <a:ext cx="6986475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sz="2000" b="1" dirty="0"/>
              <a:t>github.com/bhagyashri010120/project-login.git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2047741" y="1621595"/>
            <a:ext cx="5192007" cy="8617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200" b="1" dirty="0" smtClean="0"/>
              <a:t>Its My </a:t>
            </a:r>
            <a:r>
              <a:rPr lang="en-US" sz="3200" b="1" dirty="0" err="1" smtClean="0"/>
              <a:t>github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Repositorie</a:t>
            </a:r>
            <a:r>
              <a:rPr lang="en-US" sz="3200" b="1" dirty="0" smtClean="0"/>
              <a:t> </a:t>
            </a:r>
            <a:r>
              <a:rPr lang="en-US" b="1" dirty="0" smtClean="0"/>
              <a:t>:</a:t>
            </a:r>
            <a:endParaRPr lang="en-US" b="1" dirty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957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6270" y="506211"/>
            <a:ext cx="9144000" cy="238760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pPr algn="l"/>
            <a:r>
              <a:rPr lang="en-US" b="1" dirty="0"/>
              <a:t>c</a:t>
            </a:r>
            <a:r>
              <a:rPr lang="en-US" b="1" dirty="0" smtClean="0"/>
              <a:t>onclusion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6270" y="3284113"/>
            <a:ext cx="9144000" cy="2228045"/>
          </a:xfr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I think this article will be very helpful for the beginners who are want to learn </a:t>
            </a:r>
            <a:r>
              <a:rPr lang="en-US" dirty="0" smtClean="0"/>
              <a:t>Angular 10, </a:t>
            </a:r>
            <a:r>
              <a:rPr lang="en-US" dirty="0" err="1" smtClean="0"/>
              <a:t>WebApi</a:t>
            </a:r>
            <a:r>
              <a:rPr lang="en-US" dirty="0" smtClean="0"/>
              <a:t>, SQL-SERVER </a:t>
            </a:r>
            <a:r>
              <a:rPr lang="en-US" dirty="0"/>
              <a:t>Data First. I am not good at English, If I mistake anything please forgive me. Thanks for </a:t>
            </a:r>
            <a:r>
              <a:rPr lang="en-US" dirty="0" smtClean="0"/>
              <a:t>give me the your important time .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4134118" y="1700011"/>
            <a:ext cx="1017431" cy="1210614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41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162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Project of sprint 1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Company>0wn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</dc:title>
  <dc:creator>0wner</dc:creator>
  <cp:lastModifiedBy>0wner</cp:lastModifiedBy>
  <cp:revision>21</cp:revision>
  <dcterms:created xsi:type="dcterms:W3CDTF">2022-06-23T04:08:48Z</dcterms:created>
  <dcterms:modified xsi:type="dcterms:W3CDTF">2022-06-27T11:52:17Z</dcterms:modified>
</cp:coreProperties>
</file>