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9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3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6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0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1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7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86-C22F-4679-A514-8B2DFE54712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8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2C86-C22F-4679-A514-8B2DFE54712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D45B5-06A9-4871-ACF5-3538FE39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0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Project of 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Name     :     </a:t>
            </a:r>
            <a:r>
              <a:rPr lang="en-US" dirty="0" err="1" smtClean="0"/>
              <a:t>Bhagyashri</a:t>
            </a:r>
            <a:r>
              <a:rPr lang="en-US" dirty="0" smtClean="0"/>
              <a:t> </a:t>
            </a:r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Mundhe</a:t>
            </a:r>
            <a:endParaRPr lang="en-US" dirty="0" smtClean="0"/>
          </a:p>
          <a:p>
            <a:r>
              <a:rPr lang="en-US" dirty="0" err="1" smtClean="0"/>
              <a:t>Emp</a:t>
            </a:r>
            <a:r>
              <a:rPr lang="en-US" dirty="0" smtClean="0"/>
              <a:t> id   :     46234770</a:t>
            </a:r>
          </a:p>
          <a:p>
            <a:r>
              <a:rPr lang="en-US" dirty="0" smtClean="0"/>
              <a:t>Bach       : . Net core azure batch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4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52246"/>
            <a:ext cx="10593946" cy="13255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456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 smtClean="0"/>
              <a:t>1.Create a web </a:t>
            </a:r>
            <a:r>
              <a:rPr lang="en-US" dirty="0" err="1" smtClean="0"/>
              <a:t>api</a:t>
            </a:r>
            <a:r>
              <a:rPr lang="en-US" dirty="0" smtClean="0"/>
              <a:t> in DOT NET</a:t>
            </a:r>
          </a:p>
          <a:p>
            <a:r>
              <a:rPr lang="en-US" dirty="0" smtClean="0"/>
              <a:t>2.Create database in </a:t>
            </a:r>
            <a:r>
              <a:rPr lang="en-US" dirty="0" err="1" smtClean="0"/>
              <a:t>Sql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3.Create web app in angular</a:t>
            </a:r>
          </a:p>
          <a:p>
            <a:r>
              <a:rPr lang="en-US" dirty="0" smtClean="0"/>
              <a:t>features:-</a:t>
            </a:r>
          </a:p>
          <a:p>
            <a:r>
              <a:rPr lang="en-US" dirty="0" smtClean="0"/>
              <a:t>User Section</a:t>
            </a:r>
          </a:p>
          <a:p>
            <a:r>
              <a:rPr lang="en-US" dirty="0" smtClean="0"/>
              <a:t>1.User can register and login</a:t>
            </a:r>
          </a:p>
          <a:p>
            <a:r>
              <a:rPr lang="en-US" dirty="0" smtClean="0"/>
              <a:t>2.He can purchase product through COD</a:t>
            </a:r>
          </a:p>
          <a:p>
            <a:r>
              <a:rPr lang="en-US" dirty="0" smtClean="0"/>
              <a:t>3.User can see the product</a:t>
            </a:r>
          </a:p>
          <a:p>
            <a:r>
              <a:rPr lang="en-US" dirty="0" smtClean="0"/>
              <a:t>Admin </a:t>
            </a:r>
          </a:p>
          <a:p>
            <a:r>
              <a:rPr lang="en-US" dirty="0" smtClean="0"/>
              <a:t>Section</a:t>
            </a:r>
          </a:p>
          <a:p>
            <a:r>
              <a:rPr lang="en-US" dirty="0" smtClean="0"/>
              <a:t>1.Admin can login and add categories</a:t>
            </a:r>
          </a:p>
          <a:p>
            <a:r>
              <a:rPr lang="en-US" dirty="0" smtClean="0"/>
              <a:t>2.can see all orders placed by the customer and customer details</a:t>
            </a:r>
          </a:p>
          <a:p>
            <a:r>
              <a:rPr lang="en-US" dirty="0" smtClean="0"/>
              <a:t>3.admin can add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5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599" y="978794"/>
            <a:ext cx="2099257" cy="2292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Database</a:t>
            </a:r>
          </a:p>
          <a:p>
            <a:pPr algn="ctr"/>
            <a:r>
              <a:rPr lang="en-US" sz="3200" b="1" dirty="0" err="1" smtClean="0"/>
              <a:t>sql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5035639" y="933718"/>
            <a:ext cx="2395471" cy="2202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Web </a:t>
            </a:r>
            <a:r>
              <a:rPr lang="en-US" sz="3200" b="1" dirty="0" err="1" smtClean="0"/>
              <a:t>Api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8538693" y="933718"/>
            <a:ext cx="2678806" cy="2021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Ecommerce</a:t>
            </a:r>
          </a:p>
          <a:p>
            <a:pPr algn="ctr"/>
            <a:r>
              <a:rPr lang="en-US" sz="2400" b="1" dirty="0" smtClean="0"/>
              <a:t>Web </a:t>
            </a:r>
          </a:p>
          <a:p>
            <a:pPr algn="ctr"/>
            <a:r>
              <a:rPr lang="en-US" sz="2400" b="1" dirty="0" err="1" smtClean="0"/>
              <a:t>api</a:t>
            </a:r>
            <a:endParaRPr lang="en-US" sz="2400" b="1" dirty="0"/>
          </a:p>
        </p:txBody>
      </p:sp>
      <p:sp>
        <p:nvSpPr>
          <p:cNvPr id="5" name="Right Arrow 4"/>
          <p:cNvSpPr/>
          <p:nvPr/>
        </p:nvSpPr>
        <p:spPr>
          <a:xfrm>
            <a:off x="3593206" y="1790162"/>
            <a:ext cx="1442433" cy="669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508383" y="1700009"/>
            <a:ext cx="1030310" cy="8500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31110" y="4468969"/>
            <a:ext cx="4301544" cy="2047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Angular part of </a:t>
            </a:r>
          </a:p>
          <a:p>
            <a:pPr algn="ctr"/>
            <a:r>
              <a:rPr lang="en-US" sz="2400" b="1" dirty="0" smtClean="0"/>
              <a:t>Frist –sample –project </a:t>
            </a:r>
          </a:p>
          <a:p>
            <a:pPr algn="ctr"/>
            <a:r>
              <a:rPr lang="en-US" sz="2400" b="1" dirty="0" smtClean="0"/>
              <a:t>In </a:t>
            </a:r>
            <a:r>
              <a:rPr lang="en-US" sz="2400" b="1" dirty="0" err="1" smtClean="0"/>
              <a:t>EcommercewebApi</a:t>
            </a:r>
            <a:endParaRPr lang="en-US" sz="2400" b="1" dirty="0"/>
          </a:p>
        </p:txBody>
      </p:sp>
      <p:sp>
        <p:nvSpPr>
          <p:cNvPr id="9" name="Down Arrow 8"/>
          <p:cNvSpPr/>
          <p:nvPr/>
        </p:nvSpPr>
        <p:spPr>
          <a:xfrm>
            <a:off x="9581882" y="2955701"/>
            <a:ext cx="914400" cy="151326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62" y="0"/>
            <a:ext cx="8855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8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270" y="506211"/>
            <a:ext cx="9144000" cy="23876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b="1" dirty="0"/>
              <a:t>c</a:t>
            </a:r>
            <a:r>
              <a:rPr lang="en-US" b="1" dirty="0" smtClean="0"/>
              <a:t>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6270" y="3284113"/>
            <a:ext cx="9144000" cy="2228045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I think this article will be very helpful for the beginners who are want to learn AngularJS, </a:t>
            </a:r>
            <a:r>
              <a:rPr lang="en-US" dirty="0" err="1" smtClean="0"/>
              <a:t>WebApi,SQL</a:t>
            </a:r>
            <a:r>
              <a:rPr lang="en-US" dirty="0" smtClean="0"/>
              <a:t>-SERVER </a:t>
            </a:r>
            <a:r>
              <a:rPr lang="en-US" dirty="0"/>
              <a:t>Data First. I am not good at English, If I mistake anything please forgive me. Thanks for having patience.</a:t>
            </a:r>
          </a:p>
        </p:txBody>
      </p:sp>
      <p:sp>
        <p:nvSpPr>
          <p:cNvPr id="6" name="Down Arrow 5"/>
          <p:cNvSpPr/>
          <p:nvPr/>
        </p:nvSpPr>
        <p:spPr>
          <a:xfrm>
            <a:off x="4134118" y="1700011"/>
            <a:ext cx="1017431" cy="121061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4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of sprint 1</vt:lpstr>
      <vt:lpstr>Case study</vt:lpstr>
      <vt:lpstr>PowerPoint Presentation</vt:lpstr>
      <vt:lpstr>PowerPoint Presentation</vt:lpstr>
      <vt:lpstr>conclusion</vt:lpstr>
    </vt:vector>
  </TitlesOfParts>
  <Company>0wn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0wner</dc:creator>
  <cp:lastModifiedBy>0wner</cp:lastModifiedBy>
  <cp:revision>6</cp:revision>
  <dcterms:created xsi:type="dcterms:W3CDTF">2022-06-23T04:08:48Z</dcterms:created>
  <dcterms:modified xsi:type="dcterms:W3CDTF">2022-06-23T05:06:39Z</dcterms:modified>
</cp:coreProperties>
</file>