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9"/>
  </p:notesMasterIdLst>
  <p:sldIdLst>
    <p:sldId id="256" r:id="rId2"/>
    <p:sldId id="258" r:id="rId3"/>
    <p:sldId id="260" r:id="rId4"/>
    <p:sldId id="261" r:id="rId5"/>
    <p:sldId id="262" r:id="rId6"/>
    <p:sldId id="317" r:id="rId7"/>
    <p:sldId id="263" r:id="rId8"/>
    <p:sldId id="264" r:id="rId9"/>
    <p:sldId id="314" r:id="rId10"/>
    <p:sldId id="265" r:id="rId11"/>
    <p:sldId id="266" r:id="rId12"/>
    <p:sldId id="318" r:id="rId13"/>
    <p:sldId id="267" r:id="rId14"/>
    <p:sldId id="316" r:id="rId15"/>
    <p:sldId id="268" r:id="rId16"/>
    <p:sldId id="269" r:id="rId17"/>
    <p:sldId id="289" r:id="rId18"/>
  </p:sldIdLst>
  <p:sldSz cx="9144000" cy="5143500" type="screen16x9"/>
  <p:notesSz cx="6858000" cy="9144000"/>
  <p:embeddedFontLst>
    <p:embeddedFont>
      <p:font typeface="Inter" panose="020B0604020202020204" charset="0"/>
      <p:regular r:id="rId20"/>
      <p:bold r:id="rId21"/>
    </p:embeddedFont>
    <p:embeddedFont>
      <p:font typeface="Manrope Medium" panose="020B0604020202020204" charset="0"/>
      <p:regular r:id="rId22"/>
      <p:bold r:id="rId23"/>
    </p:embeddedFont>
    <p:embeddedFont>
      <p:font typeface="Manrope SemiBold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CD7FA1-052F-4EED-A01B-75603A052AA3}">
  <a:tblStyle styleId="{23CD7FA1-052F-4EED-A01B-75603A052A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22f89187e4e_0_2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22f89187e4e_0_2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g11d0e38a952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1" name="Google Shape;2021;g11d0e38a952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238dfbb53c3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9" name="Google Shape;2049;g238dfbb53c3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2373d9b03a5_0_17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2373d9b03a5_0_17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005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g131ff7c0f5b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4" name="Google Shape;2094;g131ff7c0f5b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22f89187e4e_0_4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22f89187e4e_0_4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035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g1336d459b97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7" name="Google Shape;2137;g1336d459b97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g11d2026ec69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2" name="Google Shape;2152;g11d2026ec69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g238dfbb53c3_0_8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0" name="Google Shape;2560;g238dfbb53c3_0_8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22f89187e4e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Google Shape;1736;g22f89187e4e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22f89187e4e_0_4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22f89187e4e_0_4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143df0ac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143df0ac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2373d9b03a5_0_17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2373d9b03a5_0_17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914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131ff7c0f5b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2" name="Google Shape;2002;g131ff7c0f5b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22f89187e4e_0_4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22f89187e4e_0_4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889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115775" y="4467744"/>
            <a:ext cx="2577160" cy="2638569"/>
            <a:chOff x="-1115775" y="4467744"/>
            <a:chExt cx="2577160" cy="2638569"/>
          </a:xfrm>
        </p:grpSpPr>
        <p:sp>
          <p:nvSpPr>
            <p:cNvPr id="12" name="Google Shape;12;p2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8" name="Google Shape;28;p2"/>
          <p:cNvGrpSpPr/>
          <p:nvPr/>
        </p:nvGrpSpPr>
        <p:grpSpPr>
          <a:xfrm>
            <a:off x="5985575" y="4420825"/>
            <a:ext cx="2744275" cy="2727763"/>
            <a:chOff x="5985575" y="4420825"/>
            <a:chExt cx="2744275" cy="2727763"/>
          </a:xfrm>
        </p:grpSpPr>
        <p:sp>
          <p:nvSpPr>
            <p:cNvPr id="29" name="Google Shape;29;p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736066" y="1684329"/>
                <a:ext cx="1122388" cy="1100964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800052" y="1767251"/>
                <a:ext cx="1142033" cy="1118596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946313" y="1863204"/>
                <a:ext cx="1065738" cy="1068357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3_1"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6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27" name="Google Shape;1127;p26"/>
          <p:cNvSpPr txBox="1">
            <a:spLocks noGrp="1"/>
          </p:cNvSpPr>
          <p:nvPr>
            <p:ph type="subTitle" idx="1"/>
          </p:nvPr>
        </p:nvSpPr>
        <p:spPr>
          <a:xfrm>
            <a:off x="1469700" y="1583750"/>
            <a:ext cx="2865300" cy="27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8" name="Google Shape;1128;p26"/>
          <p:cNvSpPr txBox="1">
            <a:spLocks noGrp="1"/>
          </p:cNvSpPr>
          <p:nvPr>
            <p:ph type="subTitle" idx="2"/>
          </p:nvPr>
        </p:nvSpPr>
        <p:spPr>
          <a:xfrm>
            <a:off x="4809054" y="1583750"/>
            <a:ext cx="2865300" cy="27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129" name="Google Shape;1129;p26"/>
          <p:cNvGrpSpPr/>
          <p:nvPr/>
        </p:nvGrpSpPr>
        <p:grpSpPr>
          <a:xfrm rot="-5400000">
            <a:off x="7884759" y="4242264"/>
            <a:ext cx="2750618" cy="2741916"/>
            <a:chOff x="2724182" y="-1866850"/>
            <a:chExt cx="2750618" cy="2741916"/>
          </a:xfrm>
        </p:grpSpPr>
        <p:sp>
          <p:nvSpPr>
            <p:cNvPr id="1130" name="Google Shape;1130;p26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131" name="Google Shape;1131;p26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132" name="Google Shape;1132;p2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3" name="Google Shape;1133;p2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4" name="Google Shape;1134;p2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5" name="Google Shape;1135;p2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6" name="Google Shape;1136;p2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7" name="Google Shape;1137;p2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8" name="Google Shape;1138;p26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9" name="Google Shape;1139;p26"/>
              <p:cNvSpPr/>
              <p:nvPr/>
            </p:nvSpPr>
            <p:spPr>
              <a:xfrm>
                <a:off x="1804016" y="1767249"/>
                <a:ext cx="1138050" cy="1120681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0" name="Google Shape;1140;p26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1" name="Google Shape;1141;p2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2" name="Google Shape;1142;p2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3" name="Google Shape;1143;p2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4" name="Google Shape;1144;p2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5" name="Google Shape;1145;p2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146" name="Google Shape;1146;p26"/>
          <p:cNvGrpSpPr/>
          <p:nvPr/>
        </p:nvGrpSpPr>
        <p:grpSpPr>
          <a:xfrm rot="5400000">
            <a:off x="-821691" y="4138089"/>
            <a:ext cx="2750618" cy="2741916"/>
            <a:chOff x="2724182" y="-1866850"/>
            <a:chExt cx="2750618" cy="2741916"/>
          </a:xfrm>
        </p:grpSpPr>
        <p:sp>
          <p:nvSpPr>
            <p:cNvPr id="1147" name="Google Shape;1147;p26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148" name="Google Shape;1148;p26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149" name="Google Shape;1149;p2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0" name="Google Shape;1150;p2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1" name="Google Shape;1151;p2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2" name="Google Shape;1152;p2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3" name="Google Shape;1153;p2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4" name="Google Shape;1154;p2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5" name="Google Shape;1155;p26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6" name="Google Shape;1156;p26"/>
              <p:cNvSpPr/>
              <p:nvPr/>
            </p:nvSpPr>
            <p:spPr>
              <a:xfrm>
                <a:off x="1804016" y="1767249"/>
                <a:ext cx="1138050" cy="1120681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7" name="Google Shape;1157;p26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8" name="Google Shape;1158;p2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9" name="Google Shape;1159;p2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0" name="Google Shape;1160;p2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1" name="Google Shape;1161;p2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2" name="Google Shape;1162;p2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163" name="Google Shape;1163;p26"/>
          <p:cNvGrpSpPr/>
          <p:nvPr/>
        </p:nvGrpSpPr>
        <p:grpSpPr>
          <a:xfrm rot="10800000" flipH="1">
            <a:off x="-1115764" y="-1940331"/>
            <a:ext cx="2577160" cy="2638569"/>
            <a:chOff x="-1115775" y="4467744"/>
            <a:chExt cx="2577160" cy="2638569"/>
          </a:xfrm>
        </p:grpSpPr>
        <p:sp>
          <p:nvSpPr>
            <p:cNvPr id="1164" name="Google Shape;1164;p26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165" name="Google Shape;1165;p26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166" name="Google Shape;1166;p2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7" name="Google Shape;1167;p2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8" name="Google Shape;1168;p2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9" name="Google Shape;1169;p2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0" name="Google Shape;1170;p2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1" name="Google Shape;1171;p2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2" name="Google Shape;1172;p26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3" name="Google Shape;1173;p26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4" name="Google Shape;1174;p26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5" name="Google Shape;1175;p2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6" name="Google Shape;1176;p2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7" name="Google Shape;1177;p2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9" name="Google Shape;1179;p2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27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82" name="Google Shape;1182;p27"/>
          <p:cNvSpPr txBox="1">
            <a:spLocks noGrp="1"/>
          </p:cNvSpPr>
          <p:nvPr>
            <p:ph type="subTitle" idx="1"/>
          </p:nvPr>
        </p:nvSpPr>
        <p:spPr>
          <a:xfrm>
            <a:off x="827175" y="3244750"/>
            <a:ext cx="21726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3" name="Google Shape;1183;p27"/>
          <p:cNvSpPr txBox="1">
            <a:spLocks noGrp="1"/>
          </p:cNvSpPr>
          <p:nvPr>
            <p:ph type="subTitle" idx="2"/>
          </p:nvPr>
        </p:nvSpPr>
        <p:spPr>
          <a:xfrm>
            <a:off x="827175" y="2775700"/>
            <a:ext cx="217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184" name="Google Shape;1184;p27"/>
          <p:cNvSpPr txBox="1">
            <a:spLocks noGrp="1"/>
          </p:cNvSpPr>
          <p:nvPr>
            <p:ph type="subTitle" idx="3"/>
          </p:nvPr>
        </p:nvSpPr>
        <p:spPr>
          <a:xfrm>
            <a:off x="6144375" y="3244756"/>
            <a:ext cx="21723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5" name="Google Shape;1185;p27"/>
          <p:cNvSpPr txBox="1">
            <a:spLocks noGrp="1"/>
          </p:cNvSpPr>
          <p:nvPr>
            <p:ph type="subTitle" idx="4"/>
          </p:nvPr>
        </p:nvSpPr>
        <p:spPr>
          <a:xfrm>
            <a:off x="6144375" y="2775700"/>
            <a:ext cx="2172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186" name="Google Shape;1186;p27"/>
          <p:cNvSpPr txBox="1">
            <a:spLocks noGrp="1"/>
          </p:cNvSpPr>
          <p:nvPr>
            <p:ph type="subTitle" idx="5"/>
          </p:nvPr>
        </p:nvSpPr>
        <p:spPr>
          <a:xfrm>
            <a:off x="3485850" y="3244754"/>
            <a:ext cx="21723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7" name="Google Shape;1187;p27"/>
          <p:cNvSpPr txBox="1">
            <a:spLocks noGrp="1"/>
          </p:cNvSpPr>
          <p:nvPr>
            <p:ph type="subTitle" idx="6"/>
          </p:nvPr>
        </p:nvSpPr>
        <p:spPr>
          <a:xfrm>
            <a:off x="3485850" y="2775700"/>
            <a:ext cx="2172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188" name="Google Shape;1188;p27"/>
          <p:cNvGrpSpPr/>
          <p:nvPr/>
        </p:nvGrpSpPr>
        <p:grpSpPr>
          <a:xfrm rot="10800000">
            <a:off x="7707911" y="-2002431"/>
            <a:ext cx="2577160" cy="2638569"/>
            <a:chOff x="-1115775" y="4467744"/>
            <a:chExt cx="2577160" cy="2638569"/>
          </a:xfrm>
        </p:grpSpPr>
        <p:sp>
          <p:nvSpPr>
            <p:cNvPr id="1189" name="Google Shape;1189;p27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190" name="Google Shape;1190;p27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191" name="Google Shape;1191;p27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2" name="Google Shape;1192;p27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3" name="Google Shape;1193;p27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4" name="Google Shape;1194;p27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5" name="Google Shape;1195;p27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6" name="Google Shape;1196;p27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7" name="Google Shape;1197;p27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8" name="Google Shape;1198;p27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9" name="Google Shape;1199;p27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0" name="Google Shape;1200;p27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1" name="Google Shape;1201;p27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2" name="Google Shape;1202;p27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3" name="Google Shape;1203;p27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4" name="Google Shape;1204;p27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205" name="Google Shape;1205;p27"/>
          <p:cNvGrpSpPr/>
          <p:nvPr/>
        </p:nvGrpSpPr>
        <p:grpSpPr>
          <a:xfrm>
            <a:off x="-1360989" y="4405869"/>
            <a:ext cx="2577160" cy="2638569"/>
            <a:chOff x="-1115775" y="4467744"/>
            <a:chExt cx="2577160" cy="2638569"/>
          </a:xfrm>
        </p:grpSpPr>
        <p:sp>
          <p:nvSpPr>
            <p:cNvPr id="1206" name="Google Shape;1206;p27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07" name="Google Shape;1207;p27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08" name="Google Shape;1208;p27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9" name="Google Shape;1209;p27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0" name="Google Shape;1210;p27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1" name="Google Shape;1211;p27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2" name="Google Shape;1212;p27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3" name="Google Shape;1213;p27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4" name="Google Shape;1214;p27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5" name="Google Shape;1215;p27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6" name="Google Shape;1216;p27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7" name="Google Shape;1217;p27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8" name="Google Shape;1218;p27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9" name="Google Shape;1219;p27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20" name="Google Shape;1220;p27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21" name="Google Shape;1221;p27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28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24" name="Google Shape;1224;p28"/>
          <p:cNvSpPr txBox="1">
            <a:spLocks noGrp="1"/>
          </p:cNvSpPr>
          <p:nvPr>
            <p:ph type="subTitle" idx="1"/>
          </p:nvPr>
        </p:nvSpPr>
        <p:spPr>
          <a:xfrm>
            <a:off x="713225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5" name="Google Shape;1225;p28"/>
          <p:cNvSpPr txBox="1">
            <a:spLocks noGrp="1"/>
          </p:cNvSpPr>
          <p:nvPr>
            <p:ph type="subTitle" idx="2"/>
          </p:nvPr>
        </p:nvSpPr>
        <p:spPr>
          <a:xfrm>
            <a:off x="713225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26" name="Google Shape;1226;p28"/>
          <p:cNvSpPr txBox="1">
            <a:spLocks noGrp="1"/>
          </p:cNvSpPr>
          <p:nvPr>
            <p:ph type="subTitle" idx="3"/>
          </p:nvPr>
        </p:nvSpPr>
        <p:spPr>
          <a:xfrm>
            <a:off x="6168175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7" name="Google Shape;1227;p28"/>
          <p:cNvSpPr txBox="1">
            <a:spLocks noGrp="1"/>
          </p:cNvSpPr>
          <p:nvPr>
            <p:ph type="subTitle" idx="4"/>
          </p:nvPr>
        </p:nvSpPr>
        <p:spPr>
          <a:xfrm>
            <a:off x="6168175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28" name="Google Shape;1228;p28"/>
          <p:cNvSpPr txBox="1">
            <a:spLocks noGrp="1"/>
          </p:cNvSpPr>
          <p:nvPr>
            <p:ph type="subTitle" idx="5"/>
          </p:nvPr>
        </p:nvSpPr>
        <p:spPr>
          <a:xfrm>
            <a:off x="3440700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9" name="Google Shape;1229;p28"/>
          <p:cNvSpPr txBox="1">
            <a:spLocks noGrp="1"/>
          </p:cNvSpPr>
          <p:nvPr>
            <p:ph type="subTitle" idx="6"/>
          </p:nvPr>
        </p:nvSpPr>
        <p:spPr>
          <a:xfrm>
            <a:off x="3440700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230" name="Google Shape;1230;p28"/>
          <p:cNvGrpSpPr/>
          <p:nvPr/>
        </p:nvGrpSpPr>
        <p:grpSpPr>
          <a:xfrm>
            <a:off x="-933564" y="4566019"/>
            <a:ext cx="2577160" cy="2638569"/>
            <a:chOff x="-1115775" y="4467744"/>
            <a:chExt cx="2577160" cy="2638569"/>
          </a:xfrm>
        </p:grpSpPr>
        <p:sp>
          <p:nvSpPr>
            <p:cNvPr id="1231" name="Google Shape;1231;p2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32" name="Google Shape;1232;p2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33" name="Google Shape;1233;p2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4" name="Google Shape;1234;p2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5" name="Google Shape;1235;p2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6" name="Google Shape;1236;p2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7" name="Google Shape;1237;p2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8" name="Google Shape;1238;p2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9" name="Google Shape;1239;p2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0" name="Google Shape;1240;p2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1" name="Google Shape;1241;p2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2" name="Google Shape;1242;p2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3" name="Google Shape;1243;p2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4" name="Google Shape;1244;p2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5" name="Google Shape;1245;p2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6" name="Google Shape;1246;p2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247" name="Google Shape;1247;p28"/>
          <p:cNvGrpSpPr/>
          <p:nvPr/>
        </p:nvGrpSpPr>
        <p:grpSpPr>
          <a:xfrm flipH="1">
            <a:off x="7500411" y="4566019"/>
            <a:ext cx="2577160" cy="2638569"/>
            <a:chOff x="-1115775" y="4467744"/>
            <a:chExt cx="2577160" cy="2638569"/>
          </a:xfrm>
        </p:grpSpPr>
        <p:sp>
          <p:nvSpPr>
            <p:cNvPr id="1248" name="Google Shape;1248;p2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49" name="Google Shape;1249;p2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50" name="Google Shape;1250;p2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1" name="Google Shape;1251;p2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2" name="Google Shape;1252;p2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3" name="Google Shape;1253;p2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4" name="Google Shape;1254;p2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5" name="Google Shape;1255;p2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6" name="Google Shape;1256;p2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7" name="Google Shape;1257;p2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8" name="Google Shape;1258;p2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9" name="Google Shape;1259;p2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0" name="Google Shape;1260;p2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1" name="Google Shape;1261;p2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2" name="Google Shape;1262;p2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3" name="Google Shape;1263;p2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29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66" name="Google Shape;1266;p29"/>
          <p:cNvSpPr txBox="1">
            <a:spLocks noGrp="1"/>
          </p:cNvSpPr>
          <p:nvPr>
            <p:ph type="subTitle" idx="1"/>
          </p:nvPr>
        </p:nvSpPr>
        <p:spPr>
          <a:xfrm>
            <a:off x="1947913" y="1952524"/>
            <a:ext cx="21561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7" name="Google Shape;1267;p29"/>
          <p:cNvSpPr txBox="1">
            <a:spLocks noGrp="1"/>
          </p:cNvSpPr>
          <p:nvPr>
            <p:ph type="subTitle" idx="2"/>
          </p:nvPr>
        </p:nvSpPr>
        <p:spPr>
          <a:xfrm>
            <a:off x="1947913" y="1477725"/>
            <a:ext cx="2156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68" name="Google Shape;1268;p29"/>
          <p:cNvSpPr txBox="1">
            <a:spLocks noGrp="1"/>
          </p:cNvSpPr>
          <p:nvPr>
            <p:ph type="subTitle" idx="3"/>
          </p:nvPr>
        </p:nvSpPr>
        <p:spPr>
          <a:xfrm>
            <a:off x="1947913" y="3559451"/>
            <a:ext cx="21561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9" name="Google Shape;1269;p29"/>
          <p:cNvSpPr txBox="1">
            <a:spLocks noGrp="1"/>
          </p:cNvSpPr>
          <p:nvPr>
            <p:ph type="subTitle" idx="4"/>
          </p:nvPr>
        </p:nvSpPr>
        <p:spPr>
          <a:xfrm>
            <a:off x="1947913" y="3084652"/>
            <a:ext cx="2156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70" name="Google Shape;1270;p29"/>
          <p:cNvSpPr txBox="1">
            <a:spLocks noGrp="1"/>
          </p:cNvSpPr>
          <p:nvPr>
            <p:ph type="subTitle" idx="5"/>
          </p:nvPr>
        </p:nvSpPr>
        <p:spPr>
          <a:xfrm>
            <a:off x="5954138" y="1952515"/>
            <a:ext cx="21579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1" name="Google Shape;1271;p29"/>
          <p:cNvSpPr txBox="1">
            <a:spLocks noGrp="1"/>
          </p:cNvSpPr>
          <p:nvPr>
            <p:ph type="subTitle" idx="6"/>
          </p:nvPr>
        </p:nvSpPr>
        <p:spPr>
          <a:xfrm>
            <a:off x="5954138" y="1477713"/>
            <a:ext cx="21579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72" name="Google Shape;1272;p29"/>
          <p:cNvSpPr txBox="1">
            <a:spLocks noGrp="1"/>
          </p:cNvSpPr>
          <p:nvPr>
            <p:ph type="subTitle" idx="7"/>
          </p:nvPr>
        </p:nvSpPr>
        <p:spPr>
          <a:xfrm>
            <a:off x="5954138" y="3559452"/>
            <a:ext cx="21579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3" name="Google Shape;1273;p29"/>
          <p:cNvSpPr txBox="1">
            <a:spLocks noGrp="1"/>
          </p:cNvSpPr>
          <p:nvPr>
            <p:ph type="subTitle" idx="8"/>
          </p:nvPr>
        </p:nvSpPr>
        <p:spPr>
          <a:xfrm>
            <a:off x="5954138" y="3084650"/>
            <a:ext cx="21579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274" name="Google Shape;1274;p29"/>
          <p:cNvGrpSpPr/>
          <p:nvPr/>
        </p:nvGrpSpPr>
        <p:grpSpPr>
          <a:xfrm rot="-5400000" flipH="1">
            <a:off x="7790196" y="-1923288"/>
            <a:ext cx="2744275" cy="2727763"/>
            <a:chOff x="5985575" y="4420825"/>
            <a:chExt cx="2744275" cy="2727763"/>
          </a:xfrm>
        </p:grpSpPr>
        <p:sp>
          <p:nvSpPr>
            <p:cNvPr id="1275" name="Google Shape;1275;p2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76" name="Google Shape;1276;p2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277" name="Google Shape;1277;p2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78" name="Google Shape;1278;p2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79" name="Google Shape;1279;p2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0" name="Google Shape;1280;p2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1" name="Google Shape;1281;p2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2" name="Google Shape;1282;p2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3" name="Google Shape;1283;p2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4" name="Google Shape;1284;p29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5" name="Google Shape;1285;p2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6" name="Google Shape;1286;p2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7" name="Google Shape;1287;p2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9" name="Google Shape;1289;p2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0" name="Google Shape;1290;p2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291" name="Google Shape;1291;p29"/>
          <p:cNvGrpSpPr/>
          <p:nvPr/>
        </p:nvGrpSpPr>
        <p:grpSpPr>
          <a:xfrm>
            <a:off x="-809414" y="4628619"/>
            <a:ext cx="2577160" cy="2638569"/>
            <a:chOff x="-1115775" y="4467744"/>
            <a:chExt cx="2577160" cy="2638569"/>
          </a:xfrm>
        </p:grpSpPr>
        <p:sp>
          <p:nvSpPr>
            <p:cNvPr id="1292" name="Google Shape;1292;p29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93" name="Google Shape;1293;p29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94" name="Google Shape;1294;p2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5" name="Google Shape;1295;p2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6" name="Google Shape;1296;p2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7" name="Google Shape;1297;p2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8" name="Google Shape;1298;p2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0" name="Google Shape;1300;p29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4" name="Google Shape;1304;p2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5" name="Google Shape;1305;p2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6" name="Google Shape;1306;p2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7" name="Google Shape;1307;p2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6_1"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30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10" name="Google Shape;1310;p30"/>
          <p:cNvSpPr txBox="1">
            <a:spLocks noGrp="1"/>
          </p:cNvSpPr>
          <p:nvPr>
            <p:ph type="subTitle" idx="1"/>
          </p:nvPr>
        </p:nvSpPr>
        <p:spPr>
          <a:xfrm>
            <a:off x="799325" y="3559451"/>
            <a:ext cx="22281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1" name="Google Shape;1311;p30"/>
          <p:cNvSpPr txBox="1">
            <a:spLocks noGrp="1"/>
          </p:cNvSpPr>
          <p:nvPr>
            <p:ph type="subTitle" idx="2"/>
          </p:nvPr>
        </p:nvSpPr>
        <p:spPr>
          <a:xfrm>
            <a:off x="799325" y="3084650"/>
            <a:ext cx="2228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12" name="Google Shape;1312;p30"/>
          <p:cNvSpPr txBox="1">
            <a:spLocks noGrp="1"/>
          </p:cNvSpPr>
          <p:nvPr>
            <p:ph type="subTitle" idx="3"/>
          </p:nvPr>
        </p:nvSpPr>
        <p:spPr>
          <a:xfrm>
            <a:off x="6116575" y="3559450"/>
            <a:ext cx="22281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3" name="Google Shape;1313;p30"/>
          <p:cNvSpPr txBox="1">
            <a:spLocks noGrp="1"/>
          </p:cNvSpPr>
          <p:nvPr>
            <p:ph type="subTitle" idx="4"/>
          </p:nvPr>
        </p:nvSpPr>
        <p:spPr>
          <a:xfrm>
            <a:off x="6116575" y="3084650"/>
            <a:ext cx="2228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14" name="Google Shape;1314;p30"/>
          <p:cNvSpPr txBox="1">
            <a:spLocks noGrp="1"/>
          </p:cNvSpPr>
          <p:nvPr>
            <p:ph type="subTitle" idx="5"/>
          </p:nvPr>
        </p:nvSpPr>
        <p:spPr>
          <a:xfrm>
            <a:off x="3457950" y="3559451"/>
            <a:ext cx="22281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5" name="Google Shape;1315;p30"/>
          <p:cNvSpPr txBox="1">
            <a:spLocks noGrp="1"/>
          </p:cNvSpPr>
          <p:nvPr>
            <p:ph type="subTitle" idx="6"/>
          </p:nvPr>
        </p:nvSpPr>
        <p:spPr>
          <a:xfrm>
            <a:off x="3457950" y="3084650"/>
            <a:ext cx="2228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16" name="Google Shape;1316;p30"/>
          <p:cNvSpPr txBox="1">
            <a:spLocks noGrp="1"/>
          </p:cNvSpPr>
          <p:nvPr>
            <p:ph type="subTitle" idx="7"/>
          </p:nvPr>
        </p:nvSpPr>
        <p:spPr>
          <a:xfrm>
            <a:off x="2128575" y="1952525"/>
            <a:ext cx="22281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7" name="Google Shape;1317;p30"/>
          <p:cNvSpPr txBox="1">
            <a:spLocks noGrp="1"/>
          </p:cNvSpPr>
          <p:nvPr>
            <p:ph type="subTitle" idx="8"/>
          </p:nvPr>
        </p:nvSpPr>
        <p:spPr>
          <a:xfrm>
            <a:off x="2128575" y="1477725"/>
            <a:ext cx="2228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18" name="Google Shape;1318;p30"/>
          <p:cNvSpPr txBox="1">
            <a:spLocks noGrp="1"/>
          </p:cNvSpPr>
          <p:nvPr>
            <p:ph type="subTitle" idx="9"/>
          </p:nvPr>
        </p:nvSpPr>
        <p:spPr>
          <a:xfrm>
            <a:off x="4787269" y="1952525"/>
            <a:ext cx="22281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9" name="Google Shape;1319;p30"/>
          <p:cNvSpPr txBox="1">
            <a:spLocks noGrp="1"/>
          </p:cNvSpPr>
          <p:nvPr>
            <p:ph type="subTitle" idx="13"/>
          </p:nvPr>
        </p:nvSpPr>
        <p:spPr>
          <a:xfrm>
            <a:off x="4787263" y="1477725"/>
            <a:ext cx="2228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320" name="Google Shape;1320;p30"/>
          <p:cNvGrpSpPr/>
          <p:nvPr/>
        </p:nvGrpSpPr>
        <p:grpSpPr>
          <a:xfrm flipH="1">
            <a:off x="7775344" y="4479745"/>
            <a:ext cx="2744275" cy="2727763"/>
            <a:chOff x="5985575" y="4420825"/>
            <a:chExt cx="2744275" cy="2727763"/>
          </a:xfrm>
        </p:grpSpPr>
        <p:sp>
          <p:nvSpPr>
            <p:cNvPr id="1321" name="Google Shape;1321;p30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22" name="Google Shape;1322;p30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323" name="Google Shape;1323;p3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4" name="Google Shape;1324;p3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5" name="Google Shape;1325;p3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6" name="Google Shape;1326;p3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7" name="Google Shape;1327;p3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8" name="Google Shape;1328;p3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9" name="Google Shape;1329;p30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0" name="Google Shape;1330;p30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1" name="Google Shape;1331;p30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2" name="Google Shape;1332;p3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3" name="Google Shape;1333;p3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4" name="Google Shape;1334;p3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5" name="Google Shape;1335;p3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6" name="Google Shape;1336;p3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337" name="Google Shape;1337;p30"/>
          <p:cNvGrpSpPr/>
          <p:nvPr/>
        </p:nvGrpSpPr>
        <p:grpSpPr>
          <a:xfrm rot="10800000" flipH="1">
            <a:off x="-1521056" y="-1902030"/>
            <a:ext cx="2744275" cy="2727763"/>
            <a:chOff x="5985575" y="4420825"/>
            <a:chExt cx="2744275" cy="2727763"/>
          </a:xfrm>
        </p:grpSpPr>
        <p:sp>
          <p:nvSpPr>
            <p:cNvPr id="1338" name="Google Shape;1338;p30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39" name="Google Shape;1339;p30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340" name="Google Shape;1340;p3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1" name="Google Shape;1341;p3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6" name="Google Shape;1346;p30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7" name="Google Shape;1347;p30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8" name="Google Shape;1348;p30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9" name="Google Shape;1349;p3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0" name="Google Shape;1350;p3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1" name="Google Shape;1351;p3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2" name="Google Shape;1352;p3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3" name="Google Shape;1353;p3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354" name="Google Shape;1354;p30"/>
          <p:cNvGrpSpPr/>
          <p:nvPr/>
        </p:nvGrpSpPr>
        <p:grpSpPr>
          <a:xfrm>
            <a:off x="-1353939" y="4405881"/>
            <a:ext cx="2577160" cy="2638569"/>
            <a:chOff x="-1115775" y="4467744"/>
            <a:chExt cx="2577160" cy="2638569"/>
          </a:xfrm>
        </p:grpSpPr>
        <p:sp>
          <p:nvSpPr>
            <p:cNvPr id="1355" name="Google Shape;1355;p30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56" name="Google Shape;1356;p30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357" name="Google Shape;1357;p3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8" name="Google Shape;1358;p3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9" name="Google Shape;1359;p3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7" name="Google Shape;1367;p3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371" name="Google Shape;1371;p30"/>
          <p:cNvGrpSpPr/>
          <p:nvPr/>
        </p:nvGrpSpPr>
        <p:grpSpPr>
          <a:xfrm rot="10800000">
            <a:off x="7707911" y="-2002419"/>
            <a:ext cx="2577160" cy="2638569"/>
            <a:chOff x="-1115775" y="4467744"/>
            <a:chExt cx="2577160" cy="2638569"/>
          </a:xfrm>
        </p:grpSpPr>
        <p:sp>
          <p:nvSpPr>
            <p:cNvPr id="1372" name="Google Shape;1372;p30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73" name="Google Shape;1373;p30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374" name="Google Shape;1374;p3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5" name="Google Shape;1375;p3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6" name="Google Shape;1376;p3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7" name="Google Shape;1377;p3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8" name="Google Shape;1378;p3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9" name="Google Shape;1379;p3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0" name="Google Shape;1380;p30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1" name="Google Shape;1381;p30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2" name="Google Shape;1382;p30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3" name="Google Shape;1383;p3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4" name="Google Shape;1384;p3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5" name="Google Shape;1385;p3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6" name="Google Shape;1386;p3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7" name="Google Shape;1387;p3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3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90" name="Google Shape;1390;p31"/>
          <p:cNvSpPr txBox="1">
            <a:spLocks noGrp="1"/>
          </p:cNvSpPr>
          <p:nvPr>
            <p:ph type="subTitle" idx="1"/>
          </p:nvPr>
        </p:nvSpPr>
        <p:spPr>
          <a:xfrm>
            <a:off x="1663725" y="17034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1" name="Google Shape;1391;p31"/>
          <p:cNvSpPr txBox="1">
            <a:spLocks noGrp="1"/>
          </p:cNvSpPr>
          <p:nvPr>
            <p:ph type="subTitle" idx="2"/>
          </p:nvPr>
        </p:nvSpPr>
        <p:spPr>
          <a:xfrm>
            <a:off x="1663725" y="12549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2" name="Google Shape;1392;p31"/>
          <p:cNvSpPr txBox="1">
            <a:spLocks noGrp="1"/>
          </p:cNvSpPr>
          <p:nvPr>
            <p:ph type="subTitle" idx="3"/>
          </p:nvPr>
        </p:nvSpPr>
        <p:spPr>
          <a:xfrm>
            <a:off x="1663725" y="39929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3" name="Google Shape;1393;p31"/>
          <p:cNvSpPr txBox="1">
            <a:spLocks noGrp="1"/>
          </p:cNvSpPr>
          <p:nvPr>
            <p:ph type="subTitle" idx="4"/>
          </p:nvPr>
        </p:nvSpPr>
        <p:spPr>
          <a:xfrm>
            <a:off x="16637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4" name="Google Shape;1394;p31"/>
          <p:cNvSpPr txBox="1">
            <a:spLocks noGrp="1"/>
          </p:cNvSpPr>
          <p:nvPr>
            <p:ph type="subTitle" idx="5"/>
          </p:nvPr>
        </p:nvSpPr>
        <p:spPr>
          <a:xfrm>
            <a:off x="1663725" y="284822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5" name="Google Shape;1395;p31"/>
          <p:cNvSpPr txBox="1">
            <a:spLocks noGrp="1"/>
          </p:cNvSpPr>
          <p:nvPr>
            <p:ph type="subTitle" idx="6"/>
          </p:nvPr>
        </p:nvSpPr>
        <p:spPr>
          <a:xfrm>
            <a:off x="1663725" y="239972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6" name="Google Shape;1396;p31"/>
          <p:cNvSpPr txBox="1">
            <a:spLocks noGrp="1"/>
          </p:cNvSpPr>
          <p:nvPr>
            <p:ph type="subTitle" idx="7"/>
          </p:nvPr>
        </p:nvSpPr>
        <p:spPr>
          <a:xfrm>
            <a:off x="5836925" y="17034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7" name="Google Shape;1397;p31"/>
          <p:cNvSpPr txBox="1">
            <a:spLocks noGrp="1"/>
          </p:cNvSpPr>
          <p:nvPr>
            <p:ph type="subTitle" idx="8"/>
          </p:nvPr>
        </p:nvSpPr>
        <p:spPr>
          <a:xfrm>
            <a:off x="5836925" y="12549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8" name="Google Shape;1398;p31"/>
          <p:cNvSpPr txBox="1">
            <a:spLocks noGrp="1"/>
          </p:cNvSpPr>
          <p:nvPr>
            <p:ph type="subTitle" idx="9"/>
          </p:nvPr>
        </p:nvSpPr>
        <p:spPr>
          <a:xfrm>
            <a:off x="5836925" y="39929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9" name="Google Shape;1399;p31"/>
          <p:cNvSpPr txBox="1">
            <a:spLocks noGrp="1"/>
          </p:cNvSpPr>
          <p:nvPr>
            <p:ph type="subTitle" idx="13"/>
          </p:nvPr>
        </p:nvSpPr>
        <p:spPr>
          <a:xfrm>
            <a:off x="58369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400" name="Google Shape;1400;p31"/>
          <p:cNvSpPr txBox="1">
            <a:spLocks noGrp="1"/>
          </p:cNvSpPr>
          <p:nvPr>
            <p:ph type="subTitle" idx="14"/>
          </p:nvPr>
        </p:nvSpPr>
        <p:spPr>
          <a:xfrm>
            <a:off x="5836925" y="284822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1" name="Google Shape;1401;p31"/>
          <p:cNvSpPr txBox="1">
            <a:spLocks noGrp="1"/>
          </p:cNvSpPr>
          <p:nvPr>
            <p:ph type="subTitle" idx="15"/>
          </p:nvPr>
        </p:nvSpPr>
        <p:spPr>
          <a:xfrm>
            <a:off x="5836925" y="239972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402" name="Google Shape;1402;p31"/>
          <p:cNvGrpSpPr/>
          <p:nvPr/>
        </p:nvGrpSpPr>
        <p:grpSpPr>
          <a:xfrm rot="-5400000" flipH="1">
            <a:off x="7686014" y="-2071705"/>
            <a:ext cx="2744275" cy="2727763"/>
            <a:chOff x="5985575" y="4420825"/>
            <a:chExt cx="2744275" cy="2727763"/>
          </a:xfrm>
        </p:grpSpPr>
        <p:sp>
          <p:nvSpPr>
            <p:cNvPr id="1403" name="Google Shape;1403;p31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04" name="Google Shape;1404;p31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05" name="Google Shape;1405;p3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6" name="Google Shape;1406;p3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7" name="Google Shape;1407;p3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8" name="Google Shape;1408;p3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9" name="Google Shape;1409;p3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0" name="Google Shape;1410;p3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1" name="Google Shape;1411;p31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2" name="Google Shape;1412;p31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3" name="Google Shape;1413;p31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4" name="Google Shape;1414;p3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5" name="Google Shape;1415;p3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6" name="Google Shape;1416;p3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7" name="Google Shape;1417;p3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8" name="Google Shape;1418;p3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419" name="Google Shape;1419;p31"/>
          <p:cNvGrpSpPr/>
          <p:nvPr/>
        </p:nvGrpSpPr>
        <p:grpSpPr>
          <a:xfrm rot="10800000" flipH="1">
            <a:off x="-1281564" y="-2027094"/>
            <a:ext cx="2577160" cy="2638569"/>
            <a:chOff x="-1115775" y="4467744"/>
            <a:chExt cx="2577160" cy="2638569"/>
          </a:xfrm>
        </p:grpSpPr>
        <p:sp>
          <p:nvSpPr>
            <p:cNvPr id="1420" name="Google Shape;1420;p31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21" name="Google Shape;1421;p31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22" name="Google Shape;1422;p3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3" name="Google Shape;1423;p3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4" name="Google Shape;1424;p3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5" name="Google Shape;1425;p3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6" name="Google Shape;1426;p3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7" name="Google Shape;1427;p3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8" name="Google Shape;1428;p31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9" name="Google Shape;1429;p31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0" name="Google Shape;1430;p31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1" name="Google Shape;1431;p3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2" name="Google Shape;1432;p3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3" name="Google Shape;1433;p3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4" name="Google Shape;1434;p3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5" name="Google Shape;1435;p3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3" name="Google Shape;1493;p33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494" name="Google Shape;1494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95" name="Google Shape;1495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96" name="Google Shape;1496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7" name="Google Shape;1497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8" name="Google Shape;1498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9" name="Google Shape;1499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0" name="Google Shape;1500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1" name="Google Shape;1501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2" name="Google Shape;1502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3" name="Google Shape;1503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4" name="Google Shape;1504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5" name="Google Shape;1505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6" name="Google Shape;1506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7" name="Google Shape;1507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8" name="Google Shape;1508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9" name="Google Shape;1509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10" name="Google Shape;1510;p33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511" name="Google Shape;1511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12" name="Google Shape;1512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13" name="Google Shape;1513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4" name="Google Shape;1514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5" name="Google Shape;1515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6" name="Google Shape;1516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7" name="Google Shape;1517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8" name="Google Shape;1518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9" name="Google Shape;1519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0" name="Google Shape;1520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1" name="Google Shape;1521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2" name="Google Shape;1522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3" name="Google Shape;1523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4" name="Google Shape;1524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5" name="Google Shape;1525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6" name="Google Shape;1526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27" name="Google Shape;1527;p33"/>
          <p:cNvGrpSpPr/>
          <p:nvPr/>
        </p:nvGrpSpPr>
        <p:grpSpPr>
          <a:xfrm rot="10800000">
            <a:off x="7848411" y="-1968494"/>
            <a:ext cx="2577160" cy="2638569"/>
            <a:chOff x="-1115775" y="4467744"/>
            <a:chExt cx="2577160" cy="2638569"/>
          </a:xfrm>
        </p:grpSpPr>
        <p:sp>
          <p:nvSpPr>
            <p:cNvPr id="1528" name="Google Shape;1528;p3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29" name="Google Shape;1529;p3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30" name="Google Shape;1530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1" name="Google Shape;1531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2" name="Google Shape;1532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3" name="Google Shape;1533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4" name="Google Shape;1534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5" name="Google Shape;1535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6" name="Google Shape;1536;p3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7" name="Google Shape;1537;p3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8" name="Google Shape;1538;p3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34"/>
          <p:cNvGrpSpPr/>
          <p:nvPr/>
        </p:nvGrpSpPr>
        <p:grpSpPr>
          <a:xfrm rot="-5400000" flipH="1">
            <a:off x="-1377025" y="4468676"/>
            <a:ext cx="2744275" cy="2727763"/>
            <a:chOff x="5985575" y="4420825"/>
            <a:chExt cx="2744275" cy="2727763"/>
          </a:xfrm>
        </p:grpSpPr>
        <p:sp>
          <p:nvSpPr>
            <p:cNvPr id="1546" name="Google Shape;1546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47" name="Google Shape;1547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48" name="Google Shape;1548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9" name="Google Shape;1549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0" name="Google Shape;1550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1" name="Google Shape;1551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2" name="Google Shape;1552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3" name="Google Shape;1553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4" name="Google Shape;1554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5" name="Google Shape;1555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7" name="Google Shape;1557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8" name="Google Shape;1558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9" name="Google Shape;1559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1" name="Google Shape;1561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62" name="Google Shape;1562;p34"/>
          <p:cNvGrpSpPr/>
          <p:nvPr/>
        </p:nvGrpSpPr>
        <p:grpSpPr>
          <a:xfrm rot="5400000" flipH="1">
            <a:off x="7919575" y="-2205474"/>
            <a:ext cx="2744275" cy="2727763"/>
            <a:chOff x="5985575" y="4420825"/>
            <a:chExt cx="2744275" cy="2727763"/>
          </a:xfrm>
        </p:grpSpPr>
        <p:sp>
          <p:nvSpPr>
            <p:cNvPr id="1563" name="Google Shape;1563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64" name="Google Shape;1564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65" name="Google Shape;1565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6" name="Google Shape;1566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7" name="Google Shape;1567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8" name="Google Shape;1568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9" name="Google Shape;1569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0" name="Google Shape;1570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1" name="Google Shape;1571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2" name="Google Shape;1572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79" name="Google Shape;1579;p34"/>
          <p:cNvGrpSpPr/>
          <p:nvPr/>
        </p:nvGrpSpPr>
        <p:grpSpPr>
          <a:xfrm flipH="1">
            <a:off x="7927836" y="4405881"/>
            <a:ext cx="2577160" cy="2638569"/>
            <a:chOff x="-1115775" y="4467744"/>
            <a:chExt cx="2577160" cy="2638569"/>
          </a:xfrm>
        </p:grpSpPr>
        <p:sp>
          <p:nvSpPr>
            <p:cNvPr id="1580" name="Google Shape;1580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81" name="Google Shape;1581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82" name="Google Shape;1582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3" name="Google Shape;1583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4" name="Google Shape;1584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5" name="Google Shape;1585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6" name="Google Shape;1586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7" name="Google Shape;1587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8" name="Google Shape;1588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9" name="Google Shape;1589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0" name="Google Shape;1590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1" name="Google Shape;1591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2" name="Google Shape;1592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3" name="Google Shape;1593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4" name="Google Shape;1594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5" name="Google Shape;1595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96" name="Google Shape;1596;p34"/>
          <p:cNvGrpSpPr/>
          <p:nvPr/>
        </p:nvGrpSpPr>
        <p:grpSpPr>
          <a:xfrm rot="10800000" flipH="1">
            <a:off x="-1141064" y="-2002419"/>
            <a:ext cx="2577160" cy="2638569"/>
            <a:chOff x="-1115775" y="4467744"/>
            <a:chExt cx="2577160" cy="2638569"/>
          </a:xfrm>
        </p:grpSpPr>
        <p:sp>
          <p:nvSpPr>
            <p:cNvPr id="1597" name="Google Shape;1597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98" name="Google Shape;1598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99" name="Google Shape;1599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0" name="Google Shape;1600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1" name="Google Shape;1601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2" name="Google Shape;1602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3" name="Google Shape;1603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4" name="Google Shape;1604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5" name="Google Shape;1605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6" name="Google Shape;1606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7" name="Google Shape;1607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8" name="Google Shape;1608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9" name="Google Shape;1609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0" name="Google Shape;1610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1" name="Google Shape;1611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2" name="Google Shape;1612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1001225" y="2198225"/>
            <a:ext cx="2974500" cy="1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title" idx="2" hasCustomPrompt="1"/>
          </p:nvPr>
        </p:nvSpPr>
        <p:spPr>
          <a:xfrm>
            <a:off x="1001225" y="1131925"/>
            <a:ext cx="1076100" cy="10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grpSp>
        <p:nvGrpSpPr>
          <p:cNvPr id="48" name="Google Shape;48;p3"/>
          <p:cNvGrpSpPr/>
          <p:nvPr/>
        </p:nvGrpSpPr>
        <p:grpSpPr>
          <a:xfrm>
            <a:off x="-1115775" y="4467744"/>
            <a:ext cx="2577160" cy="2638569"/>
            <a:chOff x="-1115775" y="4467744"/>
            <a:chExt cx="2577160" cy="2638569"/>
          </a:xfrm>
        </p:grpSpPr>
        <p:sp>
          <p:nvSpPr>
            <p:cNvPr id="49" name="Google Shape;49;p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0" name="Google Shape;50;p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1719252" y="1684329"/>
                <a:ext cx="1139072" cy="11362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1783238" y="1767251"/>
                <a:ext cx="1158914" cy="1162960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1911210" y="1863204"/>
                <a:ext cx="1100907" cy="1094359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65" name="Google Shape;65;p3"/>
          <p:cNvGrpSpPr/>
          <p:nvPr/>
        </p:nvGrpSpPr>
        <p:grpSpPr>
          <a:xfrm flipH="1">
            <a:off x="7784993" y="4327483"/>
            <a:ext cx="2744275" cy="2727763"/>
            <a:chOff x="5985575" y="4420825"/>
            <a:chExt cx="2744275" cy="2727763"/>
          </a:xfrm>
        </p:grpSpPr>
        <p:sp>
          <p:nvSpPr>
            <p:cNvPr id="66" name="Google Shape;66;p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67" name="Google Shape;67;p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1788430" y="1684323"/>
                <a:ext cx="1070060" cy="1076696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1852417" y="1767253"/>
                <a:ext cx="1089683" cy="109432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1998677" y="1863197"/>
                <a:ext cx="1013358" cy="1007559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82" name="Google Shape;82;p3"/>
          <p:cNvGrpSpPr/>
          <p:nvPr/>
        </p:nvGrpSpPr>
        <p:grpSpPr>
          <a:xfrm>
            <a:off x="7875908" y="-2134584"/>
            <a:ext cx="2750618" cy="2741916"/>
            <a:chOff x="2724182" y="-1866850"/>
            <a:chExt cx="2750618" cy="2741916"/>
          </a:xfrm>
        </p:grpSpPr>
        <p:sp>
          <p:nvSpPr>
            <p:cNvPr id="83" name="Google Shape;83;p3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4" name="Google Shape;84;p3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85" name="Google Shape;85;p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1717240" y="1684321"/>
                <a:ext cx="1141347" cy="1151016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1790377" y="1767255"/>
                <a:ext cx="1151707" cy="117774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1890925" y="1863197"/>
                <a:ext cx="1121111" cy="1136637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5"/>
          <p:cNvSpPr txBox="1">
            <a:spLocks noGrp="1"/>
          </p:cNvSpPr>
          <p:nvPr>
            <p:ph type="subTitle" idx="1"/>
          </p:nvPr>
        </p:nvSpPr>
        <p:spPr>
          <a:xfrm>
            <a:off x="1348875" y="3244753"/>
            <a:ext cx="2606700" cy="7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2"/>
          </p:nvPr>
        </p:nvSpPr>
        <p:spPr>
          <a:xfrm>
            <a:off x="1348875" y="2812600"/>
            <a:ext cx="2606700" cy="5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subTitle" idx="3"/>
          </p:nvPr>
        </p:nvSpPr>
        <p:spPr>
          <a:xfrm>
            <a:off x="5188425" y="3244753"/>
            <a:ext cx="2606700" cy="7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ubTitle" idx="4"/>
          </p:nvPr>
        </p:nvSpPr>
        <p:spPr>
          <a:xfrm>
            <a:off x="5188425" y="2812600"/>
            <a:ext cx="2606700" cy="5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-1550552" y="4335503"/>
            <a:ext cx="2750618" cy="2741916"/>
            <a:chOff x="2724182" y="-1866850"/>
            <a:chExt cx="2750618" cy="2741916"/>
          </a:xfrm>
        </p:grpSpPr>
        <p:sp>
          <p:nvSpPr>
            <p:cNvPr id="143" name="Google Shape;143;p5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4" name="Google Shape;144;p5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45" name="Google Shape;145;p5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1804016" y="1767249"/>
                <a:ext cx="1138050" cy="1120681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9" name="Google Shape;159;p5"/>
          <p:cNvGrpSpPr/>
          <p:nvPr/>
        </p:nvGrpSpPr>
        <p:grpSpPr>
          <a:xfrm rot="-5400000">
            <a:off x="-1635677" y="-2138934"/>
            <a:ext cx="2750618" cy="2741916"/>
            <a:chOff x="2724182" y="-1866850"/>
            <a:chExt cx="2750618" cy="2741916"/>
          </a:xfrm>
        </p:grpSpPr>
        <p:sp>
          <p:nvSpPr>
            <p:cNvPr id="160" name="Google Shape;160;p5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61" name="Google Shape;161;p5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62" name="Google Shape;162;p5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1804016" y="1767249"/>
                <a:ext cx="1138050" cy="1120681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76" name="Google Shape;176;p5"/>
          <p:cNvGrpSpPr/>
          <p:nvPr/>
        </p:nvGrpSpPr>
        <p:grpSpPr>
          <a:xfrm flipH="1">
            <a:off x="7525125" y="4466980"/>
            <a:ext cx="2577160" cy="2638569"/>
            <a:chOff x="-1115775" y="4467744"/>
            <a:chExt cx="2577160" cy="2638569"/>
          </a:xfrm>
        </p:grpSpPr>
        <p:sp>
          <p:nvSpPr>
            <p:cNvPr id="177" name="Google Shape;177;p5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78" name="Google Shape;178;p5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79" name="Google Shape;179;p5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"/>
          <p:cNvSpPr txBox="1">
            <a:spLocks noGrp="1"/>
          </p:cNvSpPr>
          <p:nvPr>
            <p:ph type="title"/>
          </p:nvPr>
        </p:nvSpPr>
        <p:spPr>
          <a:xfrm>
            <a:off x="4276925" y="136415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56" name="Google Shape;356;p9"/>
          <p:cNvSpPr txBox="1">
            <a:spLocks noGrp="1"/>
          </p:cNvSpPr>
          <p:nvPr>
            <p:ph type="subTitle" idx="1"/>
          </p:nvPr>
        </p:nvSpPr>
        <p:spPr>
          <a:xfrm>
            <a:off x="4276925" y="2305368"/>
            <a:ext cx="41538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357" name="Google Shape;357;p9"/>
          <p:cNvGrpSpPr/>
          <p:nvPr/>
        </p:nvGrpSpPr>
        <p:grpSpPr>
          <a:xfrm rot="5400000" flipH="1">
            <a:off x="7816695" y="-1934597"/>
            <a:ext cx="2661273" cy="2575817"/>
            <a:chOff x="-1199887" y="4530496"/>
            <a:chExt cx="2661273" cy="2575817"/>
          </a:xfrm>
        </p:grpSpPr>
        <p:sp>
          <p:nvSpPr>
            <p:cNvPr id="358" name="Google Shape;358;p9"/>
            <p:cNvSpPr/>
            <p:nvPr/>
          </p:nvSpPr>
          <p:spPr>
            <a:xfrm>
              <a:off x="-1199887" y="4720752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59" name="Google Shape;359;p9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360" name="Google Shape;360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5" name="Google Shape;365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6" name="Google Shape;366;p9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7" name="Google Shape;367;p9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8" name="Google Shape;368;p9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9" name="Google Shape;369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0" name="Google Shape;370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1" name="Google Shape;371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2" name="Google Shape;372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3" name="Google Shape;373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74" name="Google Shape;374;p9"/>
          <p:cNvGrpSpPr/>
          <p:nvPr/>
        </p:nvGrpSpPr>
        <p:grpSpPr>
          <a:xfrm rot="5400000">
            <a:off x="-1249530" y="-1985919"/>
            <a:ext cx="2750618" cy="2741916"/>
            <a:chOff x="2724182" y="-1866850"/>
            <a:chExt cx="2750618" cy="2741916"/>
          </a:xfrm>
        </p:grpSpPr>
        <p:sp>
          <p:nvSpPr>
            <p:cNvPr id="375" name="Google Shape;375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76" name="Google Shape;376;p9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77" name="Google Shape;377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8" name="Google Shape;378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9" name="Google Shape;379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0" name="Google Shape;380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1" name="Google Shape;381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2" name="Google Shape;382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3" name="Google Shape;383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4" name="Google Shape;384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5" name="Google Shape;385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6" name="Google Shape;386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7" name="Google Shape;387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8" name="Google Shape;388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0" name="Google Shape;390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91" name="Google Shape;391;p9"/>
          <p:cNvGrpSpPr/>
          <p:nvPr/>
        </p:nvGrpSpPr>
        <p:grpSpPr>
          <a:xfrm rot="10800000">
            <a:off x="2973434" y="4525039"/>
            <a:ext cx="2750618" cy="2741916"/>
            <a:chOff x="2724182" y="-1866850"/>
            <a:chExt cx="2750618" cy="2741916"/>
          </a:xfrm>
        </p:grpSpPr>
        <p:sp>
          <p:nvSpPr>
            <p:cNvPr id="392" name="Google Shape;392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93" name="Google Shape;393;p9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94" name="Google Shape;394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5" name="Google Shape;395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6" name="Google Shape;396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9" name="Google Shape;399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0" name="Google Shape;400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3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3"/>
          <p:cNvSpPr txBox="1">
            <a:spLocks noGrp="1"/>
          </p:cNvSpPr>
          <p:nvPr>
            <p:ph type="subTitle" idx="1"/>
          </p:nvPr>
        </p:nvSpPr>
        <p:spPr>
          <a:xfrm>
            <a:off x="1746575" y="1668324"/>
            <a:ext cx="24693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469" name="Google Shape;469;p13"/>
          <p:cNvSpPr txBox="1">
            <a:spLocks noGrp="1"/>
          </p:cNvSpPr>
          <p:nvPr>
            <p:ph type="title" idx="2" hasCustomPrompt="1"/>
          </p:nvPr>
        </p:nvSpPr>
        <p:spPr>
          <a:xfrm>
            <a:off x="817950" y="1668324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470" name="Google Shape;470;p13"/>
          <p:cNvSpPr txBox="1">
            <a:spLocks noGrp="1"/>
          </p:cNvSpPr>
          <p:nvPr>
            <p:ph type="subTitle" idx="3"/>
          </p:nvPr>
        </p:nvSpPr>
        <p:spPr>
          <a:xfrm>
            <a:off x="1746575" y="3224098"/>
            <a:ext cx="24693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471" name="Google Shape;471;p13"/>
          <p:cNvSpPr txBox="1">
            <a:spLocks noGrp="1"/>
          </p:cNvSpPr>
          <p:nvPr>
            <p:ph type="title" idx="4" hasCustomPrompt="1"/>
          </p:nvPr>
        </p:nvSpPr>
        <p:spPr>
          <a:xfrm>
            <a:off x="817950" y="3224098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472" name="Google Shape;472;p13"/>
          <p:cNvSpPr txBox="1">
            <a:spLocks noGrp="1"/>
          </p:cNvSpPr>
          <p:nvPr>
            <p:ph type="subTitle" idx="5"/>
          </p:nvPr>
        </p:nvSpPr>
        <p:spPr>
          <a:xfrm>
            <a:off x="5808625" y="1668324"/>
            <a:ext cx="25602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473" name="Google Shape;473;p13"/>
          <p:cNvSpPr txBox="1">
            <a:spLocks noGrp="1"/>
          </p:cNvSpPr>
          <p:nvPr>
            <p:ph type="title" idx="6" hasCustomPrompt="1"/>
          </p:nvPr>
        </p:nvSpPr>
        <p:spPr>
          <a:xfrm>
            <a:off x="4880000" y="1668324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474" name="Google Shape;474;p13"/>
          <p:cNvSpPr txBox="1">
            <a:spLocks noGrp="1"/>
          </p:cNvSpPr>
          <p:nvPr>
            <p:ph type="subTitle" idx="7"/>
          </p:nvPr>
        </p:nvSpPr>
        <p:spPr>
          <a:xfrm>
            <a:off x="5808625" y="3224098"/>
            <a:ext cx="25602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475" name="Google Shape;475;p13"/>
          <p:cNvSpPr txBox="1">
            <a:spLocks noGrp="1"/>
          </p:cNvSpPr>
          <p:nvPr>
            <p:ph type="title" idx="8" hasCustomPrompt="1"/>
          </p:nvPr>
        </p:nvSpPr>
        <p:spPr>
          <a:xfrm>
            <a:off x="4880000" y="3224098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grpSp>
        <p:nvGrpSpPr>
          <p:cNvPr id="476" name="Google Shape;476;p13"/>
          <p:cNvGrpSpPr/>
          <p:nvPr/>
        </p:nvGrpSpPr>
        <p:grpSpPr>
          <a:xfrm>
            <a:off x="-1385268" y="4460422"/>
            <a:ext cx="2744275" cy="2727763"/>
            <a:chOff x="5985575" y="4420825"/>
            <a:chExt cx="2744275" cy="2727763"/>
          </a:xfrm>
        </p:grpSpPr>
        <p:sp>
          <p:nvSpPr>
            <p:cNvPr id="477" name="Google Shape;477;p1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478" name="Google Shape;478;p1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479" name="Google Shape;479;p1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0" name="Google Shape;480;p1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1" name="Google Shape;481;p1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2" name="Google Shape;482;p1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3" name="Google Shape;483;p1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4" name="Google Shape;484;p1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5" name="Google Shape;485;p13"/>
              <p:cNvSpPr/>
              <p:nvPr/>
            </p:nvSpPr>
            <p:spPr>
              <a:xfrm>
                <a:off x="1732963" y="1684323"/>
                <a:ext cx="1125421" cy="1098689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6" name="Google Shape;486;p13"/>
              <p:cNvSpPr/>
              <p:nvPr/>
            </p:nvSpPr>
            <p:spPr>
              <a:xfrm>
                <a:off x="1796949" y="1767253"/>
                <a:ext cx="1145258" cy="1143622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7" name="Google Shape;487;p13"/>
              <p:cNvSpPr/>
              <p:nvPr/>
            </p:nvSpPr>
            <p:spPr>
              <a:xfrm>
                <a:off x="1943210" y="1863197"/>
                <a:ext cx="1068918" cy="109342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8" name="Google Shape;488;p1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0" name="Google Shape;490;p1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1" name="Google Shape;491;p1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2" name="Google Shape;492;p1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493" name="Google Shape;493;p13"/>
          <p:cNvGrpSpPr/>
          <p:nvPr/>
        </p:nvGrpSpPr>
        <p:grpSpPr>
          <a:xfrm>
            <a:off x="7875908" y="-2134584"/>
            <a:ext cx="2750618" cy="2741916"/>
            <a:chOff x="2724182" y="-1866850"/>
            <a:chExt cx="2750618" cy="2741916"/>
          </a:xfrm>
        </p:grpSpPr>
        <p:sp>
          <p:nvSpPr>
            <p:cNvPr id="494" name="Google Shape;494;p13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495" name="Google Shape;495;p13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496" name="Google Shape;496;p1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7" name="Google Shape;497;p1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8" name="Google Shape;498;p1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9" name="Google Shape;499;p1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1" name="Google Shape;501;p1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2" name="Google Shape;502;p13"/>
              <p:cNvSpPr/>
              <p:nvPr/>
            </p:nvSpPr>
            <p:spPr>
              <a:xfrm>
                <a:off x="1726391" y="1684321"/>
                <a:ext cx="1131867" cy="11235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1781240" y="1767255"/>
                <a:ext cx="1160811" cy="115025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4" name="Google Shape;504;p13"/>
              <p:cNvSpPr/>
              <p:nvPr/>
            </p:nvSpPr>
            <p:spPr>
              <a:xfrm>
                <a:off x="1890925" y="1863197"/>
                <a:ext cx="1121111" cy="111830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5" name="Google Shape;505;p1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7" name="Google Shape;507;p1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8" name="Google Shape;508;p1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flipH="1">
            <a:off x="7927832" y="4405872"/>
            <a:ext cx="2577160" cy="2638569"/>
            <a:chOff x="-1115775" y="4467744"/>
            <a:chExt cx="2577160" cy="2638569"/>
          </a:xfrm>
        </p:grpSpPr>
        <p:sp>
          <p:nvSpPr>
            <p:cNvPr id="511" name="Google Shape;511;p1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12" name="Google Shape;512;p1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513" name="Google Shape;513;p1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8" name="Google Shape;518;p1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9" name="Google Shape;519;p13"/>
              <p:cNvSpPr/>
              <p:nvPr/>
            </p:nvSpPr>
            <p:spPr>
              <a:xfrm>
                <a:off x="1736082" y="1684323"/>
                <a:ext cx="1122388" cy="112826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0" name="Google Shape;520;p13"/>
              <p:cNvSpPr/>
              <p:nvPr/>
            </p:nvSpPr>
            <p:spPr>
              <a:xfrm>
                <a:off x="1781796" y="1767253"/>
                <a:ext cx="1160432" cy="1145707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1" name="Google Shape;521;p13"/>
              <p:cNvSpPr/>
              <p:nvPr/>
            </p:nvSpPr>
            <p:spPr>
              <a:xfrm>
                <a:off x="1891495" y="1863197"/>
                <a:ext cx="1120549" cy="114131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2" name="Google Shape;522;p1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3" name="Google Shape;523;p1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4" name="Google Shape;524;p1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5" name="Google Shape;525;p1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6" name="Google Shape;526;p1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527" name="Google Shape;527;p13"/>
          <p:cNvGrpSpPr/>
          <p:nvPr/>
        </p:nvGrpSpPr>
        <p:grpSpPr>
          <a:xfrm rot="10800000" flipH="1">
            <a:off x="-1141068" y="-2002410"/>
            <a:ext cx="2577160" cy="2638569"/>
            <a:chOff x="-1115775" y="4467744"/>
            <a:chExt cx="2577160" cy="2638569"/>
          </a:xfrm>
        </p:grpSpPr>
        <p:sp>
          <p:nvSpPr>
            <p:cNvPr id="528" name="Google Shape;528;p1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29" name="Google Shape;529;p1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530" name="Google Shape;530;p1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1" name="Google Shape;531;p1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2" name="Google Shape;532;p1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3" name="Google Shape;533;p1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4" name="Google Shape;534;p1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5" name="Google Shape;535;p1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1738076" y="1684323"/>
                <a:ext cx="1120302" cy="1120681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1747229" y="1767253"/>
                <a:ext cx="1194952" cy="117490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8" name="Google Shape;538;p13"/>
              <p:cNvSpPr/>
              <p:nvPr/>
            </p:nvSpPr>
            <p:spPr>
              <a:xfrm>
                <a:off x="1866065" y="1863197"/>
                <a:ext cx="1145991" cy="113383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9" name="Google Shape;539;p1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0" name="Google Shape;540;p1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1" name="Google Shape;541;p1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2" name="Google Shape;542;p1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3" name="Google Shape;543;p1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5"/>
          <p:cNvSpPr txBox="1">
            <a:spLocks noGrp="1"/>
          </p:cNvSpPr>
          <p:nvPr>
            <p:ph type="title"/>
          </p:nvPr>
        </p:nvSpPr>
        <p:spPr>
          <a:xfrm>
            <a:off x="5456275" y="2122025"/>
            <a:ext cx="2974500" cy="1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00" name="Google Shape;600;p15"/>
          <p:cNvSpPr txBox="1">
            <a:spLocks noGrp="1"/>
          </p:cNvSpPr>
          <p:nvPr>
            <p:ph type="title" idx="2" hasCustomPrompt="1"/>
          </p:nvPr>
        </p:nvSpPr>
        <p:spPr>
          <a:xfrm>
            <a:off x="7354675" y="1055725"/>
            <a:ext cx="1076100" cy="10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grpSp>
        <p:nvGrpSpPr>
          <p:cNvPr id="601" name="Google Shape;601;p15"/>
          <p:cNvGrpSpPr/>
          <p:nvPr/>
        </p:nvGrpSpPr>
        <p:grpSpPr>
          <a:xfrm rot="5400000" flipH="1">
            <a:off x="-1448461" y="4086201"/>
            <a:ext cx="2744275" cy="2727763"/>
            <a:chOff x="5985575" y="4420825"/>
            <a:chExt cx="2744275" cy="2727763"/>
          </a:xfrm>
        </p:grpSpPr>
        <p:sp>
          <p:nvSpPr>
            <p:cNvPr id="602" name="Google Shape;602;p15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603" name="Google Shape;603;p15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604" name="Google Shape;604;p15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05" name="Google Shape;605;p15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06" name="Google Shape;606;p15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07" name="Google Shape;607;p15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08" name="Google Shape;608;p15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09" name="Google Shape;609;p15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0" name="Google Shape;610;p15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1" name="Google Shape;611;p15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2" name="Google Shape;612;p15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3" name="Google Shape;613;p15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5" name="Google Shape;615;p15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6" name="Google Shape;616;p15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7" name="Google Shape;617;p15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618" name="Google Shape;618;p15"/>
          <p:cNvGrpSpPr/>
          <p:nvPr/>
        </p:nvGrpSpPr>
        <p:grpSpPr>
          <a:xfrm rot="5400000" flipH="1">
            <a:off x="8033689" y="4071318"/>
            <a:ext cx="2744275" cy="2727763"/>
            <a:chOff x="5985575" y="4420825"/>
            <a:chExt cx="2744275" cy="2727763"/>
          </a:xfrm>
        </p:grpSpPr>
        <p:sp>
          <p:nvSpPr>
            <p:cNvPr id="619" name="Google Shape;619;p15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620" name="Google Shape;620;p15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621" name="Google Shape;621;p15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2" name="Google Shape;622;p15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3" name="Google Shape;623;p15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4" name="Google Shape;624;p15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5" name="Google Shape;625;p15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6" name="Google Shape;626;p15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7" name="Google Shape;627;p15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8" name="Google Shape;628;p15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9" name="Google Shape;629;p15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30" name="Google Shape;630;p15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31" name="Google Shape;631;p15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32" name="Google Shape;632;p15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33" name="Google Shape;633;p15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34" name="Google Shape;634;p15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635" name="Google Shape;635;p15"/>
          <p:cNvGrpSpPr/>
          <p:nvPr/>
        </p:nvGrpSpPr>
        <p:grpSpPr>
          <a:xfrm rot="10800000">
            <a:off x="3706711" y="-2251481"/>
            <a:ext cx="2577160" cy="2638569"/>
            <a:chOff x="-1115775" y="4467744"/>
            <a:chExt cx="2577160" cy="2638569"/>
          </a:xfrm>
        </p:grpSpPr>
        <p:sp>
          <p:nvSpPr>
            <p:cNvPr id="636" name="Google Shape;636;p15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637" name="Google Shape;637;p15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638" name="Google Shape;638;p15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39" name="Google Shape;639;p15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0" name="Google Shape;640;p15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1" name="Google Shape;641;p15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2" name="Google Shape;642;p15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3" name="Google Shape;643;p15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4" name="Google Shape;644;p15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5" name="Google Shape;645;p15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6" name="Google Shape;646;p15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7" name="Google Shape;647;p15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8" name="Google Shape;648;p15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9" name="Google Shape;649;p15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50" name="Google Shape;650;p15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51" name="Google Shape;651;p15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_1_1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9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799" name="Google Shape;799;p19"/>
          <p:cNvGrpSpPr/>
          <p:nvPr/>
        </p:nvGrpSpPr>
        <p:grpSpPr>
          <a:xfrm flipH="1">
            <a:off x="8162268" y="4327483"/>
            <a:ext cx="2744275" cy="2727763"/>
            <a:chOff x="5985575" y="4420825"/>
            <a:chExt cx="2744275" cy="2727763"/>
          </a:xfrm>
        </p:grpSpPr>
        <p:sp>
          <p:nvSpPr>
            <p:cNvPr id="800" name="Google Shape;800;p1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01" name="Google Shape;801;p1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802" name="Google Shape;802;p1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3" name="Google Shape;803;p1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4" name="Google Shape;804;p1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5" name="Google Shape;805;p1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816" name="Google Shape;816;p19"/>
          <p:cNvGrpSpPr/>
          <p:nvPr/>
        </p:nvGrpSpPr>
        <p:grpSpPr>
          <a:xfrm flipH="1">
            <a:off x="-1718107" y="-1806042"/>
            <a:ext cx="2744275" cy="2727763"/>
            <a:chOff x="5985575" y="4420825"/>
            <a:chExt cx="2744275" cy="2727763"/>
          </a:xfrm>
        </p:grpSpPr>
        <p:sp>
          <p:nvSpPr>
            <p:cNvPr id="817" name="Google Shape;817;p1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18" name="Google Shape;818;p1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819" name="Google Shape;819;p1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2" name="Google Shape;822;p1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3" name="Google Shape;823;p1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4" name="Google Shape;824;p1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5" name="Google Shape;825;p1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6" name="Google Shape;826;p19"/>
              <p:cNvSpPr/>
              <p:nvPr/>
            </p:nvSpPr>
            <p:spPr>
              <a:xfrm>
                <a:off x="1787327" y="1767256"/>
                <a:ext cx="1154741" cy="114494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7" name="Google Shape;827;p1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8" name="Google Shape;828;p1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1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1"/>
          <p:cNvSpPr txBox="1">
            <a:spLocks noGrp="1"/>
          </p:cNvSpPr>
          <p:nvPr>
            <p:ph type="body" idx="1"/>
          </p:nvPr>
        </p:nvSpPr>
        <p:spPr>
          <a:xfrm>
            <a:off x="1207300" y="1761941"/>
            <a:ext cx="3763200" cy="23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𑁋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Font typeface="Red Hat Display"/>
              <a:buChar char="■"/>
              <a:defRPr/>
            </a:lvl9pPr>
          </a:lstStyle>
          <a:p>
            <a:endParaRPr/>
          </a:p>
        </p:txBody>
      </p:sp>
      <p:sp>
        <p:nvSpPr>
          <p:cNvPr id="872" name="Google Shape;872;p2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873" name="Google Shape;873;p21"/>
          <p:cNvGrpSpPr/>
          <p:nvPr/>
        </p:nvGrpSpPr>
        <p:grpSpPr>
          <a:xfrm rot="5400000">
            <a:off x="7854984" y="4618264"/>
            <a:ext cx="2750618" cy="2741916"/>
            <a:chOff x="2724182" y="-1866850"/>
            <a:chExt cx="2750618" cy="2741916"/>
          </a:xfrm>
        </p:grpSpPr>
        <p:sp>
          <p:nvSpPr>
            <p:cNvPr id="874" name="Google Shape;874;p21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75" name="Google Shape;875;p21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876" name="Google Shape;876;p2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7" name="Google Shape;877;p2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8" name="Google Shape;878;p2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9" name="Google Shape;879;p2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0" name="Google Shape;880;p2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1" name="Google Shape;881;p2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2" name="Google Shape;882;p21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3" name="Google Shape;883;p21"/>
              <p:cNvSpPr/>
              <p:nvPr/>
            </p:nvSpPr>
            <p:spPr>
              <a:xfrm>
                <a:off x="1804016" y="1767249"/>
                <a:ext cx="1138050" cy="1120681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4" name="Google Shape;884;p21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5" name="Google Shape;885;p2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6" name="Google Shape;886;p2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7" name="Google Shape;887;p2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8" name="Google Shape;888;p2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9" name="Google Shape;889;p2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890" name="Google Shape;890;p21"/>
          <p:cNvGrpSpPr/>
          <p:nvPr/>
        </p:nvGrpSpPr>
        <p:grpSpPr>
          <a:xfrm>
            <a:off x="-1281564" y="4306094"/>
            <a:ext cx="2577160" cy="2638569"/>
            <a:chOff x="-1115775" y="4467744"/>
            <a:chExt cx="2577160" cy="2638569"/>
          </a:xfrm>
        </p:grpSpPr>
        <p:sp>
          <p:nvSpPr>
            <p:cNvPr id="891" name="Google Shape;891;p21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92" name="Google Shape;892;p21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893" name="Google Shape;893;p2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4" name="Google Shape;894;p2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5" name="Google Shape;895;p2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6" name="Google Shape;896;p2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7" name="Google Shape;897;p2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8" name="Google Shape;898;p2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9" name="Google Shape;899;p21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0" name="Google Shape;900;p21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1" name="Google Shape;901;p21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2" name="Google Shape;902;p2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3" name="Google Shape;903;p2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4" name="Google Shape;904;p2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5" name="Google Shape;905;p2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6" name="Google Shape;906;p2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8" r:id="rId5"/>
    <p:sldLayoutId id="2147483659" r:id="rId6"/>
    <p:sldLayoutId id="2147483661" r:id="rId7"/>
    <p:sldLayoutId id="2147483665" r:id="rId8"/>
    <p:sldLayoutId id="2147483667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0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38"/>
          <p:cNvSpPr txBox="1">
            <a:spLocks noGrp="1"/>
          </p:cNvSpPr>
          <p:nvPr>
            <p:ph type="ctrTitle"/>
          </p:nvPr>
        </p:nvSpPr>
        <p:spPr>
          <a:xfrm>
            <a:off x="660878" y="1355589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chemeClr val="lt2"/>
                </a:solidFill>
              </a:rPr>
              <a:t>PROFIT </a:t>
            </a:r>
            <a:r>
              <a:rPr lang="en" sz="4800" dirty="0">
                <a:solidFill>
                  <a:schemeClr val="lt2"/>
                </a:solidFill>
              </a:rPr>
              <a:t>ANALYSIS</a:t>
            </a:r>
            <a:endParaRPr sz="4800" dirty="0">
              <a:solidFill>
                <a:schemeClr val="lt2"/>
              </a:solidFill>
            </a:endParaRPr>
          </a:p>
        </p:txBody>
      </p:sp>
      <p:sp>
        <p:nvSpPr>
          <p:cNvPr id="1624" name="Google Shape;1624;p38"/>
          <p:cNvSpPr txBox="1">
            <a:spLocks noGrp="1"/>
          </p:cNvSpPr>
          <p:nvPr>
            <p:ph type="subTitle" idx="1"/>
          </p:nvPr>
        </p:nvSpPr>
        <p:spPr>
          <a:xfrm>
            <a:off x="739115" y="3278118"/>
            <a:ext cx="3315725" cy="8153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tx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Presented by </a:t>
            </a:r>
            <a:r>
              <a:rPr lang="en-US" b="1" dirty="0" smtClean="0">
                <a:solidFill>
                  <a:schemeClr val="tx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BHAGYASHRI PATIL</a:t>
            </a:r>
            <a:endParaRPr lang="en-US" b="1" dirty="0">
              <a:solidFill>
                <a:schemeClr val="tx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chemeClr val="tx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cxnSp>
        <p:nvCxnSpPr>
          <p:cNvPr id="1625" name="Google Shape;1625;p38"/>
          <p:cNvCxnSpPr/>
          <p:nvPr/>
        </p:nvCxnSpPr>
        <p:spPr>
          <a:xfrm>
            <a:off x="739115" y="2994103"/>
            <a:ext cx="380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43" name="Google Shape;1643;p38"/>
          <p:cNvGrpSpPr/>
          <p:nvPr/>
        </p:nvGrpSpPr>
        <p:grpSpPr>
          <a:xfrm>
            <a:off x="5329319" y="1209746"/>
            <a:ext cx="3363014" cy="1933501"/>
            <a:chOff x="5067767" y="1625852"/>
            <a:chExt cx="3363014" cy="1933501"/>
          </a:xfrm>
        </p:grpSpPr>
        <p:sp>
          <p:nvSpPr>
            <p:cNvPr id="1644" name="Google Shape;1644;p38"/>
            <p:cNvSpPr/>
            <p:nvPr/>
          </p:nvSpPr>
          <p:spPr>
            <a:xfrm>
              <a:off x="8012284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7831446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7860184" y="2274264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56" y="45"/>
                  </a:lnTo>
                  <a:cubicBezTo>
                    <a:pt x="2167" y="45"/>
                    <a:pt x="2167" y="34"/>
                    <a:pt x="2167" y="23"/>
                  </a:cubicBezTo>
                  <a:cubicBezTo>
                    <a:pt x="2167" y="12"/>
                    <a:pt x="2167" y="1"/>
                    <a:pt x="2156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8"/>
            <p:cNvSpPr/>
            <p:nvPr/>
          </p:nvSpPr>
          <p:spPr>
            <a:xfrm>
              <a:off x="7831446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7837754" y="2296692"/>
              <a:ext cx="2867" cy="138766"/>
            </a:xfrm>
            <a:custGeom>
              <a:avLst/>
              <a:gdLst/>
              <a:ahLst/>
              <a:cxnLst/>
              <a:rect l="l" t="t" r="r" b="b"/>
              <a:pathLst>
                <a:path w="45" h="217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78"/>
                    <a:pt x="23" y="2178"/>
                  </a:cubicBezTo>
                  <a:cubicBezTo>
                    <a:pt x="34" y="2178"/>
                    <a:pt x="45" y="2167"/>
                    <a:pt x="45" y="2156"/>
                  </a:cubicBezTo>
                  <a:lnTo>
                    <a:pt x="45" y="23"/>
                  </a:lnTo>
                  <a:cubicBezTo>
                    <a:pt x="45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7650671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99" y="243"/>
                    <a:pt x="243" y="188"/>
                    <a:pt x="243" y="122"/>
                  </a:cubicBezTo>
                  <a:cubicBezTo>
                    <a:pt x="243" y="56"/>
                    <a:pt x="199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7680110" y="2455020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11" y="1"/>
                  </a:moveTo>
                  <a:cubicBezTo>
                    <a:pt x="0" y="1"/>
                    <a:pt x="0" y="12"/>
                    <a:pt x="0" y="23"/>
                  </a:cubicBezTo>
                  <a:cubicBezTo>
                    <a:pt x="0" y="34"/>
                    <a:pt x="0" y="45"/>
                    <a:pt x="11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7650671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98"/>
                    <a:pt x="56" y="242"/>
                    <a:pt x="122" y="242"/>
                  </a:cubicBezTo>
                  <a:cubicBezTo>
                    <a:pt x="199" y="242"/>
                    <a:pt x="243" y="198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7657681" y="2477447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12" y="1"/>
                  </a:moveTo>
                  <a:cubicBezTo>
                    <a:pt x="1" y="1"/>
                    <a:pt x="1" y="12"/>
                    <a:pt x="1" y="23"/>
                  </a:cubicBezTo>
                  <a:lnTo>
                    <a:pt x="1" y="2145"/>
                  </a:lnTo>
                  <a:cubicBezTo>
                    <a:pt x="1" y="2156"/>
                    <a:pt x="1" y="2167"/>
                    <a:pt x="12" y="2167"/>
                  </a:cubicBezTo>
                  <a:cubicBezTo>
                    <a:pt x="23" y="2167"/>
                    <a:pt x="34" y="2156"/>
                    <a:pt x="34" y="2145"/>
                  </a:cubicBezTo>
                  <a:lnTo>
                    <a:pt x="34" y="23"/>
                  </a:lnTo>
                  <a:cubicBezTo>
                    <a:pt x="34" y="12"/>
                    <a:pt x="23" y="1"/>
                    <a:pt x="1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7470598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98"/>
                    <a:pt x="55" y="242"/>
                    <a:pt x="121" y="242"/>
                  </a:cubicBezTo>
                  <a:cubicBezTo>
                    <a:pt x="187" y="242"/>
                    <a:pt x="242" y="198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7499336" y="2635838"/>
              <a:ext cx="138081" cy="2166"/>
            </a:xfrm>
            <a:custGeom>
              <a:avLst/>
              <a:gdLst/>
              <a:ahLst/>
              <a:cxnLst/>
              <a:rect l="l" t="t" r="r" b="b"/>
              <a:pathLst>
                <a:path w="2167" h="34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cubicBezTo>
                    <a:pt x="0" y="22"/>
                    <a:pt x="11" y="33"/>
                    <a:pt x="22" y="33"/>
                  </a:cubicBezTo>
                  <a:lnTo>
                    <a:pt x="2145" y="33"/>
                  </a:lnTo>
                  <a:cubicBezTo>
                    <a:pt x="2156" y="33"/>
                    <a:pt x="2167" y="22"/>
                    <a:pt x="2167" y="11"/>
                  </a:cubicBezTo>
                  <a:cubicBezTo>
                    <a:pt x="2167" y="0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7470598" y="280958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7476906" y="2658266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lnTo>
                    <a:pt x="0" y="2144"/>
                  </a:lnTo>
                  <a:cubicBezTo>
                    <a:pt x="0" y="2155"/>
                    <a:pt x="11" y="2166"/>
                    <a:pt x="22" y="2166"/>
                  </a:cubicBezTo>
                  <a:cubicBezTo>
                    <a:pt x="33" y="2166"/>
                    <a:pt x="44" y="2155"/>
                    <a:pt x="44" y="2144"/>
                  </a:cubicBezTo>
                  <a:lnTo>
                    <a:pt x="44" y="11"/>
                  </a:lnTo>
                  <a:cubicBezTo>
                    <a:pt x="44" y="0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7289823" y="280958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7318497" y="2815893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7289823" y="2990340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45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45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7296131" y="2838320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lnTo>
                    <a:pt x="0" y="2156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56"/>
                  </a:cubicBezTo>
                  <a:lnTo>
                    <a:pt x="44" y="22"/>
                  </a:lnTo>
                  <a:cubicBezTo>
                    <a:pt x="44" y="11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7289823" y="317039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7296131" y="3019075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45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45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710968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45" y="1"/>
                    <a:pt x="1" y="56"/>
                    <a:pt x="1" y="122"/>
                  </a:cubicBezTo>
                  <a:cubicBezTo>
                    <a:pt x="1" y="188"/>
                    <a:pt x="45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7138424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1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6928911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6957649" y="3176702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cubicBezTo>
                    <a:pt x="0" y="34"/>
                    <a:pt x="11" y="45"/>
                    <a:pt x="2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674813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6567999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6596737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765067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2" y="242"/>
                  </a:cubicBezTo>
                  <a:cubicBezTo>
                    <a:pt x="199" y="242"/>
                    <a:pt x="243" y="187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7470598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7499336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7289823" y="3351213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7318497" y="3357521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710968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45" y="0"/>
                    <a:pt x="1" y="55"/>
                    <a:pt x="1" y="121"/>
                  </a:cubicBezTo>
                  <a:cubicBezTo>
                    <a:pt x="1" y="187"/>
                    <a:pt x="45" y="242"/>
                    <a:pt x="122" y="242"/>
                  </a:cubicBezTo>
                  <a:cubicBezTo>
                    <a:pt x="188" y="242"/>
                    <a:pt x="243" y="187"/>
                    <a:pt x="243" y="121"/>
                  </a:cubicBezTo>
                  <a:cubicBezTo>
                    <a:pt x="243" y="55"/>
                    <a:pt x="188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7138424" y="3357521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1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7115994" y="3199129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67"/>
                    <a:pt x="23" y="2167"/>
                  </a:cubicBezTo>
                  <a:cubicBezTo>
                    <a:pt x="34" y="2167"/>
                    <a:pt x="34" y="2167"/>
                    <a:pt x="34" y="2156"/>
                  </a:cubicBezTo>
                  <a:lnTo>
                    <a:pt x="34" y="23"/>
                  </a:lnTo>
                  <a:cubicBezTo>
                    <a:pt x="34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692891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6957649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6935219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674813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6776874" y="3357521"/>
              <a:ext cx="138782" cy="2867"/>
            </a:xfrm>
            <a:custGeom>
              <a:avLst/>
              <a:gdLst/>
              <a:ahLst/>
              <a:cxnLst/>
              <a:rect l="l" t="t" r="r" b="b"/>
              <a:pathLst>
                <a:path w="2178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6754445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5067767" y="1625852"/>
              <a:ext cx="3363014" cy="1880220"/>
            </a:xfrm>
            <a:custGeom>
              <a:avLst/>
              <a:gdLst/>
              <a:ahLst/>
              <a:cxnLst/>
              <a:rect l="l" t="t" r="r" b="b"/>
              <a:pathLst>
                <a:path w="52778" h="29511" extrusionOk="0">
                  <a:moveTo>
                    <a:pt x="51865" y="0"/>
                  </a:moveTo>
                  <a:cubicBezTo>
                    <a:pt x="51839" y="0"/>
                    <a:pt x="51812" y="2"/>
                    <a:pt x="51786" y="5"/>
                  </a:cubicBezTo>
                  <a:lnTo>
                    <a:pt x="48091" y="522"/>
                  </a:lnTo>
                  <a:cubicBezTo>
                    <a:pt x="47563" y="588"/>
                    <a:pt x="47376" y="1259"/>
                    <a:pt x="47794" y="1600"/>
                  </a:cubicBezTo>
                  <a:lnTo>
                    <a:pt x="48157" y="1897"/>
                  </a:lnTo>
                  <a:cubicBezTo>
                    <a:pt x="48245" y="1963"/>
                    <a:pt x="48256" y="2095"/>
                    <a:pt x="48190" y="2183"/>
                  </a:cubicBezTo>
                  <a:lnTo>
                    <a:pt x="29044" y="25892"/>
                  </a:lnTo>
                  <a:cubicBezTo>
                    <a:pt x="28923" y="26041"/>
                    <a:pt x="28747" y="26115"/>
                    <a:pt x="28571" y="26115"/>
                  </a:cubicBezTo>
                  <a:cubicBezTo>
                    <a:pt x="28395" y="26115"/>
                    <a:pt x="28219" y="26041"/>
                    <a:pt x="28098" y="25892"/>
                  </a:cubicBezTo>
                  <a:lnTo>
                    <a:pt x="16727" y="11816"/>
                  </a:lnTo>
                  <a:cubicBezTo>
                    <a:pt x="16413" y="11426"/>
                    <a:pt x="15960" y="11231"/>
                    <a:pt x="15506" y="11231"/>
                  </a:cubicBezTo>
                  <a:cubicBezTo>
                    <a:pt x="15052" y="11231"/>
                    <a:pt x="14599" y="11426"/>
                    <a:pt x="14285" y="11816"/>
                  </a:cubicBezTo>
                  <a:lnTo>
                    <a:pt x="0" y="29511"/>
                  </a:lnTo>
                  <a:lnTo>
                    <a:pt x="4894" y="29511"/>
                  </a:lnTo>
                  <a:lnTo>
                    <a:pt x="15033" y="16952"/>
                  </a:lnTo>
                  <a:cubicBezTo>
                    <a:pt x="15154" y="16803"/>
                    <a:pt x="15330" y="16729"/>
                    <a:pt x="15507" y="16729"/>
                  </a:cubicBezTo>
                  <a:cubicBezTo>
                    <a:pt x="15685" y="16729"/>
                    <a:pt x="15863" y="16803"/>
                    <a:pt x="15990" y="16952"/>
                  </a:cubicBezTo>
                  <a:lnTo>
                    <a:pt x="26129" y="29511"/>
                  </a:lnTo>
                  <a:lnTo>
                    <a:pt x="31023" y="29511"/>
                  </a:lnTo>
                  <a:lnTo>
                    <a:pt x="51159" y="4580"/>
                  </a:lnTo>
                  <a:cubicBezTo>
                    <a:pt x="51197" y="4530"/>
                    <a:pt x="51252" y="4505"/>
                    <a:pt x="51309" y="4505"/>
                  </a:cubicBezTo>
                  <a:cubicBezTo>
                    <a:pt x="51352" y="4505"/>
                    <a:pt x="51396" y="4519"/>
                    <a:pt x="51434" y="4547"/>
                  </a:cubicBezTo>
                  <a:lnTo>
                    <a:pt x="51753" y="4811"/>
                  </a:lnTo>
                  <a:cubicBezTo>
                    <a:pt x="51870" y="4904"/>
                    <a:pt x="52003" y="4945"/>
                    <a:pt x="52133" y="4945"/>
                  </a:cubicBezTo>
                  <a:cubicBezTo>
                    <a:pt x="52465" y="4945"/>
                    <a:pt x="52777" y="4674"/>
                    <a:pt x="52753" y="4294"/>
                  </a:cubicBezTo>
                  <a:lnTo>
                    <a:pt x="52478" y="566"/>
                  </a:lnTo>
                  <a:cubicBezTo>
                    <a:pt x="52458" y="241"/>
                    <a:pt x="52184" y="0"/>
                    <a:pt x="5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5260457" y="2566582"/>
              <a:ext cx="641214" cy="775572"/>
            </a:xfrm>
            <a:custGeom>
              <a:avLst/>
              <a:gdLst/>
              <a:ahLst/>
              <a:cxnLst/>
              <a:rect l="l" t="t" r="r" b="b"/>
              <a:pathLst>
                <a:path w="10063" h="12173" extrusionOk="0">
                  <a:moveTo>
                    <a:pt x="9632" y="1"/>
                  </a:moveTo>
                  <a:cubicBezTo>
                    <a:pt x="9521" y="1"/>
                    <a:pt x="9411" y="48"/>
                    <a:pt x="9337" y="141"/>
                  </a:cubicBezTo>
                  <a:lnTo>
                    <a:pt x="132" y="11556"/>
                  </a:lnTo>
                  <a:cubicBezTo>
                    <a:pt x="0" y="11710"/>
                    <a:pt x="22" y="11952"/>
                    <a:pt x="187" y="12084"/>
                  </a:cubicBezTo>
                  <a:cubicBezTo>
                    <a:pt x="253" y="12150"/>
                    <a:pt x="341" y="12172"/>
                    <a:pt x="429" y="12172"/>
                  </a:cubicBezTo>
                  <a:cubicBezTo>
                    <a:pt x="539" y="12172"/>
                    <a:pt x="649" y="12128"/>
                    <a:pt x="726" y="12029"/>
                  </a:cubicBezTo>
                  <a:lnTo>
                    <a:pt x="9931" y="625"/>
                  </a:lnTo>
                  <a:cubicBezTo>
                    <a:pt x="10063" y="460"/>
                    <a:pt x="10041" y="218"/>
                    <a:pt x="9876" y="86"/>
                  </a:cubicBezTo>
                  <a:cubicBezTo>
                    <a:pt x="9804" y="29"/>
                    <a:pt x="9718" y="1"/>
                    <a:pt x="963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7518261" y="1829098"/>
              <a:ext cx="641915" cy="775955"/>
            </a:xfrm>
            <a:custGeom>
              <a:avLst/>
              <a:gdLst/>
              <a:ahLst/>
              <a:cxnLst/>
              <a:rect l="l" t="t" r="r" b="b"/>
              <a:pathLst>
                <a:path w="10074" h="12179" extrusionOk="0">
                  <a:moveTo>
                    <a:pt x="9653" y="0"/>
                  </a:moveTo>
                  <a:cubicBezTo>
                    <a:pt x="9539" y="0"/>
                    <a:pt x="9425" y="51"/>
                    <a:pt x="9348" y="147"/>
                  </a:cubicBezTo>
                  <a:lnTo>
                    <a:pt x="132" y="11551"/>
                  </a:lnTo>
                  <a:cubicBezTo>
                    <a:pt x="0" y="11716"/>
                    <a:pt x="33" y="11958"/>
                    <a:pt x="198" y="12090"/>
                  </a:cubicBezTo>
                  <a:cubicBezTo>
                    <a:pt x="264" y="12145"/>
                    <a:pt x="352" y="12178"/>
                    <a:pt x="429" y="12178"/>
                  </a:cubicBezTo>
                  <a:cubicBezTo>
                    <a:pt x="539" y="12178"/>
                    <a:pt x="649" y="12123"/>
                    <a:pt x="726" y="12035"/>
                  </a:cubicBezTo>
                  <a:lnTo>
                    <a:pt x="9942" y="620"/>
                  </a:lnTo>
                  <a:cubicBezTo>
                    <a:pt x="10074" y="455"/>
                    <a:pt x="10041" y="213"/>
                    <a:pt x="9887" y="81"/>
                  </a:cubicBezTo>
                  <a:cubicBezTo>
                    <a:pt x="9818" y="26"/>
                    <a:pt x="9735" y="0"/>
                    <a:pt x="9653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6171874" y="3467495"/>
              <a:ext cx="2113997" cy="91859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6511288" y="2098415"/>
              <a:ext cx="1392409" cy="1409766"/>
            </a:xfrm>
            <a:custGeom>
              <a:avLst/>
              <a:gdLst/>
              <a:ahLst/>
              <a:cxnLst/>
              <a:rect l="l" t="t" r="r" b="b"/>
              <a:pathLst>
                <a:path w="21852" h="22127" extrusionOk="0">
                  <a:moveTo>
                    <a:pt x="7390" y="0"/>
                  </a:moveTo>
                  <a:cubicBezTo>
                    <a:pt x="3090" y="1826"/>
                    <a:pt x="0" y="6918"/>
                    <a:pt x="0" y="12911"/>
                  </a:cubicBezTo>
                  <a:cubicBezTo>
                    <a:pt x="0" y="15506"/>
                    <a:pt x="572" y="17926"/>
                    <a:pt x="1584" y="19993"/>
                  </a:cubicBezTo>
                  <a:cubicBezTo>
                    <a:pt x="2222" y="21302"/>
                    <a:pt x="3563" y="22127"/>
                    <a:pt x="5026" y="22127"/>
                  </a:cubicBezTo>
                  <a:lnTo>
                    <a:pt x="16826" y="22127"/>
                  </a:lnTo>
                  <a:cubicBezTo>
                    <a:pt x="18288" y="22127"/>
                    <a:pt x="19630" y="21302"/>
                    <a:pt x="20268" y="19993"/>
                  </a:cubicBezTo>
                  <a:cubicBezTo>
                    <a:pt x="21269" y="17926"/>
                    <a:pt x="21852" y="15506"/>
                    <a:pt x="21852" y="12911"/>
                  </a:cubicBezTo>
                  <a:cubicBezTo>
                    <a:pt x="21852" y="6918"/>
                    <a:pt x="18761" y="1826"/>
                    <a:pt x="14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7006714" y="2543155"/>
              <a:ext cx="393152" cy="645408"/>
            </a:xfrm>
            <a:custGeom>
              <a:avLst/>
              <a:gdLst/>
              <a:ahLst/>
              <a:cxnLst/>
              <a:rect l="l" t="t" r="r" b="b"/>
              <a:pathLst>
                <a:path w="6170" h="10130" extrusionOk="0">
                  <a:moveTo>
                    <a:pt x="2925" y="1"/>
                  </a:moveTo>
                  <a:cubicBezTo>
                    <a:pt x="2618" y="1"/>
                    <a:pt x="2376" y="254"/>
                    <a:pt x="2376" y="551"/>
                  </a:cubicBezTo>
                  <a:lnTo>
                    <a:pt x="2376" y="562"/>
                  </a:lnTo>
                  <a:cubicBezTo>
                    <a:pt x="2376" y="804"/>
                    <a:pt x="2200" y="1024"/>
                    <a:pt x="1958" y="1090"/>
                  </a:cubicBezTo>
                  <a:cubicBezTo>
                    <a:pt x="1826" y="1123"/>
                    <a:pt x="1705" y="1167"/>
                    <a:pt x="1584" y="1221"/>
                  </a:cubicBezTo>
                  <a:cubicBezTo>
                    <a:pt x="1166" y="1419"/>
                    <a:pt x="836" y="1694"/>
                    <a:pt x="605" y="2046"/>
                  </a:cubicBezTo>
                  <a:cubicBezTo>
                    <a:pt x="374" y="2409"/>
                    <a:pt x="264" y="2827"/>
                    <a:pt x="264" y="3311"/>
                  </a:cubicBezTo>
                  <a:cubicBezTo>
                    <a:pt x="264" y="4345"/>
                    <a:pt x="825" y="5037"/>
                    <a:pt x="1969" y="5378"/>
                  </a:cubicBezTo>
                  <a:lnTo>
                    <a:pt x="3937" y="5983"/>
                  </a:lnTo>
                  <a:cubicBezTo>
                    <a:pt x="4190" y="6071"/>
                    <a:pt x="4377" y="6170"/>
                    <a:pt x="4498" y="6302"/>
                  </a:cubicBezTo>
                  <a:cubicBezTo>
                    <a:pt x="4619" y="6423"/>
                    <a:pt x="4674" y="6588"/>
                    <a:pt x="4674" y="6786"/>
                  </a:cubicBezTo>
                  <a:cubicBezTo>
                    <a:pt x="4674" y="7072"/>
                    <a:pt x="4542" y="7314"/>
                    <a:pt x="4267" y="7501"/>
                  </a:cubicBezTo>
                  <a:cubicBezTo>
                    <a:pt x="3992" y="7699"/>
                    <a:pt x="3640" y="7798"/>
                    <a:pt x="3222" y="7798"/>
                  </a:cubicBezTo>
                  <a:cubicBezTo>
                    <a:pt x="2782" y="7798"/>
                    <a:pt x="2398" y="7666"/>
                    <a:pt x="2079" y="7413"/>
                  </a:cubicBezTo>
                  <a:cubicBezTo>
                    <a:pt x="1859" y="7226"/>
                    <a:pt x="1694" y="7006"/>
                    <a:pt x="1584" y="6753"/>
                  </a:cubicBezTo>
                  <a:cubicBezTo>
                    <a:pt x="1496" y="6557"/>
                    <a:pt x="1294" y="6440"/>
                    <a:pt x="1080" y="6440"/>
                  </a:cubicBezTo>
                  <a:cubicBezTo>
                    <a:pt x="1054" y="6440"/>
                    <a:pt x="1027" y="6442"/>
                    <a:pt x="1001" y="6445"/>
                  </a:cubicBezTo>
                  <a:lnTo>
                    <a:pt x="550" y="6511"/>
                  </a:lnTo>
                  <a:cubicBezTo>
                    <a:pt x="220" y="6566"/>
                    <a:pt x="0" y="6907"/>
                    <a:pt x="110" y="7215"/>
                  </a:cubicBezTo>
                  <a:cubicBezTo>
                    <a:pt x="209" y="7501"/>
                    <a:pt x="341" y="7754"/>
                    <a:pt x="506" y="7985"/>
                  </a:cubicBezTo>
                  <a:cubicBezTo>
                    <a:pt x="792" y="8370"/>
                    <a:pt x="1155" y="8667"/>
                    <a:pt x="1606" y="8875"/>
                  </a:cubicBezTo>
                  <a:cubicBezTo>
                    <a:pt x="1727" y="8930"/>
                    <a:pt x="1848" y="8985"/>
                    <a:pt x="1980" y="9018"/>
                  </a:cubicBezTo>
                  <a:cubicBezTo>
                    <a:pt x="2211" y="9095"/>
                    <a:pt x="2376" y="9304"/>
                    <a:pt x="2376" y="9546"/>
                  </a:cubicBezTo>
                  <a:lnTo>
                    <a:pt x="2376" y="9590"/>
                  </a:lnTo>
                  <a:cubicBezTo>
                    <a:pt x="2376" y="9887"/>
                    <a:pt x="2618" y="10129"/>
                    <a:pt x="2925" y="10129"/>
                  </a:cubicBezTo>
                  <a:lnTo>
                    <a:pt x="3332" y="10129"/>
                  </a:lnTo>
                  <a:cubicBezTo>
                    <a:pt x="3640" y="10129"/>
                    <a:pt x="3882" y="9887"/>
                    <a:pt x="3882" y="9590"/>
                  </a:cubicBezTo>
                  <a:lnTo>
                    <a:pt x="3882" y="9568"/>
                  </a:lnTo>
                  <a:cubicBezTo>
                    <a:pt x="3882" y="9315"/>
                    <a:pt x="4047" y="9106"/>
                    <a:pt x="4289" y="9040"/>
                  </a:cubicBezTo>
                  <a:cubicBezTo>
                    <a:pt x="4443" y="8996"/>
                    <a:pt x="4586" y="8941"/>
                    <a:pt x="4729" y="8875"/>
                  </a:cubicBezTo>
                  <a:cubicBezTo>
                    <a:pt x="5180" y="8667"/>
                    <a:pt x="5532" y="8370"/>
                    <a:pt x="5785" y="7985"/>
                  </a:cubicBezTo>
                  <a:cubicBezTo>
                    <a:pt x="6038" y="7611"/>
                    <a:pt x="6170" y="7171"/>
                    <a:pt x="6170" y="6676"/>
                  </a:cubicBezTo>
                  <a:cubicBezTo>
                    <a:pt x="6170" y="6104"/>
                    <a:pt x="6016" y="5642"/>
                    <a:pt x="5708" y="5301"/>
                  </a:cubicBezTo>
                  <a:lnTo>
                    <a:pt x="5697" y="5301"/>
                  </a:lnTo>
                  <a:cubicBezTo>
                    <a:pt x="5389" y="4961"/>
                    <a:pt x="4883" y="4686"/>
                    <a:pt x="4179" y="4477"/>
                  </a:cubicBezTo>
                  <a:lnTo>
                    <a:pt x="2771" y="4081"/>
                  </a:lnTo>
                  <a:cubicBezTo>
                    <a:pt x="2420" y="3982"/>
                    <a:pt x="2156" y="3872"/>
                    <a:pt x="1991" y="3729"/>
                  </a:cubicBezTo>
                  <a:cubicBezTo>
                    <a:pt x="1837" y="3586"/>
                    <a:pt x="1749" y="3421"/>
                    <a:pt x="1749" y="3234"/>
                  </a:cubicBezTo>
                  <a:cubicBezTo>
                    <a:pt x="1749" y="3058"/>
                    <a:pt x="1815" y="2904"/>
                    <a:pt x="1925" y="2772"/>
                  </a:cubicBezTo>
                  <a:cubicBezTo>
                    <a:pt x="2046" y="2629"/>
                    <a:pt x="2200" y="2519"/>
                    <a:pt x="2398" y="2442"/>
                  </a:cubicBezTo>
                  <a:cubicBezTo>
                    <a:pt x="2571" y="2375"/>
                    <a:pt x="2761" y="2341"/>
                    <a:pt x="2968" y="2341"/>
                  </a:cubicBezTo>
                  <a:cubicBezTo>
                    <a:pt x="2997" y="2341"/>
                    <a:pt x="3027" y="2342"/>
                    <a:pt x="3057" y="2343"/>
                  </a:cubicBezTo>
                  <a:cubicBezTo>
                    <a:pt x="3310" y="2343"/>
                    <a:pt x="3541" y="2398"/>
                    <a:pt x="3750" y="2508"/>
                  </a:cubicBezTo>
                  <a:cubicBezTo>
                    <a:pt x="3959" y="2607"/>
                    <a:pt x="4135" y="2739"/>
                    <a:pt x="4278" y="2926"/>
                  </a:cubicBezTo>
                  <a:cubicBezTo>
                    <a:pt x="4333" y="2992"/>
                    <a:pt x="4388" y="3069"/>
                    <a:pt x="4421" y="3157"/>
                  </a:cubicBezTo>
                  <a:cubicBezTo>
                    <a:pt x="4526" y="3349"/>
                    <a:pt x="4715" y="3473"/>
                    <a:pt x="4922" y="3473"/>
                  </a:cubicBezTo>
                  <a:cubicBezTo>
                    <a:pt x="4953" y="3473"/>
                    <a:pt x="4984" y="3471"/>
                    <a:pt x="5015" y="3465"/>
                  </a:cubicBezTo>
                  <a:lnTo>
                    <a:pt x="5477" y="3377"/>
                  </a:lnTo>
                  <a:cubicBezTo>
                    <a:pt x="5829" y="3322"/>
                    <a:pt x="6038" y="2948"/>
                    <a:pt x="5884" y="2618"/>
                  </a:cubicBezTo>
                  <a:cubicBezTo>
                    <a:pt x="5785" y="2398"/>
                    <a:pt x="5653" y="2200"/>
                    <a:pt x="5510" y="2013"/>
                  </a:cubicBezTo>
                  <a:cubicBezTo>
                    <a:pt x="5235" y="1672"/>
                    <a:pt x="4894" y="1408"/>
                    <a:pt x="4487" y="1221"/>
                  </a:cubicBezTo>
                  <a:cubicBezTo>
                    <a:pt x="4410" y="1188"/>
                    <a:pt x="4333" y="1167"/>
                    <a:pt x="4256" y="1134"/>
                  </a:cubicBezTo>
                  <a:cubicBezTo>
                    <a:pt x="4036" y="1057"/>
                    <a:pt x="3882" y="859"/>
                    <a:pt x="3882" y="617"/>
                  </a:cubicBezTo>
                  <a:lnTo>
                    <a:pt x="3882" y="551"/>
                  </a:lnTo>
                  <a:cubicBezTo>
                    <a:pt x="3882" y="254"/>
                    <a:pt x="3629" y="1"/>
                    <a:pt x="3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6554044" y="2208321"/>
              <a:ext cx="395255" cy="961422"/>
            </a:xfrm>
            <a:custGeom>
              <a:avLst/>
              <a:gdLst/>
              <a:ahLst/>
              <a:cxnLst/>
              <a:rect l="l" t="t" r="r" b="b"/>
              <a:pathLst>
                <a:path w="6203" h="15090" extrusionOk="0">
                  <a:moveTo>
                    <a:pt x="5322" y="1"/>
                  </a:moveTo>
                  <a:cubicBezTo>
                    <a:pt x="5153" y="1"/>
                    <a:pt x="4983" y="55"/>
                    <a:pt x="4839" y="167"/>
                  </a:cubicBezTo>
                  <a:cubicBezTo>
                    <a:pt x="3739" y="1036"/>
                    <a:pt x="2771" y="2157"/>
                    <a:pt x="1991" y="3510"/>
                  </a:cubicBezTo>
                  <a:cubicBezTo>
                    <a:pt x="693" y="5742"/>
                    <a:pt x="0" y="8404"/>
                    <a:pt x="0" y="11186"/>
                  </a:cubicBezTo>
                  <a:cubicBezTo>
                    <a:pt x="0" y="12297"/>
                    <a:pt x="110" y="13396"/>
                    <a:pt x="330" y="14474"/>
                  </a:cubicBezTo>
                  <a:cubicBezTo>
                    <a:pt x="407" y="14837"/>
                    <a:pt x="737" y="15090"/>
                    <a:pt x="1089" y="15090"/>
                  </a:cubicBezTo>
                  <a:cubicBezTo>
                    <a:pt x="1144" y="15090"/>
                    <a:pt x="1199" y="15079"/>
                    <a:pt x="1254" y="15068"/>
                  </a:cubicBezTo>
                  <a:cubicBezTo>
                    <a:pt x="1672" y="14980"/>
                    <a:pt x="1936" y="14573"/>
                    <a:pt x="1848" y="14155"/>
                  </a:cubicBezTo>
                  <a:cubicBezTo>
                    <a:pt x="1650" y="13187"/>
                    <a:pt x="1551" y="12187"/>
                    <a:pt x="1551" y="11186"/>
                  </a:cubicBezTo>
                  <a:cubicBezTo>
                    <a:pt x="1551" y="8679"/>
                    <a:pt x="2166" y="6292"/>
                    <a:pt x="3332" y="4291"/>
                  </a:cubicBezTo>
                  <a:cubicBezTo>
                    <a:pt x="4014" y="3114"/>
                    <a:pt x="4850" y="2135"/>
                    <a:pt x="5807" y="1388"/>
                  </a:cubicBezTo>
                  <a:cubicBezTo>
                    <a:pt x="6136" y="1124"/>
                    <a:pt x="6202" y="640"/>
                    <a:pt x="5939" y="299"/>
                  </a:cubicBezTo>
                  <a:cubicBezTo>
                    <a:pt x="5780" y="102"/>
                    <a:pt x="5552" y="1"/>
                    <a:pt x="532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6858819" y="1644393"/>
              <a:ext cx="697288" cy="454079"/>
            </a:xfrm>
            <a:custGeom>
              <a:avLst/>
              <a:gdLst/>
              <a:ahLst/>
              <a:cxnLst/>
              <a:rect l="l" t="t" r="r" b="b"/>
              <a:pathLst>
                <a:path w="10943" h="7127" extrusionOk="0">
                  <a:moveTo>
                    <a:pt x="1826" y="0"/>
                  </a:moveTo>
                  <a:cubicBezTo>
                    <a:pt x="914" y="0"/>
                    <a:pt x="914" y="407"/>
                    <a:pt x="1" y="407"/>
                  </a:cubicBezTo>
                  <a:lnTo>
                    <a:pt x="1936" y="7126"/>
                  </a:lnTo>
                  <a:lnTo>
                    <a:pt x="8996" y="7126"/>
                  </a:lnTo>
                  <a:lnTo>
                    <a:pt x="10943" y="407"/>
                  </a:lnTo>
                  <a:cubicBezTo>
                    <a:pt x="10030" y="407"/>
                    <a:pt x="10030" y="0"/>
                    <a:pt x="9117" y="0"/>
                  </a:cubicBezTo>
                  <a:cubicBezTo>
                    <a:pt x="8205" y="0"/>
                    <a:pt x="8205" y="407"/>
                    <a:pt x="7292" y="407"/>
                  </a:cubicBezTo>
                  <a:cubicBezTo>
                    <a:pt x="6379" y="407"/>
                    <a:pt x="6379" y="0"/>
                    <a:pt x="5466" y="0"/>
                  </a:cubicBezTo>
                  <a:cubicBezTo>
                    <a:pt x="4565" y="0"/>
                    <a:pt x="4565" y="407"/>
                    <a:pt x="3652" y="407"/>
                  </a:cubicBezTo>
                  <a:cubicBezTo>
                    <a:pt x="2739" y="407"/>
                    <a:pt x="2739" y="0"/>
                    <a:pt x="1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6678745" y="3408237"/>
              <a:ext cx="1057497" cy="99965"/>
            </a:xfrm>
            <a:custGeom>
              <a:avLst/>
              <a:gdLst/>
              <a:ahLst/>
              <a:cxnLst/>
              <a:rect l="l" t="t" r="r" b="b"/>
              <a:pathLst>
                <a:path w="16596" h="1569" extrusionOk="0">
                  <a:moveTo>
                    <a:pt x="599" y="1"/>
                  </a:moveTo>
                  <a:cubicBezTo>
                    <a:pt x="448" y="1"/>
                    <a:pt x="299" y="67"/>
                    <a:pt x="198" y="194"/>
                  </a:cubicBezTo>
                  <a:cubicBezTo>
                    <a:pt x="1" y="425"/>
                    <a:pt x="56" y="788"/>
                    <a:pt x="308" y="953"/>
                  </a:cubicBezTo>
                  <a:cubicBezTo>
                    <a:pt x="924" y="1349"/>
                    <a:pt x="1639" y="1569"/>
                    <a:pt x="2398" y="1569"/>
                  </a:cubicBezTo>
                  <a:lnTo>
                    <a:pt x="14198" y="1569"/>
                  </a:lnTo>
                  <a:cubicBezTo>
                    <a:pt x="14957" y="1569"/>
                    <a:pt x="15671" y="1349"/>
                    <a:pt x="16287" y="953"/>
                  </a:cubicBezTo>
                  <a:cubicBezTo>
                    <a:pt x="16540" y="788"/>
                    <a:pt x="16595" y="425"/>
                    <a:pt x="16397" y="194"/>
                  </a:cubicBezTo>
                  <a:cubicBezTo>
                    <a:pt x="16290" y="67"/>
                    <a:pt x="16142" y="1"/>
                    <a:pt x="15993" y="1"/>
                  </a:cubicBezTo>
                  <a:cubicBezTo>
                    <a:pt x="15898" y="1"/>
                    <a:pt x="15802" y="28"/>
                    <a:pt x="15715" y="84"/>
                  </a:cubicBezTo>
                  <a:cubicBezTo>
                    <a:pt x="15265" y="370"/>
                    <a:pt x="14748" y="535"/>
                    <a:pt x="14198" y="535"/>
                  </a:cubicBezTo>
                  <a:lnTo>
                    <a:pt x="2398" y="535"/>
                  </a:lnTo>
                  <a:cubicBezTo>
                    <a:pt x="1848" y="535"/>
                    <a:pt x="1320" y="370"/>
                    <a:pt x="880" y="84"/>
                  </a:cubicBezTo>
                  <a:cubicBezTo>
                    <a:pt x="794" y="28"/>
                    <a:pt x="696" y="1"/>
                    <a:pt x="599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7255478" y="1666119"/>
              <a:ext cx="96026" cy="327482"/>
            </a:xfrm>
            <a:custGeom>
              <a:avLst/>
              <a:gdLst/>
              <a:ahLst/>
              <a:cxnLst/>
              <a:rect l="l" t="t" r="r" b="b"/>
              <a:pathLst>
                <a:path w="1507" h="5140" extrusionOk="0">
                  <a:moveTo>
                    <a:pt x="506" y="0"/>
                  </a:moveTo>
                  <a:lnTo>
                    <a:pt x="22" y="4586"/>
                  </a:lnTo>
                  <a:cubicBezTo>
                    <a:pt x="0" y="4861"/>
                    <a:pt x="198" y="5103"/>
                    <a:pt x="473" y="5136"/>
                  </a:cubicBezTo>
                  <a:cubicBezTo>
                    <a:pt x="493" y="5138"/>
                    <a:pt x="513" y="5139"/>
                    <a:pt x="533" y="5139"/>
                  </a:cubicBezTo>
                  <a:cubicBezTo>
                    <a:pt x="782" y="5139"/>
                    <a:pt x="992" y="4951"/>
                    <a:pt x="1023" y="4696"/>
                  </a:cubicBezTo>
                  <a:lnTo>
                    <a:pt x="1507" y="33"/>
                  </a:lnTo>
                  <a:lnTo>
                    <a:pt x="1507" y="33"/>
                  </a:lnTo>
                  <a:cubicBezTo>
                    <a:pt x="1386" y="55"/>
                    <a:pt x="1243" y="77"/>
                    <a:pt x="1067" y="77"/>
                  </a:cubicBezTo>
                  <a:lnTo>
                    <a:pt x="1067" y="66"/>
                  </a:lnTo>
                  <a:cubicBezTo>
                    <a:pt x="825" y="66"/>
                    <a:pt x="660" y="44"/>
                    <a:pt x="50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7063425" y="1666119"/>
              <a:ext cx="96090" cy="327482"/>
            </a:xfrm>
            <a:custGeom>
              <a:avLst/>
              <a:gdLst/>
              <a:ahLst/>
              <a:cxnLst/>
              <a:rect l="l" t="t" r="r" b="b"/>
              <a:pathLst>
                <a:path w="1508" h="5140" extrusionOk="0">
                  <a:moveTo>
                    <a:pt x="1002" y="0"/>
                  </a:moveTo>
                  <a:cubicBezTo>
                    <a:pt x="848" y="44"/>
                    <a:pt x="672" y="66"/>
                    <a:pt x="441" y="66"/>
                  </a:cubicBezTo>
                  <a:cubicBezTo>
                    <a:pt x="265" y="66"/>
                    <a:pt x="122" y="55"/>
                    <a:pt x="1" y="22"/>
                  </a:cubicBezTo>
                  <a:lnTo>
                    <a:pt x="1" y="33"/>
                  </a:lnTo>
                  <a:lnTo>
                    <a:pt x="485" y="4696"/>
                  </a:lnTo>
                  <a:cubicBezTo>
                    <a:pt x="516" y="4941"/>
                    <a:pt x="727" y="5139"/>
                    <a:pt x="977" y="5139"/>
                  </a:cubicBezTo>
                  <a:cubicBezTo>
                    <a:pt x="996" y="5139"/>
                    <a:pt x="1015" y="5138"/>
                    <a:pt x="1035" y="5136"/>
                  </a:cubicBezTo>
                  <a:cubicBezTo>
                    <a:pt x="1310" y="5103"/>
                    <a:pt x="1508" y="4861"/>
                    <a:pt x="1486" y="4586"/>
                  </a:cubicBezTo>
                  <a:lnTo>
                    <a:pt x="1002" y="0"/>
                  </a:ln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6958350" y="1673128"/>
              <a:ext cx="497589" cy="59571"/>
            </a:xfrm>
            <a:custGeom>
              <a:avLst/>
              <a:gdLst/>
              <a:ahLst/>
              <a:cxnLst/>
              <a:rect l="l" t="t" r="r" b="b"/>
              <a:pathLst>
                <a:path w="7809" h="935" extrusionOk="0">
                  <a:moveTo>
                    <a:pt x="264" y="0"/>
                  </a:moveTo>
                  <a:cubicBezTo>
                    <a:pt x="121" y="0"/>
                    <a:pt x="0" y="121"/>
                    <a:pt x="0" y="264"/>
                  </a:cubicBezTo>
                  <a:cubicBezTo>
                    <a:pt x="0" y="407"/>
                    <a:pt x="121" y="517"/>
                    <a:pt x="264" y="517"/>
                  </a:cubicBezTo>
                  <a:cubicBezTo>
                    <a:pt x="660" y="517"/>
                    <a:pt x="847" y="605"/>
                    <a:pt x="1067" y="704"/>
                  </a:cubicBezTo>
                  <a:cubicBezTo>
                    <a:pt x="1309" y="814"/>
                    <a:pt x="1573" y="935"/>
                    <a:pt x="2090" y="935"/>
                  </a:cubicBezTo>
                  <a:cubicBezTo>
                    <a:pt x="2596" y="935"/>
                    <a:pt x="2871" y="814"/>
                    <a:pt x="3102" y="704"/>
                  </a:cubicBezTo>
                  <a:cubicBezTo>
                    <a:pt x="3322" y="605"/>
                    <a:pt x="3508" y="517"/>
                    <a:pt x="3904" y="517"/>
                  </a:cubicBezTo>
                  <a:cubicBezTo>
                    <a:pt x="4311" y="517"/>
                    <a:pt x="4498" y="605"/>
                    <a:pt x="4718" y="704"/>
                  </a:cubicBezTo>
                  <a:cubicBezTo>
                    <a:pt x="4949" y="814"/>
                    <a:pt x="5224" y="935"/>
                    <a:pt x="5730" y="935"/>
                  </a:cubicBezTo>
                  <a:cubicBezTo>
                    <a:pt x="6247" y="935"/>
                    <a:pt x="6511" y="814"/>
                    <a:pt x="6753" y="704"/>
                  </a:cubicBezTo>
                  <a:cubicBezTo>
                    <a:pt x="6973" y="605"/>
                    <a:pt x="7160" y="517"/>
                    <a:pt x="7555" y="517"/>
                  </a:cubicBezTo>
                  <a:cubicBezTo>
                    <a:pt x="7698" y="517"/>
                    <a:pt x="7808" y="407"/>
                    <a:pt x="7808" y="264"/>
                  </a:cubicBezTo>
                  <a:cubicBezTo>
                    <a:pt x="7808" y="121"/>
                    <a:pt x="7698" y="0"/>
                    <a:pt x="7555" y="0"/>
                  </a:cubicBezTo>
                  <a:cubicBezTo>
                    <a:pt x="7039" y="0"/>
                    <a:pt x="6775" y="121"/>
                    <a:pt x="6533" y="231"/>
                  </a:cubicBezTo>
                  <a:cubicBezTo>
                    <a:pt x="6324" y="330"/>
                    <a:pt x="6137" y="418"/>
                    <a:pt x="5730" y="418"/>
                  </a:cubicBezTo>
                  <a:cubicBezTo>
                    <a:pt x="5334" y="418"/>
                    <a:pt x="5147" y="330"/>
                    <a:pt x="4927" y="231"/>
                  </a:cubicBezTo>
                  <a:cubicBezTo>
                    <a:pt x="4685" y="121"/>
                    <a:pt x="4421" y="0"/>
                    <a:pt x="3904" y="0"/>
                  </a:cubicBezTo>
                  <a:cubicBezTo>
                    <a:pt x="3399" y="0"/>
                    <a:pt x="3124" y="121"/>
                    <a:pt x="2893" y="231"/>
                  </a:cubicBezTo>
                  <a:cubicBezTo>
                    <a:pt x="2673" y="330"/>
                    <a:pt x="2486" y="418"/>
                    <a:pt x="2090" y="418"/>
                  </a:cubicBezTo>
                  <a:cubicBezTo>
                    <a:pt x="1683" y="418"/>
                    <a:pt x="1496" y="330"/>
                    <a:pt x="1276" y="231"/>
                  </a:cubicBezTo>
                  <a:cubicBezTo>
                    <a:pt x="1045" y="121"/>
                    <a:pt x="770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6909285" y="2098415"/>
              <a:ext cx="597120" cy="52627"/>
            </a:xfrm>
            <a:custGeom>
              <a:avLst/>
              <a:gdLst/>
              <a:ahLst/>
              <a:cxnLst/>
              <a:rect l="l" t="t" r="r" b="b"/>
              <a:pathLst>
                <a:path w="9371" h="826" extrusionOk="0">
                  <a:moveTo>
                    <a:pt x="1144" y="0"/>
                  </a:moveTo>
                  <a:cubicBezTo>
                    <a:pt x="759" y="165"/>
                    <a:pt x="374" y="363"/>
                    <a:pt x="1" y="583"/>
                  </a:cubicBezTo>
                  <a:cubicBezTo>
                    <a:pt x="89" y="726"/>
                    <a:pt x="254" y="825"/>
                    <a:pt x="440" y="825"/>
                  </a:cubicBezTo>
                  <a:lnTo>
                    <a:pt x="506" y="825"/>
                  </a:lnTo>
                  <a:lnTo>
                    <a:pt x="4685" y="308"/>
                  </a:lnTo>
                  <a:lnTo>
                    <a:pt x="8864" y="825"/>
                  </a:lnTo>
                  <a:lnTo>
                    <a:pt x="8930" y="825"/>
                  </a:lnTo>
                  <a:cubicBezTo>
                    <a:pt x="9117" y="825"/>
                    <a:pt x="9271" y="737"/>
                    <a:pt x="9370" y="583"/>
                  </a:cubicBezTo>
                  <a:cubicBezTo>
                    <a:pt x="8996" y="363"/>
                    <a:pt x="8611" y="165"/>
                    <a:pt x="821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7099172" y="2051777"/>
              <a:ext cx="132538" cy="572903"/>
            </a:xfrm>
            <a:custGeom>
              <a:avLst/>
              <a:gdLst/>
              <a:ahLst/>
              <a:cxnLst/>
              <a:rect l="l" t="t" r="r" b="b"/>
              <a:pathLst>
                <a:path w="2080" h="8992" extrusionOk="0">
                  <a:moveTo>
                    <a:pt x="1492" y="1"/>
                  </a:moveTo>
                  <a:cubicBezTo>
                    <a:pt x="1316" y="1"/>
                    <a:pt x="1147" y="89"/>
                    <a:pt x="1046" y="248"/>
                  </a:cubicBezTo>
                  <a:cubicBezTo>
                    <a:pt x="1002" y="325"/>
                    <a:pt x="1" y="2041"/>
                    <a:pt x="408" y="4284"/>
                  </a:cubicBezTo>
                  <a:cubicBezTo>
                    <a:pt x="848" y="6671"/>
                    <a:pt x="276" y="8276"/>
                    <a:pt x="265" y="8287"/>
                  </a:cubicBezTo>
                  <a:cubicBezTo>
                    <a:pt x="166" y="8551"/>
                    <a:pt x="298" y="8859"/>
                    <a:pt x="573" y="8958"/>
                  </a:cubicBezTo>
                  <a:cubicBezTo>
                    <a:pt x="628" y="8980"/>
                    <a:pt x="694" y="8991"/>
                    <a:pt x="749" y="8991"/>
                  </a:cubicBezTo>
                  <a:cubicBezTo>
                    <a:pt x="958" y="8991"/>
                    <a:pt x="1156" y="8859"/>
                    <a:pt x="1233" y="8650"/>
                  </a:cubicBezTo>
                  <a:cubicBezTo>
                    <a:pt x="1265" y="8573"/>
                    <a:pt x="1914" y="6792"/>
                    <a:pt x="1430" y="4097"/>
                  </a:cubicBezTo>
                  <a:cubicBezTo>
                    <a:pt x="1090" y="2250"/>
                    <a:pt x="1936" y="798"/>
                    <a:pt x="1936" y="776"/>
                  </a:cubicBezTo>
                  <a:cubicBezTo>
                    <a:pt x="2079" y="534"/>
                    <a:pt x="2002" y="215"/>
                    <a:pt x="1760" y="73"/>
                  </a:cubicBezTo>
                  <a:cubicBezTo>
                    <a:pt x="1675" y="24"/>
                    <a:pt x="1582" y="1"/>
                    <a:pt x="14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7160853" y="2052159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1"/>
                    <a:pt x="12" y="517"/>
                  </a:cubicBezTo>
                  <a:cubicBezTo>
                    <a:pt x="12" y="594"/>
                    <a:pt x="45" y="2420"/>
                    <a:pt x="594" y="4091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0"/>
                    <a:pt x="814" y="1"/>
                    <a:pt x="528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7099172" y="2037123"/>
              <a:ext cx="132538" cy="572839"/>
            </a:xfrm>
            <a:custGeom>
              <a:avLst/>
              <a:gdLst/>
              <a:ahLst/>
              <a:cxnLst/>
              <a:rect l="l" t="t" r="r" b="b"/>
              <a:pathLst>
                <a:path w="2080" h="8991" extrusionOk="0">
                  <a:moveTo>
                    <a:pt x="1494" y="0"/>
                  </a:moveTo>
                  <a:cubicBezTo>
                    <a:pt x="1318" y="0"/>
                    <a:pt x="1148" y="91"/>
                    <a:pt x="1046" y="259"/>
                  </a:cubicBezTo>
                  <a:cubicBezTo>
                    <a:pt x="1002" y="325"/>
                    <a:pt x="1" y="2040"/>
                    <a:pt x="408" y="4283"/>
                  </a:cubicBezTo>
                  <a:cubicBezTo>
                    <a:pt x="848" y="6681"/>
                    <a:pt x="276" y="8275"/>
                    <a:pt x="265" y="8286"/>
                  </a:cubicBezTo>
                  <a:cubicBezTo>
                    <a:pt x="166" y="8561"/>
                    <a:pt x="298" y="8858"/>
                    <a:pt x="573" y="8957"/>
                  </a:cubicBezTo>
                  <a:cubicBezTo>
                    <a:pt x="628" y="8979"/>
                    <a:pt x="694" y="8990"/>
                    <a:pt x="749" y="8990"/>
                  </a:cubicBezTo>
                  <a:cubicBezTo>
                    <a:pt x="958" y="8990"/>
                    <a:pt x="1156" y="8858"/>
                    <a:pt x="1233" y="8649"/>
                  </a:cubicBezTo>
                  <a:cubicBezTo>
                    <a:pt x="1265" y="8583"/>
                    <a:pt x="1914" y="6791"/>
                    <a:pt x="1430" y="4097"/>
                  </a:cubicBezTo>
                  <a:cubicBezTo>
                    <a:pt x="1090" y="2249"/>
                    <a:pt x="1936" y="797"/>
                    <a:pt x="1936" y="786"/>
                  </a:cubicBezTo>
                  <a:cubicBezTo>
                    <a:pt x="2079" y="533"/>
                    <a:pt x="2002" y="215"/>
                    <a:pt x="1760" y="72"/>
                  </a:cubicBezTo>
                  <a:cubicBezTo>
                    <a:pt x="1675" y="24"/>
                    <a:pt x="1584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7160853" y="2037441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2"/>
                    <a:pt x="12" y="517"/>
                  </a:cubicBezTo>
                  <a:cubicBezTo>
                    <a:pt x="12" y="594"/>
                    <a:pt x="45" y="2420"/>
                    <a:pt x="594" y="4092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1"/>
                    <a:pt x="814" y="1"/>
                    <a:pt x="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7096368" y="3391162"/>
              <a:ext cx="802426" cy="128954"/>
            </a:xfrm>
            <a:custGeom>
              <a:avLst/>
              <a:gdLst/>
              <a:ahLst/>
              <a:cxnLst/>
              <a:rect l="l" t="t" r="r" b="b"/>
              <a:pathLst>
                <a:path w="12593" h="2024" extrusionOk="0">
                  <a:moveTo>
                    <a:pt x="1024" y="0"/>
                  </a:moveTo>
                  <a:cubicBezTo>
                    <a:pt x="463" y="0"/>
                    <a:pt x="1" y="451"/>
                    <a:pt x="1" y="1012"/>
                  </a:cubicBezTo>
                  <a:cubicBezTo>
                    <a:pt x="1" y="1573"/>
                    <a:pt x="463" y="2023"/>
                    <a:pt x="1024" y="2023"/>
                  </a:cubicBezTo>
                  <a:lnTo>
                    <a:pt x="11581" y="2023"/>
                  </a:lnTo>
                  <a:cubicBezTo>
                    <a:pt x="12142" y="2023"/>
                    <a:pt x="12593" y="1573"/>
                    <a:pt x="12593" y="1012"/>
                  </a:cubicBezTo>
                  <a:cubicBezTo>
                    <a:pt x="12593" y="451"/>
                    <a:pt x="12142" y="0"/>
                    <a:pt x="11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8"/>
            <p:cNvSpPr/>
            <p:nvPr/>
          </p:nvSpPr>
          <p:spPr>
            <a:xfrm>
              <a:off x="7511251" y="3391162"/>
              <a:ext cx="253733" cy="128954"/>
            </a:xfrm>
            <a:custGeom>
              <a:avLst/>
              <a:gdLst/>
              <a:ahLst/>
              <a:cxnLst/>
              <a:rect l="l" t="t" r="r" b="b"/>
              <a:pathLst>
                <a:path w="3982" h="2024" extrusionOk="0">
                  <a:moveTo>
                    <a:pt x="0" y="0"/>
                  </a:moveTo>
                  <a:lnTo>
                    <a:pt x="0" y="2023"/>
                  </a:lnTo>
                  <a:lnTo>
                    <a:pt x="3981" y="2023"/>
                  </a:lnTo>
                  <a:lnTo>
                    <a:pt x="39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8"/>
            <p:cNvSpPr/>
            <p:nvPr/>
          </p:nvSpPr>
          <p:spPr>
            <a:xfrm>
              <a:off x="7794998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6" y="202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7147536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5" y="2023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7130012" y="3400910"/>
              <a:ext cx="735839" cy="25294"/>
            </a:xfrm>
            <a:custGeom>
              <a:avLst/>
              <a:gdLst/>
              <a:ahLst/>
              <a:cxnLst/>
              <a:rect l="l" t="t" r="r" b="b"/>
              <a:pathLst>
                <a:path w="11548" h="397" extrusionOk="0">
                  <a:moveTo>
                    <a:pt x="199" y="1"/>
                  </a:moveTo>
                  <a:cubicBezTo>
                    <a:pt x="89" y="1"/>
                    <a:pt x="1" y="89"/>
                    <a:pt x="1" y="199"/>
                  </a:cubicBezTo>
                  <a:cubicBezTo>
                    <a:pt x="1" y="309"/>
                    <a:pt x="89" y="397"/>
                    <a:pt x="199" y="397"/>
                  </a:cubicBezTo>
                  <a:lnTo>
                    <a:pt x="11350" y="397"/>
                  </a:lnTo>
                  <a:cubicBezTo>
                    <a:pt x="11460" y="397"/>
                    <a:pt x="11548" y="309"/>
                    <a:pt x="11548" y="199"/>
                  </a:cubicBezTo>
                  <a:cubicBezTo>
                    <a:pt x="11548" y="89"/>
                    <a:pt x="11460" y="1"/>
                    <a:pt x="113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7125106" y="3506037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1" y="1"/>
                  </a:moveTo>
                  <a:cubicBezTo>
                    <a:pt x="45" y="1"/>
                    <a:pt x="1" y="56"/>
                    <a:pt x="1" y="111"/>
                  </a:cubicBezTo>
                  <a:cubicBezTo>
                    <a:pt x="1" y="176"/>
                    <a:pt x="45" y="220"/>
                    <a:pt x="111" y="220"/>
                  </a:cubicBezTo>
                  <a:lnTo>
                    <a:pt x="11592" y="220"/>
                  </a:lnTo>
                  <a:cubicBezTo>
                    <a:pt x="11647" y="220"/>
                    <a:pt x="11702" y="176"/>
                    <a:pt x="11702" y="111"/>
                  </a:cubicBezTo>
                  <a:cubicBezTo>
                    <a:pt x="11702" y="56"/>
                    <a:pt x="11647" y="1"/>
                    <a:pt x="115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6993396" y="3261505"/>
              <a:ext cx="801661" cy="129719"/>
            </a:xfrm>
            <a:custGeom>
              <a:avLst/>
              <a:gdLst/>
              <a:ahLst/>
              <a:cxnLst/>
              <a:rect l="l" t="t" r="r" b="b"/>
              <a:pathLst>
                <a:path w="12581" h="2036" extrusionOk="0">
                  <a:moveTo>
                    <a:pt x="1012" y="1"/>
                  </a:moveTo>
                  <a:cubicBezTo>
                    <a:pt x="451" y="1"/>
                    <a:pt x="0" y="451"/>
                    <a:pt x="0" y="1012"/>
                  </a:cubicBezTo>
                  <a:cubicBezTo>
                    <a:pt x="0" y="1573"/>
                    <a:pt x="451" y="2035"/>
                    <a:pt x="1012" y="2035"/>
                  </a:cubicBezTo>
                  <a:lnTo>
                    <a:pt x="11569" y="2035"/>
                  </a:lnTo>
                  <a:cubicBezTo>
                    <a:pt x="12130" y="2035"/>
                    <a:pt x="12581" y="1573"/>
                    <a:pt x="12581" y="1012"/>
                  </a:cubicBezTo>
                  <a:cubicBezTo>
                    <a:pt x="12581" y="451"/>
                    <a:pt x="12130" y="1"/>
                    <a:pt x="11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7407515" y="3261505"/>
              <a:ext cx="253733" cy="129719"/>
            </a:xfrm>
            <a:custGeom>
              <a:avLst/>
              <a:gdLst/>
              <a:ahLst/>
              <a:cxnLst/>
              <a:rect l="l" t="t" r="r" b="b"/>
              <a:pathLst>
                <a:path w="3982" h="2036" extrusionOk="0">
                  <a:moveTo>
                    <a:pt x="1" y="1"/>
                  </a:moveTo>
                  <a:lnTo>
                    <a:pt x="1" y="2035"/>
                  </a:lnTo>
                  <a:lnTo>
                    <a:pt x="3982" y="2035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7691325" y="3261505"/>
              <a:ext cx="52633" cy="129719"/>
            </a:xfrm>
            <a:custGeom>
              <a:avLst/>
              <a:gdLst/>
              <a:ahLst/>
              <a:cxnLst/>
              <a:rect l="l" t="t" r="r" b="b"/>
              <a:pathLst>
                <a:path w="826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7043863" y="3261505"/>
              <a:ext cx="52569" cy="129719"/>
            </a:xfrm>
            <a:custGeom>
              <a:avLst/>
              <a:gdLst/>
              <a:ahLst/>
              <a:cxnLst/>
              <a:rect l="l" t="t" r="r" b="b"/>
              <a:pathLst>
                <a:path w="825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7026339" y="3271317"/>
              <a:ext cx="735839" cy="25995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7021433" y="3377145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0" y="0"/>
                  </a:moveTo>
                  <a:cubicBezTo>
                    <a:pt x="55" y="0"/>
                    <a:pt x="0" y="44"/>
                    <a:pt x="0" y="110"/>
                  </a:cubicBezTo>
                  <a:cubicBezTo>
                    <a:pt x="0" y="165"/>
                    <a:pt x="55" y="220"/>
                    <a:pt x="110" y="220"/>
                  </a:cubicBezTo>
                  <a:lnTo>
                    <a:pt x="11591" y="220"/>
                  </a:lnTo>
                  <a:cubicBezTo>
                    <a:pt x="11657" y="220"/>
                    <a:pt x="11701" y="165"/>
                    <a:pt x="11701" y="110"/>
                  </a:cubicBezTo>
                  <a:cubicBezTo>
                    <a:pt x="11701" y="44"/>
                    <a:pt x="11657" y="0"/>
                    <a:pt x="11591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6538624" y="3008499"/>
              <a:ext cx="712708" cy="495046"/>
            </a:xfrm>
            <a:custGeom>
              <a:avLst/>
              <a:gdLst/>
              <a:ahLst/>
              <a:cxnLst/>
              <a:rect l="l" t="t" r="r" b="b"/>
              <a:pathLst>
                <a:path w="11185" h="7770" extrusionOk="0">
                  <a:moveTo>
                    <a:pt x="10025" y="0"/>
                  </a:moveTo>
                  <a:cubicBezTo>
                    <a:pt x="9834" y="0"/>
                    <a:pt x="9641" y="54"/>
                    <a:pt x="9469" y="167"/>
                  </a:cubicBezTo>
                  <a:lnTo>
                    <a:pt x="605" y="5907"/>
                  </a:lnTo>
                  <a:cubicBezTo>
                    <a:pt x="132" y="6204"/>
                    <a:pt x="0" y="6831"/>
                    <a:pt x="308" y="7304"/>
                  </a:cubicBezTo>
                  <a:cubicBezTo>
                    <a:pt x="505" y="7607"/>
                    <a:pt x="833" y="7770"/>
                    <a:pt x="1168" y="7770"/>
                  </a:cubicBezTo>
                  <a:cubicBezTo>
                    <a:pt x="1356" y="7770"/>
                    <a:pt x="1546" y="7718"/>
                    <a:pt x="1716" y="7612"/>
                  </a:cubicBezTo>
                  <a:lnTo>
                    <a:pt x="10568" y="1871"/>
                  </a:lnTo>
                  <a:cubicBezTo>
                    <a:pt x="11041" y="1563"/>
                    <a:pt x="11184" y="936"/>
                    <a:pt x="10876" y="463"/>
                  </a:cubicBezTo>
                  <a:cubicBezTo>
                    <a:pt x="10681" y="163"/>
                    <a:pt x="10357" y="0"/>
                    <a:pt x="10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6870734" y="3056220"/>
              <a:ext cx="283172" cy="246695"/>
            </a:xfrm>
            <a:custGeom>
              <a:avLst/>
              <a:gdLst/>
              <a:ahLst/>
              <a:cxnLst/>
              <a:rect l="l" t="t" r="r" b="b"/>
              <a:pathLst>
                <a:path w="4444" h="3872" extrusionOk="0">
                  <a:moveTo>
                    <a:pt x="3344" y="0"/>
                  </a:moveTo>
                  <a:lnTo>
                    <a:pt x="1" y="2167"/>
                  </a:lnTo>
                  <a:lnTo>
                    <a:pt x="1100" y="3871"/>
                  </a:lnTo>
                  <a:lnTo>
                    <a:pt x="4444" y="1705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7109686" y="3011366"/>
              <a:ext cx="113613" cy="137428"/>
            </a:xfrm>
            <a:custGeom>
              <a:avLst/>
              <a:gdLst/>
              <a:ahLst/>
              <a:cxnLst/>
              <a:rect l="l" t="t" r="r" b="b"/>
              <a:pathLst>
                <a:path w="1783" h="2157" extrusionOk="0">
                  <a:moveTo>
                    <a:pt x="683" y="1"/>
                  </a:moveTo>
                  <a:lnTo>
                    <a:pt x="1" y="451"/>
                  </a:lnTo>
                  <a:lnTo>
                    <a:pt x="1100" y="2156"/>
                  </a:lnTo>
                  <a:lnTo>
                    <a:pt x="1782" y="1705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6559652" y="3014743"/>
              <a:ext cx="625093" cy="412284"/>
            </a:xfrm>
            <a:custGeom>
              <a:avLst/>
              <a:gdLst/>
              <a:ahLst/>
              <a:cxnLst/>
              <a:rect l="l" t="t" r="r" b="b"/>
              <a:pathLst>
                <a:path w="9810" h="6471" extrusionOk="0">
                  <a:moveTo>
                    <a:pt x="9581" y="1"/>
                  </a:moveTo>
                  <a:cubicBezTo>
                    <a:pt x="9543" y="1"/>
                    <a:pt x="9504" y="12"/>
                    <a:pt x="9469" y="36"/>
                  </a:cubicBezTo>
                  <a:lnTo>
                    <a:pt x="121" y="6095"/>
                  </a:lnTo>
                  <a:cubicBezTo>
                    <a:pt x="22" y="6161"/>
                    <a:pt x="0" y="6282"/>
                    <a:pt x="55" y="6381"/>
                  </a:cubicBezTo>
                  <a:cubicBezTo>
                    <a:pt x="97" y="6437"/>
                    <a:pt x="161" y="6471"/>
                    <a:pt x="228" y="6471"/>
                  </a:cubicBezTo>
                  <a:cubicBezTo>
                    <a:pt x="266" y="6471"/>
                    <a:pt x="305" y="6460"/>
                    <a:pt x="341" y="6436"/>
                  </a:cubicBezTo>
                  <a:lnTo>
                    <a:pt x="9689" y="376"/>
                  </a:lnTo>
                  <a:cubicBezTo>
                    <a:pt x="9787" y="310"/>
                    <a:pt x="9809" y="190"/>
                    <a:pt x="9754" y="91"/>
                  </a:cubicBezTo>
                  <a:cubicBezTo>
                    <a:pt x="9712" y="34"/>
                    <a:pt x="9648" y="1"/>
                    <a:pt x="958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6611456" y="3098653"/>
              <a:ext cx="630063" cy="411965"/>
            </a:xfrm>
            <a:custGeom>
              <a:avLst/>
              <a:gdLst/>
              <a:ahLst/>
              <a:cxnLst/>
              <a:rect l="l" t="t" r="r" b="b"/>
              <a:pathLst>
                <a:path w="9888" h="6466" extrusionOk="0">
                  <a:moveTo>
                    <a:pt x="9757" y="0"/>
                  </a:moveTo>
                  <a:cubicBezTo>
                    <a:pt x="9738" y="0"/>
                    <a:pt x="9719" y="5"/>
                    <a:pt x="9700" y="16"/>
                  </a:cubicBezTo>
                  <a:lnTo>
                    <a:pt x="67" y="6263"/>
                  </a:lnTo>
                  <a:cubicBezTo>
                    <a:pt x="12" y="6296"/>
                    <a:pt x="1" y="6362"/>
                    <a:pt x="34" y="6417"/>
                  </a:cubicBezTo>
                  <a:cubicBezTo>
                    <a:pt x="56" y="6446"/>
                    <a:pt x="92" y="6465"/>
                    <a:pt x="131" y="6465"/>
                  </a:cubicBezTo>
                  <a:cubicBezTo>
                    <a:pt x="150" y="6465"/>
                    <a:pt x="169" y="6461"/>
                    <a:pt x="188" y="6450"/>
                  </a:cubicBezTo>
                  <a:lnTo>
                    <a:pt x="9821" y="203"/>
                  </a:lnTo>
                  <a:cubicBezTo>
                    <a:pt x="9865" y="170"/>
                    <a:pt x="9887" y="104"/>
                    <a:pt x="9854" y="49"/>
                  </a:cubicBezTo>
                  <a:cubicBezTo>
                    <a:pt x="9832" y="20"/>
                    <a:pt x="9796" y="0"/>
                    <a:pt x="9757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554" y="0"/>
                  </a:moveTo>
                  <a:cubicBezTo>
                    <a:pt x="295" y="0"/>
                    <a:pt x="74" y="190"/>
                    <a:pt x="34" y="455"/>
                  </a:cubicBezTo>
                  <a:cubicBezTo>
                    <a:pt x="1" y="741"/>
                    <a:pt x="199" y="993"/>
                    <a:pt x="484" y="1026"/>
                  </a:cubicBezTo>
                  <a:lnTo>
                    <a:pt x="8974" y="2082"/>
                  </a:lnTo>
                  <a:lnTo>
                    <a:pt x="9040" y="2082"/>
                  </a:lnTo>
                  <a:cubicBezTo>
                    <a:pt x="9304" y="2082"/>
                    <a:pt x="9524" y="1895"/>
                    <a:pt x="9557" y="1631"/>
                  </a:cubicBezTo>
                  <a:cubicBezTo>
                    <a:pt x="9590" y="1345"/>
                    <a:pt x="9392" y="1092"/>
                    <a:pt x="9106" y="1059"/>
                  </a:cubicBezTo>
                  <a:lnTo>
                    <a:pt x="616" y="4"/>
                  </a:lnTo>
                  <a:cubicBezTo>
                    <a:pt x="596" y="1"/>
                    <a:pt x="575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0" name="Google Shape;2030;p47"/>
          <p:cNvCxnSpPr/>
          <p:nvPr/>
        </p:nvCxnSpPr>
        <p:spPr>
          <a:xfrm>
            <a:off x="7096241" y="1993991"/>
            <a:ext cx="120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33" name="Google Shape;2033;p47"/>
          <p:cNvGrpSpPr/>
          <p:nvPr/>
        </p:nvGrpSpPr>
        <p:grpSpPr>
          <a:xfrm>
            <a:off x="7303756" y="1071554"/>
            <a:ext cx="727220" cy="722333"/>
            <a:chOff x="-1467695" y="1926796"/>
            <a:chExt cx="414205" cy="414205"/>
          </a:xfrm>
        </p:grpSpPr>
        <p:sp>
          <p:nvSpPr>
            <p:cNvPr id="2034" name="Google Shape;2034;p47"/>
            <p:cNvSpPr/>
            <p:nvPr/>
          </p:nvSpPr>
          <p:spPr>
            <a:xfrm>
              <a:off x="-1467695" y="1926796"/>
              <a:ext cx="343870" cy="414205"/>
            </a:xfrm>
            <a:custGeom>
              <a:avLst/>
              <a:gdLst/>
              <a:ahLst/>
              <a:cxnLst/>
              <a:rect l="l" t="t" r="r" b="b"/>
              <a:pathLst>
                <a:path w="11010" h="13262" extrusionOk="0">
                  <a:moveTo>
                    <a:pt x="3923" y="3897"/>
                  </a:moveTo>
                  <a:lnTo>
                    <a:pt x="3923" y="4682"/>
                  </a:lnTo>
                  <a:lnTo>
                    <a:pt x="4682" y="4682"/>
                  </a:lnTo>
                  <a:lnTo>
                    <a:pt x="4682" y="5466"/>
                  </a:lnTo>
                  <a:lnTo>
                    <a:pt x="3518" y="5466"/>
                  </a:lnTo>
                  <a:cubicBezTo>
                    <a:pt x="3316" y="5466"/>
                    <a:pt x="3138" y="5618"/>
                    <a:pt x="3138" y="5846"/>
                  </a:cubicBezTo>
                  <a:lnTo>
                    <a:pt x="3138" y="6226"/>
                  </a:lnTo>
                  <a:lnTo>
                    <a:pt x="4682" y="6226"/>
                  </a:lnTo>
                  <a:lnTo>
                    <a:pt x="4682" y="7390"/>
                  </a:lnTo>
                  <a:cubicBezTo>
                    <a:pt x="4682" y="7896"/>
                    <a:pt x="4353" y="8326"/>
                    <a:pt x="3923" y="8503"/>
                  </a:cubicBezTo>
                  <a:lnTo>
                    <a:pt x="3923" y="9339"/>
                  </a:lnTo>
                  <a:lnTo>
                    <a:pt x="3138" y="9339"/>
                  </a:lnTo>
                  <a:lnTo>
                    <a:pt x="3138" y="8554"/>
                  </a:lnTo>
                  <a:lnTo>
                    <a:pt x="2354" y="8554"/>
                  </a:lnTo>
                  <a:lnTo>
                    <a:pt x="2354" y="7795"/>
                  </a:lnTo>
                  <a:lnTo>
                    <a:pt x="3518" y="7795"/>
                  </a:lnTo>
                  <a:cubicBezTo>
                    <a:pt x="3746" y="7795"/>
                    <a:pt x="3923" y="7618"/>
                    <a:pt x="3923" y="7415"/>
                  </a:cubicBezTo>
                  <a:lnTo>
                    <a:pt x="3923" y="7010"/>
                  </a:lnTo>
                  <a:lnTo>
                    <a:pt x="2354" y="7010"/>
                  </a:lnTo>
                  <a:lnTo>
                    <a:pt x="2354" y="5846"/>
                  </a:lnTo>
                  <a:cubicBezTo>
                    <a:pt x="2354" y="5340"/>
                    <a:pt x="2683" y="4910"/>
                    <a:pt x="3138" y="4758"/>
                  </a:cubicBezTo>
                  <a:lnTo>
                    <a:pt x="3138" y="3897"/>
                  </a:lnTo>
                  <a:close/>
                  <a:moveTo>
                    <a:pt x="6251" y="0"/>
                  </a:moveTo>
                  <a:cubicBezTo>
                    <a:pt x="2835" y="202"/>
                    <a:pt x="0" y="3062"/>
                    <a:pt x="0" y="6631"/>
                  </a:cubicBezTo>
                  <a:cubicBezTo>
                    <a:pt x="0" y="10199"/>
                    <a:pt x="2987" y="13261"/>
                    <a:pt x="6631" y="13261"/>
                  </a:cubicBezTo>
                  <a:cubicBezTo>
                    <a:pt x="8276" y="13261"/>
                    <a:pt x="9820" y="12629"/>
                    <a:pt x="11009" y="11566"/>
                  </a:cubicBezTo>
                  <a:lnTo>
                    <a:pt x="6251" y="6782"/>
                  </a:lnTo>
                  <a:lnTo>
                    <a:pt x="62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7"/>
            <p:cNvSpPr/>
            <p:nvPr/>
          </p:nvSpPr>
          <p:spPr>
            <a:xfrm>
              <a:off x="-1247974" y="1926796"/>
              <a:ext cx="194485" cy="343839"/>
            </a:xfrm>
            <a:custGeom>
              <a:avLst/>
              <a:gdLst/>
              <a:ahLst/>
              <a:cxnLst/>
              <a:rect l="l" t="t" r="r" b="b"/>
              <a:pathLst>
                <a:path w="6227" h="11009" extrusionOk="0">
                  <a:moveTo>
                    <a:pt x="1" y="0"/>
                  </a:moveTo>
                  <a:lnTo>
                    <a:pt x="1" y="6453"/>
                  </a:lnTo>
                  <a:lnTo>
                    <a:pt x="4531" y="11009"/>
                  </a:lnTo>
                  <a:cubicBezTo>
                    <a:pt x="5594" y="9819"/>
                    <a:pt x="6226" y="8276"/>
                    <a:pt x="6226" y="6631"/>
                  </a:cubicBezTo>
                  <a:cubicBezTo>
                    <a:pt x="6226" y="3062"/>
                    <a:pt x="3392" y="20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348259"/>
              </p:ext>
            </p:extLst>
          </p:nvPr>
        </p:nvGraphicFramePr>
        <p:xfrm>
          <a:off x="882127" y="928544"/>
          <a:ext cx="5889166" cy="1360968"/>
        </p:xfrm>
        <a:graphic>
          <a:graphicData uri="http://schemas.openxmlformats.org/drawingml/2006/table">
            <a:tbl>
              <a:tblPr>
                <a:tableStyleId>{23CD7FA1-052F-4EED-A01B-75603A052AA3}</a:tableStyleId>
              </a:tblPr>
              <a:tblGrid>
                <a:gridCol w="1267158">
                  <a:extLst>
                    <a:ext uri="{9D8B030D-6E8A-4147-A177-3AD203B41FA5}">
                      <a16:colId xmlns:a16="http://schemas.microsoft.com/office/drawing/2014/main" val="1364065570"/>
                    </a:ext>
                  </a:extLst>
                </a:gridCol>
                <a:gridCol w="1661846">
                  <a:extLst>
                    <a:ext uri="{9D8B030D-6E8A-4147-A177-3AD203B41FA5}">
                      <a16:colId xmlns:a16="http://schemas.microsoft.com/office/drawing/2014/main" val="1306723375"/>
                    </a:ext>
                  </a:extLst>
                </a:gridCol>
                <a:gridCol w="1765711">
                  <a:extLst>
                    <a:ext uri="{9D8B030D-6E8A-4147-A177-3AD203B41FA5}">
                      <a16:colId xmlns:a16="http://schemas.microsoft.com/office/drawing/2014/main" val="2530088627"/>
                    </a:ext>
                  </a:extLst>
                </a:gridCol>
                <a:gridCol w="1194451">
                  <a:extLst>
                    <a:ext uri="{9D8B030D-6E8A-4147-A177-3AD203B41FA5}">
                      <a16:colId xmlns:a16="http://schemas.microsoft.com/office/drawing/2014/main" val="1902750294"/>
                    </a:ext>
                  </a:extLst>
                </a:gridCol>
              </a:tblGrid>
              <a:tr h="5041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R&amp;D Spend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Administration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Marketing Spend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Profit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359276951"/>
                  </a:ext>
                </a:extLst>
              </a:tr>
              <a:tr h="4284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21892.92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81910.77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164270.7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 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064002741"/>
                  </a:ext>
                </a:extLst>
              </a:tr>
              <a:tr h="4284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23940.93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96489.63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137001.1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 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47924982"/>
                  </a:ext>
                </a:extLst>
              </a:tr>
            </a:tbl>
          </a:graphicData>
        </a:graphic>
      </p:graphicFrame>
      <p:sp>
        <p:nvSpPr>
          <p:cNvPr id="34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796066" y="2473793"/>
            <a:ext cx="1678193" cy="1747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sz="1400" dirty="0" smtClean="0"/>
              <a:t>Here is the </a:t>
            </a:r>
            <a:r>
              <a:rPr lang="en-US" sz="1400" dirty="0"/>
              <a:t>output for the predicated </a:t>
            </a:r>
            <a:r>
              <a:rPr lang="en-US" sz="1400" dirty="0" smtClean="0"/>
              <a:t>profit using </a:t>
            </a:r>
            <a:r>
              <a:rPr lang="en-US" sz="1400" dirty="0"/>
              <a:t>the regression analysis </a:t>
            </a:r>
            <a:r>
              <a:rPr lang="en-US" sz="1400" dirty="0" smtClean="0"/>
              <a:t>method-</a:t>
            </a:r>
            <a:endParaRPr sz="1400" dirty="0"/>
          </a:p>
        </p:txBody>
      </p:sp>
      <p:pic>
        <p:nvPicPr>
          <p:cNvPr id="35" name="Picture 34"/>
          <p:cNvPicPr/>
          <p:nvPr/>
        </p:nvPicPr>
        <p:blipFill rotWithShape="1">
          <a:blip r:embed="rId3"/>
          <a:srcRect l="51292" t="23090" r="20144" b="63016"/>
          <a:stretch/>
        </p:blipFill>
        <p:spPr bwMode="auto">
          <a:xfrm>
            <a:off x="2474259" y="2473794"/>
            <a:ext cx="5794307" cy="17473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0" name="Google Shape;2030;p47"/>
          <p:cNvCxnSpPr/>
          <p:nvPr/>
        </p:nvCxnSpPr>
        <p:spPr>
          <a:xfrm flipV="1">
            <a:off x="882127" y="4589689"/>
            <a:ext cx="7416514" cy="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030;p47"/>
          <p:cNvCxnSpPr/>
          <p:nvPr/>
        </p:nvCxnSpPr>
        <p:spPr>
          <a:xfrm flipV="1">
            <a:off x="882127" y="588590"/>
            <a:ext cx="7416514" cy="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/>
          <p:nvPr/>
        </p:nvPicPr>
        <p:blipFill rotWithShape="1">
          <a:blip r:embed="rId3"/>
          <a:srcRect t="23946" r="11057" b="7070"/>
          <a:stretch/>
        </p:blipFill>
        <p:spPr bwMode="auto">
          <a:xfrm>
            <a:off x="809512" y="1324278"/>
            <a:ext cx="7568943" cy="33940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5" name="Google Shape;1834;p42"/>
          <p:cNvSpPr txBox="1">
            <a:spLocks/>
          </p:cNvSpPr>
          <p:nvPr/>
        </p:nvSpPr>
        <p:spPr>
          <a:xfrm>
            <a:off x="809513" y="619777"/>
            <a:ext cx="7568943" cy="656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pPr>
              <a:lnSpc>
                <a:spcPct val="107000"/>
              </a:lnSpc>
            </a:pPr>
            <a:r>
              <a:rPr lang="en-US" sz="1600" dirty="0" smtClean="0"/>
              <a:t>In Below image we can </a:t>
            </a:r>
            <a:r>
              <a:rPr lang="en-US" sz="1600" dirty="0"/>
              <a:t>see the Actual Profit vs the Predicated Profit with Scatter </a:t>
            </a:r>
            <a:r>
              <a:rPr lang="en-US" sz="1600" dirty="0" smtClean="0"/>
              <a:t>Plot  </a:t>
            </a:r>
            <a:r>
              <a:rPr lang="en-US" sz="1600" dirty="0"/>
              <a:t>- </a:t>
            </a:r>
          </a:p>
        </p:txBody>
      </p:sp>
      <p:cxnSp>
        <p:nvCxnSpPr>
          <p:cNvPr id="4" name="Google Shape;2030;p47"/>
          <p:cNvCxnSpPr/>
          <p:nvPr/>
        </p:nvCxnSpPr>
        <p:spPr>
          <a:xfrm flipV="1">
            <a:off x="882127" y="516367"/>
            <a:ext cx="7496329" cy="767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2030;p47"/>
          <p:cNvCxnSpPr/>
          <p:nvPr/>
        </p:nvCxnSpPr>
        <p:spPr>
          <a:xfrm flipV="1">
            <a:off x="604221" y="4861332"/>
            <a:ext cx="7668410" cy="768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52"/>
          <p:cNvSpPr txBox="1">
            <a:spLocks noGrp="1"/>
          </p:cNvSpPr>
          <p:nvPr>
            <p:ph type="title"/>
          </p:nvPr>
        </p:nvSpPr>
        <p:spPr>
          <a:xfrm>
            <a:off x="3931787" y="2014996"/>
            <a:ext cx="4232838" cy="906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000" dirty="0">
                <a:solidFill>
                  <a:schemeClr val="lt2"/>
                </a:solidFill>
              </a:rPr>
              <a:t>VISUALIZATION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2225" name="Google Shape;2225;p52"/>
          <p:cNvSpPr txBox="1">
            <a:spLocks noGrp="1"/>
          </p:cNvSpPr>
          <p:nvPr>
            <p:ph type="title" idx="2"/>
          </p:nvPr>
        </p:nvSpPr>
        <p:spPr>
          <a:xfrm>
            <a:off x="4173531" y="991800"/>
            <a:ext cx="1076100" cy="10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04</a:t>
            </a:r>
            <a:endParaRPr sz="4400" dirty="0"/>
          </a:p>
        </p:txBody>
      </p:sp>
      <p:cxnSp>
        <p:nvCxnSpPr>
          <p:cNvPr id="2226" name="Google Shape;2226;p52"/>
          <p:cNvCxnSpPr/>
          <p:nvPr/>
        </p:nvCxnSpPr>
        <p:spPr>
          <a:xfrm>
            <a:off x="4536762" y="1920648"/>
            <a:ext cx="7293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27" name="Google Shape;2227;p52"/>
          <p:cNvGrpSpPr/>
          <p:nvPr/>
        </p:nvGrpSpPr>
        <p:grpSpPr>
          <a:xfrm>
            <a:off x="513200" y="739487"/>
            <a:ext cx="3310636" cy="2633475"/>
            <a:chOff x="713225" y="1255012"/>
            <a:chExt cx="3310636" cy="2633475"/>
          </a:xfrm>
        </p:grpSpPr>
        <p:sp>
          <p:nvSpPr>
            <p:cNvPr id="2228" name="Google Shape;2228;p52"/>
            <p:cNvSpPr/>
            <p:nvPr/>
          </p:nvSpPr>
          <p:spPr>
            <a:xfrm>
              <a:off x="2026849" y="3738888"/>
              <a:ext cx="1063811" cy="149599"/>
            </a:xfrm>
            <a:custGeom>
              <a:avLst/>
              <a:gdLst/>
              <a:ahLst/>
              <a:cxnLst/>
              <a:rect l="l" t="t" r="r" b="b"/>
              <a:pathLst>
                <a:path w="35369" h="4980" extrusionOk="0">
                  <a:moveTo>
                    <a:pt x="35368" y="2490"/>
                  </a:moveTo>
                  <a:cubicBezTo>
                    <a:pt x="35368" y="3850"/>
                    <a:pt x="27438" y="4979"/>
                    <a:pt x="17685" y="4979"/>
                  </a:cubicBezTo>
                  <a:cubicBezTo>
                    <a:pt x="7902" y="4979"/>
                    <a:pt x="1" y="3850"/>
                    <a:pt x="1" y="2490"/>
                  </a:cubicBezTo>
                  <a:cubicBezTo>
                    <a:pt x="1" y="1101"/>
                    <a:pt x="7902" y="1"/>
                    <a:pt x="17685" y="1"/>
                  </a:cubicBezTo>
                  <a:cubicBezTo>
                    <a:pt x="27438" y="1"/>
                    <a:pt x="35368" y="1101"/>
                    <a:pt x="35368" y="249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2"/>
            <p:cNvSpPr/>
            <p:nvPr/>
          </p:nvSpPr>
          <p:spPr>
            <a:xfrm>
              <a:off x="1321732" y="1576672"/>
              <a:ext cx="2515832" cy="1902373"/>
            </a:xfrm>
            <a:custGeom>
              <a:avLst/>
              <a:gdLst/>
              <a:ahLst/>
              <a:cxnLst/>
              <a:rect l="l" t="t" r="r" b="b"/>
              <a:pathLst>
                <a:path w="83645" h="63328" extrusionOk="0">
                  <a:moveTo>
                    <a:pt x="1997" y="1"/>
                  </a:moveTo>
                  <a:lnTo>
                    <a:pt x="81647" y="1"/>
                  </a:lnTo>
                  <a:cubicBezTo>
                    <a:pt x="82747" y="1"/>
                    <a:pt x="83644" y="869"/>
                    <a:pt x="83644" y="1969"/>
                  </a:cubicBezTo>
                  <a:lnTo>
                    <a:pt x="83644" y="61359"/>
                  </a:lnTo>
                  <a:cubicBezTo>
                    <a:pt x="83644" y="62459"/>
                    <a:pt x="82747" y="63327"/>
                    <a:pt x="81647" y="63327"/>
                  </a:cubicBezTo>
                  <a:lnTo>
                    <a:pt x="1997" y="63327"/>
                  </a:lnTo>
                  <a:cubicBezTo>
                    <a:pt x="897" y="63327"/>
                    <a:pt x="0" y="62459"/>
                    <a:pt x="0" y="61359"/>
                  </a:cubicBezTo>
                  <a:lnTo>
                    <a:pt x="0" y="1969"/>
                  </a:lnTo>
                  <a:cubicBezTo>
                    <a:pt x="0" y="869"/>
                    <a:pt x="897" y="1"/>
                    <a:pt x="19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2"/>
            <p:cNvSpPr/>
            <p:nvPr/>
          </p:nvSpPr>
          <p:spPr>
            <a:xfrm>
              <a:off x="1321732" y="3212032"/>
              <a:ext cx="2515832" cy="266965"/>
            </a:xfrm>
            <a:custGeom>
              <a:avLst/>
              <a:gdLst/>
              <a:ahLst/>
              <a:cxnLst/>
              <a:rect l="l" t="t" r="r" b="b"/>
              <a:pathLst>
                <a:path w="83645" h="8887" extrusionOk="0">
                  <a:moveTo>
                    <a:pt x="81647" y="8886"/>
                  </a:moveTo>
                  <a:lnTo>
                    <a:pt x="1997" y="8886"/>
                  </a:lnTo>
                  <a:cubicBezTo>
                    <a:pt x="897" y="8886"/>
                    <a:pt x="0" y="8018"/>
                    <a:pt x="0" y="6918"/>
                  </a:cubicBezTo>
                  <a:lnTo>
                    <a:pt x="0" y="1"/>
                  </a:lnTo>
                  <a:lnTo>
                    <a:pt x="83644" y="1"/>
                  </a:lnTo>
                  <a:lnTo>
                    <a:pt x="83644" y="6918"/>
                  </a:lnTo>
                  <a:cubicBezTo>
                    <a:pt x="83644" y="8018"/>
                    <a:pt x="82747" y="8886"/>
                    <a:pt x="81647" y="88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2"/>
            <p:cNvSpPr/>
            <p:nvPr/>
          </p:nvSpPr>
          <p:spPr>
            <a:xfrm>
              <a:off x="2208790" y="3478960"/>
              <a:ext cx="733891" cy="319085"/>
            </a:xfrm>
            <a:custGeom>
              <a:avLst/>
              <a:gdLst/>
              <a:ahLst/>
              <a:cxnLst/>
              <a:rect l="l" t="t" r="r" b="b"/>
              <a:pathLst>
                <a:path w="24400" h="10622" extrusionOk="0">
                  <a:moveTo>
                    <a:pt x="3590" y="4399"/>
                  </a:moveTo>
                  <a:lnTo>
                    <a:pt x="3590" y="0"/>
                  </a:lnTo>
                  <a:lnTo>
                    <a:pt x="20781" y="0"/>
                  </a:lnTo>
                  <a:lnTo>
                    <a:pt x="20781" y="4399"/>
                  </a:lnTo>
                  <a:cubicBezTo>
                    <a:pt x="20781" y="6454"/>
                    <a:pt x="21910" y="8336"/>
                    <a:pt x="23734" y="9291"/>
                  </a:cubicBezTo>
                  <a:lnTo>
                    <a:pt x="23734" y="9291"/>
                  </a:lnTo>
                  <a:cubicBezTo>
                    <a:pt x="24399" y="9638"/>
                    <a:pt x="24139" y="10622"/>
                    <a:pt x="23386" y="10622"/>
                  </a:cubicBezTo>
                  <a:lnTo>
                    <a:pt x="985" y="10622"/>
                  </a:lnTo>
                  <a:cubicBezTo>
                    <a:pt x="232" y="10622"/>
                    <a:pt x="1" y="9638"/>
                    <a:pt x="637" y="9291"/>
                  </a:cubicBezTo>
                  <a:lnTo>
                    <a:pt x="637" y="9291"/>
                  </a:lnTo>
                  <a:cubicBezTo>
                    <a:pt x="2461" y="8336"/>
                    <a:pt x="3590" y="6454"/>
                    <a:pt x="3590" y="43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2"/>
            <p:cNvSpPr/>
            <p:nvPr/>
          </p:nvSpPr>
          <p:spPr>
            <a:xfrm>
              <a:off x="1419214" y="1666218"/>
              <a:ext cx="2321712" cy="1444173"/>
            </a:xfrm>
            <a:custGeom>
              <a:avLst/>
              <a:gdLst/>
              <a:ahLst/>
              <a:cxnLst/>
              <a:rect l="l" t="t" r="r" b="b"/>
              <a:pathLst>
                <a:path w="77191" h="48075" extrusionOk="0">
                  <a:moveTo>
                    <a:pt x="1622" y="1"/>
                  </a:moveTo>
                  <a:lnTo>
                    <a:pt x="75541" y="1"/>
                  </a:lnTo>
                  <a:cubicBezTo>
                    <a:pt x="76467" y="1"/>
                    <a:pt x="77191" y="724"/>
                    <a:pt x="77191" y="1651"/>
                  </a:cubicBezTo>
                  <a:lnTo>
                    <a:pt x="77191" y="46425"/>
                  </a:lnTo>
                  <a:cubicBezTo>
                    <a:pt x="77191" y="47322"/>
                    <a:pt x="76467" y="48074"/>
                    <a:pt x="75541" y="48074"/>
                  </a:cubicBezTo>
                  <a:lnTo>
                    <a:pt x="1622" y="48074"/>
                  </a:lnTo>
                  <a:cubicBezTo>
                    <a:pt x="724" y="48074"/>
                    <a:pt x="1" y="47322"/>
                    <a:pt x="1" y="46425"/>
                  </a:cubicBezTo>
                  <a:lnTo>
                    <a:pt x="1" y="1651"/>
                  </a:lnTo>
                  <a:cubicBezTo>
                    <a:pt x="1" y="724"/>
                    <a:pt x="724" y="1"/>
                    <a:pt x="1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2"/>
            <p:cNvSpPr/>
            <p:nvPr/>
          </p:nvSpPr>
          <p:spPr>
            <a:xfrm>
              <a:off x="1743064" y="2108755"/>
              <a:ext cx="310791" cy="76542"/>
            </a:xfrm>
            <a:custGeom>
              <a:avLst/>
              <a:gdLst/>
              <a:ahLst/>
              <a:cxnLst/>
              <a:rect l="l" t="t" r="r" b="b"/>
              <a:pathLst>
                <a:path w="10333" h="2548" extrusionOk="0">
                  <a:moveTo>
                    <a:pt x="9059" y="2548"/>
                  </a:moveTo>
                  <a:lnTo>
                    <a:pt x="1274" y="2548"/>
                  </a:lnTo>
                  <a:cubicBezTo>
                    <a:pt x="579" y="2548"/>
                    <a:pt x="0" y="1969"/>
                    <a:pt x="0" y="1274"/>
                  </a:cubicBezTo>
                  <a:lnTo>
                    <a:pt x="0" y="1274"/>
                  </a:lnTo>
                  <a:cubicBezTo>
                    <a:pt x="0" y="551"/>
                    <a:pt x="579" y="1"/>
                    <a:pt x="1274" y="1"/>
                  </a:cubicBezTo>
                  <a:lnTo>
                    <a:pt x="9059" y="1"/>
                  </a:lnTo>
                  <a:cubicBezTo>
                    <a:pt x="9754" y="1"/>
                    <a:pt x="10333" y="551"/>
                    <a:pt x="10333" y="1274"/>
                  </a:cubicBezTo>
                  <a:lnTo>
                    <a:pt x="10333" y="1274"/>
                  </a:lnTo>
                  <a:cubicBezTo>
                    <a:pt x="10333" y="1969"/>
                    <a:pt x="9754" y="2548"/>
                    <a:pt x="9059" y="25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2"/>
            <p:cNvSpPr/>
            <p:nvPr/>
          </p:nvSpPr>
          <p:spPr>
            <a:xfrm>
              <a:off x="1743064" y="2244381"/>
              <a:ext cx="620709" cy="76542"/>
            </a:xfrm>
            <a:custGeom>
              <a:avLst/>
              <a:gdLst/>
              <a:ahLst/>
              <a:cxnLst/>
              <a:rect l="l" t="t" r="r" b="b"/>
              <a:pathLst>
                <a:path w="20637" h="2548" extrusionOk="0">
                  <a:moveTo>
                    <a:pt x="19363" y="2548"/>
                  </a:moveTo>
                  <a:lnTo>
                    <a:pt x="1274" y="2548"/>
                  </a:lnTo>
                  <a:cubicBezTo>
                    <a:pt x="579" y="2548"/>
                    <a:pt x="0" y="1969"/>
                    <a:pt x="0" y="1274"/>
                  </a:cubicBezTo>
                  <a:lnTo>
                    <a:pt x="0" y="1274"/>
                  </a:lnTo>
                  <a:cubicBezTo>
                    <a:pt x="0" y="580"/>
                    <a:pt x="579" y="1"/>
                    <a:pt x="1274" y="1"/>
                  </a:cubicBezTo>
                  <a:lnTo>
                    <a:pt x="19363" y="1"/>
                  </a:lnTo>
                  <a:cubicBezTo>
                    <a:pt x="20058" y="1"/>
                    <a:pt x="20636" y="580"/>
                    <a:pt x="20636" y="1274"/>
                  </a:cubicBezTo>
                  <a:lnTo>
                    <a:pt x="20636" y="1274"/>
                  </a:lnTo>
                  <a:cubicBezTo>
                    <a:pt x="20636" y="1969"/>
                    <a:pt x="20058" y="2548"/>
                    <a:pt x="19363" y="25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2"/>
            <p:cNvSpPr/>
            <p:nvPr/>
          </p:nvSpPr>
          <p:spPr>
            <a:xfrm>
              <a:off x="1743064" y="2380008"/>
              <a:ext cx="403069" cy="76542"/>
            </a:xfrm>
            <a:custGeom>
              <a:avLst/>
              <a:gdLst/>
              <a:ahLst/>
              <a:cxnLst/>
              <a:rect l="l" t="t" r="r" b="b"/>
              <a:pathLst>
                <a:path w="13401" h="2548" extrusionOk="0">
                  <a:moveTo>
                    <a:pt x="12127" y="2548"/>
                  </a:moveTo>
                  <a:lnTo>
                    <a:pt x="1274" y="2548"/>
                  </a:lnTo>
                  <a:cubicBezTo>
                    <a:pt x="579" y="2548"/>
                    <a:pt x="0" y="1969"/>
                    <a:pt x="0" y="1274"/>
                  </a:cubicBezTo>
                  <a:lnTo>
                    <a:pt x="0" y="1274"/>
                  </a:lnTo>
                  <a:cubicBezTo>
                    <a:pt x="0" y="580"/>
                    <a:pt x="579" y="1"/>
                    <a:pt x="1274" y="1"/>
                  </a:cubicBezTo>
                  <a:lnTo>
                    <a:pt x="12127" y="1"/>
                  </a:lnTo>
                  <a:cubicBezTo>
                    <a:pt x="12822" y="1"/>
                    <a:pt x="13401" y="580"/>
                    <a:pt x="13401" y="1274"/>
                  </a:cubicBezTo>
                  <a:lnTo>
                    <a:pt x="13401" y="1274"/>
                  </a:lnTo>
                  <a:cubicBezTo>
                    <a:pt x="13401" y="1969"/>
                    <a:pt x="12822" y="2548"/>
                    <a:pt x="12127" y="25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2"/>
            <p:cNvSpPr/>
            <p:nvPr/>
          </p:nvSpPr>
          <p:spPr>
            <a:xfrm>
              <a:off x="1743064" y="2507825"/>
              <a:ext cx="256832" cy="75671"/>
            </a:xfrm>
            <a:custGeom>
              <a:avLst/>
              <a:gdLst/>
              <a:ahLst/>
              <a:cxnLst/>
              <a:rect l="l" t="t" r="r" b="b"/>
              <a:pathLst>
                <a:path w="8539" h="2519" extrusionOk="0">
                  <a:moveTo>
                    <a:pt x="7265" y="2518"/>
                  </a:moveTo>
                  <a:lnTo>
                    <a:pt x="1274" y="2518"/>
                  </a:lnTo>
                  <a:cubicBezTo>
                    <a:pt x="579" y="2518"/>
                    <a:pt x="0" y="1968"/>
                    <a:pt x="0" y="1274"/>
                  </a:cubicBezTo>
                  <a:lnTo>
                    <a:pt x="0" y="1274"/>
                  </a:lnTo>
                  <a:cubicBezTo>
                    <a:pt x="0" y="550"/>
                    <a:pt x="579" y="0"/>
                    <a:pt x="1274" y="0"/>
                  </a:cubicBezTo>
                  <a:lnTo>
                    <a:pt x="7265" y="0"/>
                  </a:lnTo>
                  <a:cubicBezTo>
                    <a:pt x="7960" y="0"/>
                    <a:pt x="8538" y="550"/>
                    <a:pt x="8538" y="1274"/>
                  </a:cubicBezTo>
                  <a:lnTo>
                    <a:pt x="8538" y="1274"/>
                  </a:lnTo>
                  <a:cubicBezTo>
                    <a:pt x="8538" y="1968"/>
                    <a:pt x="7960" y="2518"/>
                    <a:pt x="7265" y="25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2"/>
            <p:cNvSpPr/>
            <p:nvPr/>
          </p:nvSpPr>
          <p:spPr>
            <a:xfrm>
              <a:off x="1743064" y="2633869"/>
              <a:ext cx="493602" cy="76542"/>
            </a:xfrm>
            <a:custGeom>
              <a:avLst/>
              <a:gdLst/>
              <a:ahLst/>
              <a:cxnLst/>
              <a:rect l="l" t="t" r="r" b="b"/>
              <a:pathLst>
                <a:path w="16411" h="2548" extrusionOk="0">
                  <a:moveTo>
                    <a:pt x="15137" y="2548"/>
                  </a:moveTo>
                  <a:lnTo>
                    <a:pt x="1274" y="2548"/>
                  </a:lnTo>
                  <a:cubicBezTo>
                    <a:pt x="579" y="2548"/>
                    <a:pt x="0" y="1969"/>
                    <a:pt x="0" y="1274"/>
                  </a:cubicBezTo>
                  <a:lnTo>
                    <a:pt x="0" y="1274"/>
                  </a:lnTo>
                  <a:cubicBezTo>
                    <a:pt x="0" y="580"/>
                    <a:pt x="579" y="1"/>
                    <a:pt x="1274" y="1"/>
                  </a:cubicBezTo>
                  <a:lnTo>
                    <a:pt x="15137" y="1"/>
                  </a:lnTo>
                  <a:cubicBezTo>
                    <a:pt x="15832" y="1"/>
                    <a:pt x="16411" y="580"/>
                    <a:pt x="16411" y="1274"/>
                  </a:cubicBezTo>
                  <a:lnTo>
                    <a:pt x="16411" y="1274"/>
                  </a:lnTo>
                  <a:cubicBezTo>
                    <a:pt x="16411" y="1969"/>
                    <a:pt x="15832" y="2548"/>
                    <a:pt x="15137" y="25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2"/>
            <p:cNvSpPr/>
            <p:nvPr/>
          </p:nvSpPr>
          <p:spPr>
            <a:xfrm>
              <a:off x="2693677" y="2238313"/>
              <a:ext cx="323002" cy="526030"/>
            </a:xfrm>
            <a:custGeom>
              <a:avLst/>
              <a:gdLst/>
              <a:ahLst/>
              <a:cxnLst/>
              <a:rect l="l" t="t" r="r" b="b"/>
              <a:pathLst>
                <a:path w="10739" h="17511" extrusionOk="0">
                  <a:moveTo>
                    <a:pt x="10160" y="5152"/>
                  </a:moveTo>
                  <a:lnTo>
                    <a:pt x="6136" y="492"/>
                  </a:lnTo>
                  <a:cubicBezTo>
                    <a:pt x="5731" y="0"/>
                    <a:pt x="4979" y="0"/>
                    <a:pt x="4574" y="492"/>
                  </a:cubicBezTo>
                  <a:lnTo>
                    <a:pt x="551" y="5152"/>
                  </a:lnTo>
                  <a:cubicBezTo>
                    <a:pt x="1" y="5818"/>
                    <a:pt x="464" y="6831"/>
                    <a:pt x="1332" y="6831"/>
                  </a:cubicBezTo>
                  <a:lnTo>
                    <a:pt x="2142" y="6831"/>
                  </a:lnTo>
                  <a:cubicBezTo>
                    <a:pt x="2316" y="6831"/>
                    <a:pt x="2490" y="7004"/>
                    <a:pt x="2490" y="7178"/>
                  </a:cubicBezTo>
                  <a:lnTo>
                    <a:pt x="2490" y="16468"/>
                  </a:lnTo>
                  <a:cubicBezTo>
                    <a:pt x="2490" y="17047"/>
                    <a:pt x="2953" y="17510"/>
                    <a:pt x="3503" y="17510"/>
                  </a:cubicBezTo>
                  <a:lnTo>
                    <a:pt x="7207" y="17510"/>
                  </a:lnTo>
                  <a:cubicBezTo>
                    <a:pt x="7786" y="17510"/>
                    <a:pt x="8249" y="17047"/>
                    <a:pt x="8249" y="16468"/>
                  </a:cubicBezTo>
                  <a:lnTo>
                    <a:pt x="8249" y="7178"/>
                  </a:lnTo>
                  <a:cubicBezTo>
                    <a:pt x="8249" y="7004"/>
                    <a:pt x="8394" y="6831"/>
                    <a:pt x="8597" y="6831"/>
                  </a:cubicBezTo>
                  <a:lnTo>
                    <a:pt x="9378" y="6831"/>
                  </a:lnTo>
                  <a:cubicBezTo>
                    <a:pt x="10275" y="6831"/>
                    <a:pt x="10738" y="5818"/>
                    <a:pt x="10160" y="51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2"/>
            <p:cNvSpPr/>
            <p:nvPr/>
          </p:nvSpPr>
          <p:spPr>
            <a:xfrm>
              <a:off x="3095007" y="2032245"/>
              <a:ext cx="322972" cy="732105"/>
            </a:xfrm>
            <a:custGeom>
              <a:avLst/>
              <a:gdLst/>
              <a:ahLst/>
              <a:cxnLst/>
              <a:rect l="l" t="t" r="r" b="b"/>
              <a:pathLst>
                <a:path w="10738" h="24371" extrusionOk="0">
                  <a:moveTo>
                    <a:pt x="10159" y="5124"/>
                  </a:moveTo>
                  <a:lnTo>
                    <a:pt x="6165" y="464"/>
                  </a:lnTo>
                  <a:cubicBezTo>
                    <a:pt x="5731" y="1"/>
                    <a:pt x="5007" y="1"/>
                    <a:pt x="4602" y="464"/>
                  </a:cubicBezTo>
                  <a:lnTo>
                    <a:pt x="579" y="5124"/>
                  </a:lnTo>
                  <a:cubicBezTo>
                    <a:pt x="0" y="5789"/>
                    <a:pt x="463" y="6831"/>
                    <a:pt x="1360" y="6831"/>
                  </a:cubicBezTo>
                  <a:lnTo>
                    <a:pt x="2142" y="6831"/>
                  </a:lnTo>
                  <a:cubicBezTo>
                    <a:pt x="2345" y="6831"/>
                    <a:pt x="2489" y="6976"/>
                    <a:pt x="2489" y="7178"/>
                  </a:cubicBezTo>
                  <a:lnTo>
                    <a:pt x="2489" y="16469"/>
                  </a:lnTo>
                  <a:cubicBezTo>
                    <a:pt x="2489" y="16498"/>
                    <a:pt x="2489" y="16527"/>
                    <a:pt x="2489" y="16556"/>
                  </a:cubicBezTo>
                  <a:lnTo>
                    <a:pt x="2489" y="23242"/>
                  </a:lnTo>
                  <a:cubicBezTo>
                    <a:pt x="2489" y="23878"/>
                    <a:pt x="3010" y="24370"/>
                    <a:pt x="3618" y="24370"/>
                  </a:cubicBezTo>
                  <a:lnTo>
                    <a:pt x="7149" y="24370"/>
                  </a:lnTo>
                  <a:cubicBezTo>
                    <a:pt x="7757" y="24370"/>
                    <a:pt x="8249" y="23878"/>
                    <a:pt x="8249" y="23271"/>
                  </a:cubicBezTo>
                  <a:lnTo>
                    <a:pt x="8249" y="16527"/>
                  </a:lnTo>
                  <a:cubicBezTo>
                    <a:pt x="8249" y="16498"/>
                    <a:pt x="8249" y="16469"/>
                    <a:pt x="8249" y="16440"/>
                  </a:cubicBezTo>
                  <a:lnTo>
                    <a:pt x="8249" y="7150"/>
                  </a:lnTo>
                  <a:cubicBezTo>
                    <a:pt x="8249" y="6976"/>
                    <a:pt x="8394" y="6831"/>
                    <a:pt x="8596" y="6831"/>
                  </a:cubicBezTo>
                  <a:lnTo>
                    <a:pt x="9378" y="6831"/>
                  </a:lnTo>
                  <a:cubicBezTo>
                    <a:pt x="10275" y="6831"/>
                    <a:pt x="10738" y="5789"/>
                    <a:pt x="10159" y="51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2"/>
            <p:cNvSpPr/>
            <p:nvPr/>
          </p:nvSpPr>
          <p:spPr>
            <a:xfrm>
              <a:off x="713225" y="2226989"/>
              <a:ext cx="840937" cy="641684"/>
            </a:xfrm>
            <a:custGeom>
              <a:avLst/>
              <a:gdLst/>
              <a:ahLst/>
              <a:cxnLst/>
              <a:rect l="l" t="t" r="r" b="b"/>
              <a:pathLst>
                <a:path w="27959" h="21361" extrusionOk="0">
                  <a:moveTo>
                    <a:pt x="26512" y="21360"/>
                  </a:moveTo>
                  <a:lnTo>
                    <a:pt x="1447" y="21360"/>
                  </a:lnTo>
                  <a:cubicBezTo>
                    <a:pt x="637" y="21360"/>
                    <a:pt x="0" y="20724"/>
                    <a:pt x="0" y="19913"/>
                  </a:cubicBezTo>
                  <a:lnTo>
                    <a:pt x="0" y="1448"/>
                  </a:lnTo>
                  <a:cubicBezTo>
                    <a:pt x="0" y="667"/>
                    <a:pt x="637" y="1"/>
                    <a:pt x="1447" y="1"/>
                  </a:cubicBezTo>
                  <a:lnTo>
                    <a:pt x="26512" y="1"/>
                  </a:lnTo>
                  <a:cubicBezTo>
                    <a:pt x="27322" y="1"/>
                    <a:pt x="27959" y="667"/>
                    <a:pt x="27959" y="1448"/>
                  </a:cubicBezTo>
                  <a:lnTo>
                    <a:pt x="27959" y="19913"/>
                  </a:lnTo>
                  <a:cubicBezTo>
                    <a:pt x="27959" y="20724"/>
                    <a:pt x="27322" y="21360"/>
                    <a:pt x="26512" y="213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2"/>
            <p:cNvSpPr/>
            <p:nvPr/>
          </p:nvSpPr>
          <p:spPr>
            <a:xfrm>
              <a:off x="902987" y="2315244"/>
              <a:ext cx="383729" cy="377813"/>
            </a:xfrm>
            <a:custGeom>
              <a:avLst/>
              <a:gdLst/>
              <a:ahLst/>
              <a:cxnLst/>
              <a:rect l="l" t="t" r="r" b="b"/>
              <a:pathLst>
                <a:path w="12758" h="12577" extrusionOk="0">
                  <a:moveTo>
                    <a:pt x="7246" y="0"/>
                  </a:moveTo>
                  <a:cubicBezTo>
                    <a:pt x="6673" y="0"/>
                    <a:pt x="6069" y="104"/>
                    <a:pt x="5442" y="333"/>
                  </a:cubicBezTo>
                  <a:cubicBezTo>
                    <a:pt x="1" y="2765"/>
                    <a:pt x="1998" y="8842"/>
                    <a:pt x="5066" y="11245"/>
                  </a:cubicBezTo>
                  <a:cubicBezTo>
                    <a:pt x="5876" y="11968"/>
                    <a:pt x="5645" y="12576"/>
                    <a:pt x="5645" y="12576"/>
                  </a:cubicBezTo>
                  <a:lnTo>
                    <a:pt x="8770" y="12576"/>
                  </a:lnTo>
                  <a:cubicBezTo>
                    <a:pt x="8423" y="11360"/>
                    <a:pt x="12186" y="9363"/>
                    <a:pt x="12388" y="6151"/>
                  </a:cubicBezTo>
                  <a:cubicBezTo>
                    <a:pt x="12758" y="3369"/>
                    <a:pt x="10509" y="0"/>
                    <a:pt x="7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2"/>
            <p:cNvSpPr/>
            <p:nvPr/>
          </p:nvSpPr>
          <p:spPr>
            <a:xfrm>
              <a:off x="1062310" y="2693016"/>
              <a:ext cx="114926" cy="97390"/>
            </a:xfrm>
            <a:custGeom>
              <a:avLst/>
              <a:gdLst/>
              <a:ahLst/>
              <a:cxnLst/>
              <a:rect l="l" t="t" r="r" b="b"/>
              <a:pathLst>
                <a:path w="3821" h="3242" extrusionOk="0">
                  <a:moveTo>
                    <a:pt x="3473" y="0"/>
                  </a:moveTo>
                  <a:cubicBezTo>
                    <a:pt x="3444" y="1476"/>
                    <a:pt x="3821" y="3242"/>
                    <a:pt x="1679" y="3068"/>
                  </a:cubicBezTo>
                  <a:cubicBezTo>
                    <a:pt x="0" y="3010"/>
                    <a:pt x="377" y="1129"/>
                    <a:pt x="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2"/>
            <p:cNvSpPr/>
            <p:nvPr/>
          </p:nvSpPr>
          <p:spPr>
            <a:xfrm>
              <a:off x="1010936" y="2404370"/>
              <a:ext cx="234213" cy="288684"/>
            </a:xfrm>
            <a:custGeom>
              <a:avLst/>
              <a:gdLst/>
              <a:ahLst/>
              <a:cxnLst/>
              <a:rect l="l" t="t" r="r" b="b"/>
              <a:pathLst>
                <a:path w="7787" h="9610" fill="none" extrusionOk="0">
                  <a:moveTo>
                    <a:pt x="4226" y="9609"/>
                  </a:moveTo>
                  <a:cubicBezTo>
                    <a:pt x="4226" y="9609"/>
                    <a:pt x="4168" y="4689"/>
                    <a:pt x="4603" y="3329"/>
                  </a:cubicBezTo>
                  <a:cubicBezTo>
                    <a:pt x="5037" y="1968"/>
                    <a:pt x="5905" y="926"/>
                    <a:pt x="6542" y="2084"/>
                  </a:cubicBezTo>
                  <a:cubicBezTo>
                    <a:pt x="7786" y="5818"/>
                    <a:pt x="1187" y="6744"/>
                    <a:pt x="666" y="3444"/>
                  </a:cubicBezTo>
                  <a:cubicBezTo>
                    <a:pt x="1" y="290"/>
                    <a:pt x="3561" y="0"/>
                    <a:pt x="2953" y="9609"/>
                  </a:cubicBezTo>
                </a:path>
              </a:pathLst>
            </a:custGeom>
            <a:solidFill>
              <a:schemeClr val="accent1"/>
            </a:solidFill>
            <a:ln w="9400" cap="flat" cmpd="sng">
              <a:solidFill>
                <a:schemeClr val="accen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2"/>
            <p:cNvSpPr/>
            <p:nvPr/>
          </p:nvSpPr>
          <p:spPr>
            <a:xfrm>
              <a:off x="1567050" y="2958400"/>
              <a:ext cx="2026039" cy="59575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2"/>
            <p:cNvSpPr/>
            <p:nvPr/>
          </p:nvSpPr>
          <p:spPr>
            <a:xfrm>
              <a:off x="3182052" y="1255012"/>
              <a:ext cx="841809" cy="641654"/>
            </a:xfrm>
            <a:custGeom>
              <a:avLst/>
              <a:gdLst/>
              <a:ahLst/>
              <a:cxnLst/>
              <a:rect l="l" t="t" r="r" b="b"/>
              <a:pathLst>
                <a:path w="27988" h="21360" extrusionOk="0">
                  <a:moveTo>
                    <a:pt x="26541" y="21360"/>
                  </a:moveTo>
                  <a:lnTo>
                    <a:pt x="1448" y="21360"/>
                  </a:lnTo>
                  <a:cubicBezTo>
                    <a:pt x="666" y="21360"/>
                    <a:pt x="0" y="20694"/>
                    <a:pt x="0" y="19913"/>
                  </a:cubicBezTo>
                  <a:lnTo>
                    <a:pt x="0" y="1447"/>
                  </a:lnTo>
                  <a:cubicBezTo>
                    <a:pt x="0" y="637"/>
                    <a:pt x="666" y="0"/>
                    <a:pt x="1448" y="0"/>
                  </a:cubicBezTo>
                  <a:lnTo>
                    <a:pt x="26541" y="0"/>
                  </a:lnTo>
                  <a:cubicBezTo>
                    <a:pt x="27322" y="0"/>
                    <a:pt x="27988" y="637"/>
                    <a:pt x="27988" y="1447"/>
                  </a:cubicBezTo>
                  <a:lnTo>
                    <a:pt x="27988" y="19913"/>
                  </a:lnTo>
                  <a:cubicBezTo>
                    <a:pt x="27988" y="20694"/>
                    <a:pt x="27322" y="21360"/>
                    <a:pt x="26541" y="213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2"/>
            <p:cNvSpPr/>
            <p:nvPr/>
          </p:nvSpPr>
          <p:spPr>
            <a:xfrm>
              <a:off x="3609490" y="1335848"/>
              <a:ext cx="150628" cy="218271"/>
            </a:xfrm>
            <a:custGeom>
              <a:avLst/>
              <a:gdLst/>
              <a:ahLst/>
              <a:cxnLst/>
              <a:rect l="l" t="t" r="r" b="b"/>
              <a:pathLst>
                <a:path w="5008" h="7266" extrusionOk="0">
                  <a:moveTo>
                    <a:pt x="4863" y="2374"/>
                  </a:moveTo>
                  <a:cubicBezTo>
                    <a:pt x="5007" y="2229"/>
                    <a:pt x="5007" y="2027"/>
                    <a:pt x="4863" y="1882"/>
                  </a:cubicBezTo>
                  <a:lnTo>
                    <a:pt x="4863" y="1882"/>
                  </a:lnTo>
                  <a:cubicBezTo>
                    <a:pt x="4776" y="1824"/>
                    <a:pt x="4689" y="1737"/>
                    <a:pt x="4602" y="1679"/>
                  </a:cubicBezTo>
                  <a:cubicBezTo>
                    <a:pt x="4602" y="1679"/>
                    <a:pt x="4602" y="1679"/>
                    <a:pt x="4602" y="1650"/>
                  </a:cubicBezTo>
                  <a:cubicBezTo>
                    <a:pt x="4515" y="1593"/>
                    <a:pt x="4428" y="1535"/>
                    <a:pt x="4342" y="1448"/>
                  </a:cubicBezTo>
                  <a:cubicBezTo>
                    <a:pt x="4342" y="1448"/>
                    <a:pt x="4342" y="1448"/>
                    <a:pt x="4342" y="1448"/>
                  </a:cubicBezTo>
                  <a:cubicBezTo>
                    <a:pt x="4226" y="1390"/>
                    <a:pt x="4139" y="1303"/>
                    <a:pt x="4052" y="1245"/>
                  </a:cubicBezTo>
                  <a:cubicBezTo>
                    <a:pt x="4052" y="1245"/>
                    <a:pt x="4052" y="1245"/>
                    <a:pt x="4052" y="1245"/>
                  </a:cubicBezTo>
                  <a:cubicBezTo>
                    <a:pt x="3965" y="1187"/>
                    <a:pt x="3850" y="1101"/>
                    <a:pt x="3763" y="1043"/>
                  </a:cubicBezTo>
                  <a:lnTo>
                    <a:pt x="3763" y="1043"/>
                  </a:lnTo>
                  <a:cubicBezTo>
                    <a:pt x="3647" y="985"/>
                    <a:pt x="3560" y="927"/>
                    <a:pt x="3444" y="869"/>
                  </a:cubicBezTo>
                  <a:lnTo>
                    <a:pt x="3444" y="869"/>
                  </a:lnTo>
                  <a:cubicBezTo>
                    <a:pt x="3358" y="811"/>
                    <a:pt x="3242" y="782"/>
                    <a:pt x="3126" y="724"/>
                  </a:cubicBezTo>
                  <a:lnTo>
                    <a:pt x="3126" y="724"/>
                  </a:lnTo>
                  <a:cubicBezTo>
                    <a:pt x="2258" y="290"/>
                    <a:pt x="1303" y="30"/>
                    <a:pt x="290" y="1"/>
                  </a:cubicBezTo>
                  <a:cubicBezTo>
                    <a:pt x="116" y="1"/>
                    <a:pt x="0" y="117"/>
                    <a:pt x="0" y="290"/>
                  </a:cubicBezTo>
                  <a:lnTo>
                    <a:pt x="0" y="7265"/>
                  </a:lnTo>
                  <a:lnTo>
                    <a:pt x="4892" y="237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2"/>
            <p:cNvSpPr/>
            <p:nvPr/>
          </p:nvSpPr>
          <p:spPr>
            <a:xfrm>
              <a:off x="3374431" y="1360210"/>
              <a:ext cx="443132" cy="443420"/>
            </a:xfrm>
            <a:custGeom>
              <a:avLst/>
              <a:gdLst/>
              <a:ahLst/>
              <a:cxnLst/>
              <a:rect l="l" t="t" r="r" b="b"/>
              <a:pathLst>
                <a:path w="14733" h="14761" extrusionOk="0">
                  <a:moveTo>
                    <a:pt x="12301" y="2460"/>
                  </a:moveTo>
                  <a:lnTo>
                    <a:pt x="7468" y="7294"/>
                  </a:lnTo>
                  <a:lnTo>
                    <a:pt x="7468" y="347"/>
                  </a:lnTo>
                  <a:cubicBezTo>
                    <a:pt x="7468" y="145"/>
                    <a:pt x="7323" y="0"/>
                    <a:pt x="7121" y="0"/>
                  </a:cubicBezTo>
                  <a:cubicBezTo>
                    <a:pt x="3156" y="174"/>
                    <a:pt x="1" y="3560"/>
                    <a:pt x="174" y="7612"/>
                  </a:cubicBezTo>
                  <a:cubicBezTo>
                    <a:pt x="348" y="11346"/>
                    <a:pt x="3387" y="14385"/>
                    <a:pt x="7092" y="14558"/>
                  </a:cubicBezTo>
                  <a:cubicBezTo>
                    <a:pt x="11288" y="14761"/>
                    <a:pt x="14733" y="11432"/>
                    <a:pt x="14733" y="7294"/>
                  </a:cubicBezTo>
                  <a:cubicBezTo>
                    <a:pt x="14733" y="5441"/>
                    <a:pt x="14038" y="3763"/>
                    <a:pt x="12909" y="2489"/>
                  </a:cubicBezTo>
                  <a:cubicBezTo>
                    <a:pt x="12764" y="2287"/>
                    <a:pt x="12475" y="2287"/>
                    <a:pt x="12301" y="24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2"/>
            <p:cNvSpPr/>
            <p:nvPr/>
          </p:nvSpPr>
          <p:spPr>
            <a:xfrm>
              <a:off x="3599023" y="1428008"/>
              <a:ext cx="218543" cy="305206"/>
            </a:xfrm>
            <a:custGeom>
              <a:avLst/>
              <a:gdLst/>
              <a:ahLst/>
              <a:cxnLst/>
              <a:rect l="l" t="t" r="r" b="b"/>
              <a:pathLst>
                <a:path w="7266" h="10160" extrusionOk="0">
                  <a:moveTo>
                    <a:pt x="5153" y="10159"/>
                  </a:moveTo>
                  <a:cubicBezTo>
                    <a:pt x="6455" y="8857"/>
                    <a:pt x="7266" y="7034"/>
                    <a:pt x="7266" y="5037"/>
                  </a:cubicBezTo>
                  <a:cubicBezTo>
                    <a:pt x="7266" y="3155"/>
                    <a:pt x="6571" y="1448"/>
                    <a:pt x="5384" y="145"/>
                  </a:cubicBezTo>
                  <a:cubicBezTo>
                    <a:pt x="5268" y="1"/>
                    <a:pt x="5037" y="1"/>
                    <a:pt x="4892" y="145"/>
                  </a:cubicBezTo>
                  <a:lnTo>
                    <a:pt x="1" y="50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2"/>
            <p:cNvSpPr/>
            <p:nvPr/>
          </p:nvSpPr>
          <p:spPr>
            <a:xfrm>
              <a:off x="752275" y="2300331"/>
              <a:ext cx="21000" cy="4950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2"/>
            <p:cNvSpPr/>
            <p:nvPr/>
          </p:nvSpPr>
          <p:spPr>
            <a:xfrm>
              <a:off x="3222125" y="1328340"/>
              <a:ext cx="21000" cy="4950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1834;p42"/>
          <p:cNvSpPr txBox="1">
            <a:spLocks/>
          </p:cNvSpPr>
          <p:nvPr/>
        </p:nvSpPr>
        <p:spPr>
          <a:xfrm>
            <a:off x="1946108" y="3694251"/>
            <a:ext cx="5072929" cy="61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pPr marL="152400" algn="r"/>
            <a:r>
              <a:rPr lang="en-US" sz="1800" b="1" dirty="0">
                <a:sym typeface="Arial"/>
              </a:rPr>
              <a:t>Task 4 - </a:t>
            </a:r>
            <a:r>
              <a:rPr lang="en-US" sz="1800" b="1" dirty="0"/>
              <a:t>Visualize the data using Power BI.</a:t>
            </a:r>
          </a:p>
        </p:txBody>
      </p:sp>
    </p:spTree>
    <p:extLst>
      <p:ext uri="{BB962C8B-B14F-4D97-AF65-F5344CB8AC3E}">
        <p14:creationId xmlns:p14="http://schemas.microsoft.com/office/powerpoint/2010/main" val="1847092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 rotWithShape="1">
          <a:blip r:embed="rId3"/>
          <a:srcRect l="20033" t="15097" r="24582" b="18584"/>
          <a:stretch/>
        </p:blipFill>
        <p:spPr bwMode="auto">
          <a:xfrm>
            <a:off x="957431" y="408790"/>
            <a:ext cx="7293684" cy="43676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42"/>
          <p:cNvSpPr txBox="1">
            <a:spLocks noGrp="1"/>
          </p:cNvSpPr>
          <p:nvPr>
            <p:ph type="title"/>
          </p:nvPr>
        </p:nvSpPr>
        <p:spPr>
          <a:xfrm>
            <a:off x="4206918" y="1615713"/>
            <a:ext cx="4286545" cy="1690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dirty="0" smtClean="0">
                <a:solidFill>
                  <a:schemeClr val="lt2"/>
                </a:solidFill>
              </a:rPr>
              <a:t>INSIGHTS &amp; </a:t>
            </a:r>
            <a:br>
              <a:rPr lang="en-US" sz="4000" dirty="0" smtClean="0">
                <a:solidFill>
                  <a:schemeClr val="lt2"/>
                </a:solidFill>
              </a:rPr>
            </a:br>
            <a:r>
              <a:rPr lang="en-US" sz="4000" dirty="0" smtClean="0">
                <a:solidFill>
                  <a:schemeClr val="lt2"/>
                </a:solidFill>
              </a:rPr>
              <a:t>SUGGESTIONS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1835" name="Google Shape;1835;p42"/>
          <p:cNvSpPr txBox="1">
            <a:spLocks noGrp="1"/>
          </p:cNvSpPr>
          <p:nvPr>
            <p:ph type="title" idx="2"/>
          </p:nvPr>
        </p:nvSpPr>
        <p:spPr>
          <a:xfrm>
            <a:off x="4221956" y="734958"/>
            <a:ext cx="1076100" cy="10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05</a:t>
            </a:r>
            <a:endParaRPr sz="4400" dirty="0"/>
          </a:p>
        </p:txBody>
      </p:sp>
      <p:cxnSp>
        <p:nvCxnSpPr>
          <p:cNvPr id="1836" name="Google Shape;1836;p42"/>
          <p:cNvCxnSpPr/>
          <p:nvPr/>
        </p:nvCxnSpPr>
        <p:spPr>
          <a:xfrm>
            <a:off x="4346801" y="1615713"/>
            <a:ext cx="645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37" name="Google Shape;1837;p42"/>
          <p:cNvGrpSpPr/>
          <p:nvPr/>
        </p:nvGrpSpPr>
        <p:grpSpPr>
          <a:xfrm>
            <a:off x="893767" y="692447"/>
            <a:ext cx="2806696" cy="2538316"/>
            <a:chOff x="4960675" y="1255015"/>
            <a:chExt cx="2974500" cy="2633470"/>
          </a:xfrm>
        </p:grpSpPr>
        <p:sp>
          <p:nvSpPr>
            <p:cNvPr id="1838" name="Google Shape;1838;p42"/>
            <p:cNvSpPr/>
            <p:nvPr/>
          </p:nvSpPr>
          <p:spPr>
            <a:xfrm>
              <a:off x="4960675" y="1323275"/>
              <a:ext cx="2974500" cy="2027700"/>
            </a:xfrm>
            <a:prstGeom prst="roundRect">
              <a:avLst>
                <a:gd name="adj" fmla="val 693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2"/>
            <p:cNvSpPr/>
            <p:nvPr/>
          </p:nvSpPr>
          <p:spPr>
            <a:xfrm>
              <a:off x="5059893" y="1538761"/>
              <a:ext cx="2786421" cy="1723894"/>
            </a:xfrm>
            <a:custGeom>
              <a:avLst/>
              <a:gdLst/>
              <a:ahLst/>
              <a:cxnLst/>
              <a:rect l="l" t="t" r="r" b="b"/>
              <a:pathLst>
                <a:path w="41383" h="25657" extrusionOk="0">
                  <a:moveTo>
                    <a:pt x="1573" y="0"/>
                  </a:moveTo>
                  <a:cubicBezTo>
                    <a:pt x="704" y="0"/>
                    <a:pt x="0" y="704"/>
                    <a:pt x="0" y="1584"/>
                  </a:cubicBezTo>
                  <a:lnTo>
                    <a:pt x="0" y="24084"/>
                  </a:lnTo>
                  <a:cubicBezTo>
                    <a:pt x="0" y="24964"/>
                    <a:pt x="704" y="25656"/>
                    <a:pt x="1573" y="25656"/>
                  </a:cubicBezTo>
                  <a:lnTo>
                    <a:pt x="39810" y="25656"/>
                  </a:lnTo>
                  <a:cubicBezTo>
                    <a:pt x="40679" y="25656"/>
                    <a:pt x="41382" y="24964"/>
                    <a:pt x="41382" y="24084"/>
                  </a:cubicBezTo>
                  <a:lnTo>
                    <a:pt x="41382" y="1584"/>
                  </a:lnTo>
                  <a:cubicBezTo>
                    <a:pt x="41382" y="704"/>
                    <a:pt x="40679" y="0"/>
                    <a:pt x="39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2"/>
            <p:cNvSpPr/>
            <p:nvPr/>
          </p:nvSpPr>
          <p:spPr>
            <a:xfrm>
              <a:off x="5059893" y="1538761"/>
              <a:ext cx="2786421" cy="1723894"/>
            </a:xfrm>
            <a:custGeom>
              <a:avLst/>
              <a:gdLst/>
              <a:ahLst/>
              <a:cxnLst/>
              <a:rect l="l" t="t" r="r" b="b"/>
              <a:pathLst>
                <a:path w="41383" h="25657" extrusionOk="0">
                  <a:moveTo>
                    <a:pt x="1573" y="0"/>
                  </a:moveTo>
                  <a:cubicBezTo>
                    <a:pt x="704" y="0"/>
                    <a:pt x="0" y="704"/>
                    <a:pt x="0" y="1584"/>
                  </a:cubicBezTo>
                  <a:lnTo>
                    <a:pt x="0" y="24084"/>
                  </a:lnTo>
                  <a:cubicBezTo>
                    <a:pt x="0" y="24964"/>
                    <a:pt x="704" y="25656"/>
                    <a:pt x="1573" y="25656"/>
                  </a:cubicBezTo>
                  <a:lnTo>
                    <a:pt x="39810" y="25656"/>
                  </a:lnTo>
                  <a:cubicBezTo>
                    <a:pt x="40679" y="25656"/>
                    <a:pt x="41382" y="24964"/>
                    <a:pt x="41382" y="24084"/>
                  </a:cubicBezTo>
                  <a:lnTo>
                    <a:pt x="41382" y="1584"/>
                  </a:lnTo>
                  <a:cubicBezTo>
                    <a:pt x="41382" y="704"/>
                    <a:pt x="40679" y="0"/>
                    <a:pt x="39810" y="0"/>
                  </a:cubicBezTo>
                  <a:close/>
                </a:path>
              </a:pathLst>
            </a:custGeom>
            <a:solidFill>
              <a:srgbClr val="000000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2"/>
            <p:cNvSpPr/>
            <p:nvPr/>
          </p:nvSpPr>
          <p:spPr>
            <a:xfrm>
              <a:off x="5053227" y="1399811"/>
              <a:ext cx="65178" cy="65846"/>
            </a:xfrm>
            <a:custGeom>
              <a:avLst/>
              <a:gdLst/>
              <a:ahLst/>
              <a:cxnLst/>
              <a:rect l="l" t="t" r="r" b="b"/>
              <a:pathLst>
                <a:path w="968" h="980" extrusionOk="0">
                  <a:moveTo>
                    <a:pt x="649" y="100"/>
                  </a:moveTo>
                  <a:cubicBezTo>
                    <a:pt x="869" y="188"/>
                    <a:pt x="968" y="441"/>
                    <a:pt x="880" y="650"/>
                  </a:cubicBezTo>
                  <a:cubicBezTo>
                    <a:pt x="792" y="870"/>
                    <a:pt x="539" y="979"/>
                    <a:pt x="319" y="892"/>
                  </a:cubicBezTo>
                  <a:cubicBezTo>
                    <a:pt x="99" y="793"/>
                    <a:pt x="0" y="551"/>
                    <a:pt x="88" y="331"/>
                  </a:cubicBezTo>
                  <a:cubicBezTo>
                    <a:pt x="176" y="111"/>
                    <a:pt x="429" y="1"/>
                    <a:pt x="649" y="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2"/>
            <p:cNvSpPr/>
            <p:nvPr/>
          </p:nvSpPr>
          <p:spPr>
            <a:xfrm>
              <a:off x="5193141" y="1399811"/>
              <a:ext cx="65245" cy="65846"/>
            </a:xfrm>
            <a:custGeom>
              <a:avLst/>
              <a:gdLst/>
              <a:ahLst/>
              <a:cxnLst/>
              <a:rect l="l" t="t" r="r" b="b"/>
              <a:pathLst>
                <a:path w="969" h="980" extrusionOk="0">
                  <a:moveTo>
                    <a:pt x="649" y="100"/>
                  </a:moveTo>
                  <a:cubicBezTo>
                    <a:pt x="869" y="188"/>
                    <a:pt x="968" y="441"/>
                    <a:pt x="880" y="661"/>
                  </a:cubicBezTo>
                  <a:cubicBezTo>
                    <a:pt x="792" y="870"/>
                    <a:pt x="539" y="979"/>
                    <a:pt x="320" y="892"/>
                  </a:cubicBezTo>
                  <a:cubicBezTo>
                    <a:pt x="100" y="793"/>
                    <a:pt x="1" y="551"/>
                    <a:pt x="89" y="331"/>
                  </a:cubicBezTo>
                  <a:cubicBezTo>
                    <a:pt x="177" y="111"/>
                    <a:pt x="429" y="1"/>
                    <a:pt x="649" y="1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2"/>
            <p:cNvSpPr/>
            <p:nvPr/>
          </p:nvSpPr>
          <p:spPr>
            <a:xfrm>
              <a:off x="5333122" y="1404313"/>
              <a:ext cx="65178" cy="57515"/>
            </a:xfrm>
            <a:custGeom>
              <a:avLst/>
              <a:gdLst/>
              <a:ahLst/>
              <a:cxnLst/>
              <a:rect l="l" t="t" r="r" b="b"/>
              <a:pathLst>
                <a:path w="968" h="856" extrusionOk="0">
                  <a:moveTo>
                    <a:pt x="484" y="1"/>
                  </a:moveTo>
                  <a:cubicBezTo>
                    <a:pt x="314" y="1"/>
                    <a:pt x="154" y="98"/>
                    <a:pt x="88" y="264"/>
                  </a:cubicBezTo>
                  <a:cubicBezTo>
                    <a:pt x="0" y="484"/>
                    <a:pt x="99" y="726"/>
                    <a:pt x="319" y="825"/>
                  </a:cubicBezTo>
                  <a:cubicBezTo>
                    <a:pt x="371" y="845"/>
                    <a:pt x="425" y="855"/>
                    <a:pt x="478" y="855"/>
                  </a:cubicBezTo>
                  <a:cubicBezTo>
                    <a:pt x="649" y="855"/>
                    <a:pt x="813" y="753"/>
                    <a:pt x="880" y="594"/>
                  </a:cubicBezTo>
                  <a:cubicBezTo>
                    <a:pt x="968" y="374"/>
                    <a:pt x="869" y="121"/>
                    <a:pt x="649" y="33"/>
                  </a:cubicBezTo>
                  <a:cubicBezTo>
                    <a:pt x="595" y="11"/>
                    <a:pt x="539" y="1"/>
                    <a:pt x="4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2"/>
            <p:cNvSpPr/>
            <p:nvPr/>
          </p:nvSpPr>
          <p:spPr>
            <a:xfrm>
              <a:off x="5111670" y="3764318"/>
              <a:ext cx="2685759" cy="124167"/>
            </a:xfrm>
            <a:custGeom>
              <a:avLst/>
              <a:gdLst/>
              <a:ahLst/>
              <a:cxnLst/>
              <a:rect l="l" t="t" r="r" b="b"/>
              <a:pathLst>
                <a:path w="39888" h="1848" extrusionOk="0">
                  <a:moveTo>
                    <a:pt x="19939" y="0"/>
                  </a:moveTo>
                  <a:cubicBezTo>
                    <a:pt x="8931" y="0"/>
                    <a:pt x="1" y="418"/>
                    <a:pt x="1" y="924"/>
                  </a:cubicBezTo>
                  <a:cubicBezTo>
                    <a:pt x="1" y="1430"/>
                    <a:pt x="8931" y="1848"/>
                    <a:pt x="19939" y="1848"/>
                  </a:cubicBezTo>
                  <a:cubicBezTo>
                    <a:pt x="30958" y="1848"/>
                    <a:pt x="39888" y="1430"/>
                    <a:pt x="39888" y="924"/>
                  </a:cubicBezTo>
                  <a:cubicBezTo>
                    <a:pt x="39888" y="418"/>
                    <a:pt x="30958" y="0"/>
                    <a:pt x="19939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2"/>
            <p:cNvSpPr/>
            <p:nvPr/>
          </p:nvSpPr>
          <p:spPr>
            <a:xfrm>
              <a:off x="5291646" y="3513092"/>
              <a:ext cx="2325126" cy="301549"/>
            </a:xfrm>
            <a:custGeom>
              <a:avLst/>
              <a:gdLst/>
              <a:ahLst/>
              <a:cxnLst/>
              <a:rect l="l" t="t" r="r" b="b"/>
              <a:pathLst>
                <a:path w="34532" h="4488" extrusionOk="0">
                  <a:moveTo>
                    <a:pt x="638" y="0"/>
                  </a:moveTo>
                  <a:cubicBezTo>
                    <a:pt x="286" y="0"/>
                    <a:pt x="0" y="286"/>
                    <a:pt x="0" y="638"/>
                  </a:cubicBezTo>
                  <a:lnTo>
                    <a:pt x="0" y="3849"/>
                  </a:lnTo>
                  <a:cubicBezTo>
                    <a:pt x="0" y="4201"/>
                    <a:pt x="286" y="4487"/>
                    <a:pt x="638" y="4487"/>
                  </a:cubicBezTo>
                  <a:lnTo>
                    <a:pt x="33893" y="4487"/>
                  </a:lnTo>
                  <a:cubicBezTo>
                    <a:pt x="34245" y="4487"/>
                    <a:pt x="34531" y="4201"/>
                    <a:pt x="34531" y="3849"/>
                  </a:cubicBezTo>
                  <a:lnTo>
                    <a:pt x="34531" y="638"/>
                  </a:lnTo>
                  <a:cubicBezTo>
                    <a:pt x="34531" y="286"/>
                    <a:pt x="34245" y="0"/>
                    <a:pt x="338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2"/>
            <p:cNvSpPr/>
            <p:nvPr/>
          </p:nvSpPr>
          <p:spPr>
            <a:xfrm>
              <a:off x="5291646" y="3681539"/>
              <a:ext cx="85916" cy="3024"/>
            </a:xfrm>
            <a:custGeom>
              <a:avLst/>
              <a:gdLst/>
              <a:ahLst/>
              <a:cxnLst/>
              <a:rect l="l" t="t" r="r" b="b"/>
              <a:pathLst>
                <a:path w="1276" h="45" extrusionOk="0">
                  <a:moveTo>
                    <a:pt x="0" y="1"/>
                  </a:moveTo>
                  <a:lnTo>
                    <a:pt x="0" y="45"/>
                  </a:lnTo>
                  <a:lnTo>
                    <a:pt x="1276" y="45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2"/>
            <p:cNvSpPr/>
            <p:nvPr/>
          </p:nvSpPr>
          <p:spPr>
            <a:xfrm>
              <a:off x="5291646" y="3597349"/>
              <a:ext cx="242195" cy="3024"/>
            </a:xfrm>
            <a:custGeom>
              <a:avLst/>
              <a:gdLst/>
              <a:ahLst/>
              <a:cxnLst/>
              <a:rect l="l" t="t" r="r" b="b"/>
              <a:pathLst>
                <a:path w="3597" h="45" extrusionOk="0">
                  <a:moveTo>
                    <a:pt x="0" y="0"/>
                  </a:moveTo>
                  <a:lnTo>
                    <a:pt x="0" y="44"/>
                  </a:lnTo>
                  <a:lnTo>
                    <a:pt x="3596" y="44"/>
                  </a:lnTo>
                  <a:lnTo>
                    <a:pt x="3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2"/>
            <p:cNvSpPr/>
            <p:nvPr/>
          </p:nvSpPr>
          <p:spPr>
            <a:xfrm>
              <a:off x="5291646" y="3727363"/>
              <a:ext cx="205903" cy="3024"/>
            </a:xfrm>
            <a:custGeom>
              <a:avLst/>
              <a:gdLst/>
              <a:ahLst/>
              <a:cxnLst/>
              <a:rect l="l" t="t" r="r" b="b"/>
              <a:pathLst>
                <a:path w="3058" h="45" extrusionOk="0">
                  <a:moveTo>
                    <a:pt x="0" y="1"/>
                  </a:moveTo>
                  <a:lnTo>
                    <a:pt x="0" y="45"/>
                  </a:lnTo>
                  <a:lnTo>
                    <a:pt x="3057" y="45"/>
                  </a:lnTo>
                  <a:lnTo>
                    <a:pt x="3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2"/>
            <p:cNvSpPr/>
            <p:nvPr/>
          </p:nvSpPr>
          <p:spPr>
            <a:xfrm>
              <a:off x="7373053" y="3770231"/>
              <a:ext cx="243676" cy="3024"/>
            </a:xfrm>
            <a:custGeom>
              <a:avLst/>
              <a:gdLst/>
              <a:ahLst/>
              <a:cxnLst/>
              <a:rect l="l" t="t" r="r" b="b"/>
              <a:pathLst>
                <a:path w="3619" h="45" extrusionOk="0">
                  <a:moveTo>
                    <a:pt x="0" y="0"/>
                  </a:moveTo>
                  <a:lnTo>
                    <a:pt x="0" y="44"/>
                  </a:lnTo>
                  <a:lnTo>
                    <a:pt x="3618" y="44"/>
                  </a:lnTo>
                  <a:lnTo>
                    <a:pt x="36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2"/>
            <p:cNvSpPr/>
            <p:nvPr/>
          </p:nvSpPr>
          <p:spPr>
            <a:xfrm>
              <a:off x="7504079" y="3683756"/>
              <a:ext cx="112647" cy="3024"/>
            </a:xfrm>
            <a:custGeom>
              <a:avLst/>
              <a:gdLst/>
              <a:ahLst/>
              <a:cxnLst/>
              <a:rect l="l" t="t" r="r" b="b"/>
              <a:pathLst>
                <a:path w="1673" h="45" extrusionOk="0">
                  <a:moveTo>
                    <a:pt x="1" y="1"/>
                  </a:moveTo>
                  <a:lnTo>
                    <a:pt x="1" y="45"/>
                  </a:lnTo>
                  <a:lnTo>
                    <a:pt x="1672" y="45"/>
                  </a:lnTo>
                  <a:lnTo>
                    <a:pt x="16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2"/>
            <p:cNvSpPr/>
            <p:nvPr/>
          </p:nvSpPr>
          <p:spPr>
            <a:xfrm>
              <a:off x="7131671" y="3640150"/>
              <a:ext cx="391000" cy="3763"/>
            </a:xfrm>
            <a:custGeom>
              <a:avLst/>
              <a:gdLst/>
              <a:ahLst/>
              <a:cxnLst/>
              <a:rect l="l" t="t" r="r" b="b"/>
              <a:pathLst>
                <a:path w="5807" h="56" extrusionOk="0">
                  <a:moveTo>
                    <a:pt x="0" y="1"/>
                  </a:moveTo>
                  <a:lnTo>
                    <a:pt x="0" y="56"/>
                  </a:lnTo>
                  <a:lnTo>
                    <a:pt x="5807" y="56"/>
                  </a:lnTo>
                  <a:lnTo>
                    <a:pt x="58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2"/>
            <p:cNvSpPr/>
            <p:nvPr/>
          </p:nvSpPr>
          <p:spPr>
            <a:xfrm>
              <a:off x="5291646" y="3770231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0" y="0"/>
                  </a:moveTo>
                  <a:lnTo>
                    <a:pt x="0" y="44"/>
                  </a:lnTo>
                  <a:lnTo>
                    <a:pt x="29923" y="44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2"/>
            <p:cNvSpPr/>
            <p:nvPr/>
          </p:nvSpPr>
          <p:spPr>
            <a:xfrm>
              <a:off x="5573764" y="3727363"/>
              <a:ext cx="2043003" cy="3024"/>
            </a:xfrm>
            <a:custGeom>
              <a:avLst/>
              <a:gdLst/>
              <a:ahLst/>
              <a:cxnLst/>
              <a:rect l="l" t="t" r="r" b="b"/>
              <a:pathLst>
                <a:path w="30342" h="45" extrusionOk="0">
                  <a:moveTo>
                    <a:pt x="0" y="1"/>
                  </a:moveTo>
                  <a:lnTo>
                    <a:pt x="0" y="45"/>
                  </a:lnTo>
                  <a:lnTo>
                    <a:pt x="30341" y="45"/>
                  </a:lnTo>
                  <a:lnTo>
                    <a:pt x="30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2"/>
            <p:cNvSpPr/>
            <p:nvPr/>
          </p:nvSpPr>
          <p:spPr>
            <a:xfrm>
              <a:off x="5441929" y="3683756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1" y="1"/>
                  </a:moveTo>
                  <a:lnTo>
                    <a:pt x="1" y="45"/>
                  </a:lnTo>
                  <a:lnTo>
                    <a:pt x="29924" y="45"/>
                  </a:lnTo>
                  <a:lnTo>
                    <a:pt x="29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2"/>
            <p:cNvSpPr/>
            <p:nvPr/>
          </p:nvSpPr>
          <p:spPr>
            <a:xfrm>
              <a:off x="5333122" y="3640150"/>
              <a:ext cx="1660150" cy="3763"/>
            </a:xfrm>
            <a:custGeom>
              <a:avLst/>
              <a:gdLst/>
              <a:ahLst/>
              <a:cxnLst/>
              <a:rect l="l" t="t" r="r" b="b"/>
              <a:pathLst>
                <a:path w="24656" h="56" extrusionOk="0">
                  <a:moveTo>
                    <a:pt x="0" y="1"/>
                  </a:moveTo>
                  <a:lnTo>
                    <a:pt x="0" y="56"/>
                  </a:lnTo>
                  <a:lnTo>
                    <a:pt x="24656" y="56"/>
                  </a:lnTo>
                  <a:lnTo>
                    <a:pt x="24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2"/>
            <p:cNvSpPr/>
            <p:nvPr/>
          </p:nvSpPr>
          <p:spPr>
            <a:xfrm>
              <a:off x="5601908" y="3597349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0" y="0"/>
                  </a:moveTo>
                  <a:lnTo>
                    <a:pt x="0" y="44"/>
                  </a:lnTo>
                  <a:lnTo>
                    <a:pt x="29923" y="44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2"/>
            <p:cNvSpPr/>
            <p:nvPr/>
          </p:nvSpPr>
          <p:spPr>
            <a:xfrm>
              <a:off x="5291646" y="3553742"/>
              <a:ext cx="2014858" cy="3763"/>
            </a:xfrm>
            <a:custGeom>
              <a:avLst/>
              <a:gdLst/>
              <a:ahLst/>
              <a:cxnLst/>
              <a:rect l="l" t="t" r="r" b="b"/>
              <a:pathLst>
                <a:path w="29924" h="56" extrusionOk="0">
                  <a:moveTo>
                    <a:pt x="0" y="0"/>
                  </a:moveTo>
                  <a:lnTo>
                    <a:pt x="0" y="55"/>
                  </a:lnTo>
                  <a:lnTo>
                    <a:pt x="29923" y="55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2"/>
            <p:cNvSpPr/>
            <p:nvPr/>
          </p:nvSpPr>
          <p:spPr>
            <a:xfrm>
              <a:off x="7366387" y="3553742"/>
              <a:ext cx="250342" cy="3763"/>
            </a:xfrm>
            <a:custGeom>
              <a:avLst/>
              <a:gdLst/>
              <a:ahLst/>
              <a:cxnLst/>
              <a:rect l="l" t="t" r="r" b="b"/>
              <a:pathLst>
                <a:path w="3718" h="56" extrusionOk="0">
                  <a:moveTo>
                    <a:pt x="0" y="0"/>
                  </a:moveTo>
                  <a:lnTo>
                    <a:pt x="0" y="55"/>
                  </a:lnTo>
                  <a:lnTo>
                    <a:pt x="3717" y="55"/>
                  </a:lnTo>
                  <a:lnTo>
                    <a:pt x="3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2"/>
            <p:cNvSpPr/>
            <p:nvPr/>
          </p:nvSpPr>
          <p:spPr>
            <a:xfrm>
              <a:off x="6023199" y="3513092"/>
              <a:ext cx="861991" cy="301549"/>
            </a:xfrm>
            <a:custGeom>
              <a:avLst/>
              <a:gdLst/>
              <a:ahLst/>
              <a:cxnLst/>
              <a:rect l="l" t="t" r="r" b="b"/>
              <a:pathLst>
                <a:path w="12802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12801" y="4487"/>
                  </a:lnTo>
                  <a:lnTo>
                    <a:pt x="12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2"/>
            <p:cNvSpPr/>
            <p:nvPr/>
          </p:nvSpPr>
          <p:spPr>
            <a:xfrm>
              <a:off x="6170519" y="3586263"/>
              <a:ext cx="567276" cy="154470"/>
            </a:xfrm>
            <a:custGeom>
              <a:avLst/>
              <a:gdLst/>
              <a:ahLst/>
              <a:cxnLst/>
              <a:rect l="l" t="t" r="r" b="b"/>
              <a:pathLst>
                <a:path w="8425" h="2299" extrusionOk="0">
                  <a:moveTo>
                    <a:pt x="1156" y="0"/>
                  </a:moveTo>
                  <a:cubicBezTo>
                    <a:pt x="518" y="0"/>
                    <a:pt x="1" y="517"/>
                    <a:pt x="1" y="1155"/>
                  </a:cubicBezTo>
                  <a:cubicBezTo>
                    <a:pt x="1" y="1793"/>
                    <a:pt x="518" y="2299"/>
                    <a:pt x="1156" y="2299"/>
                  </a:cubicBezTo>
                  <a:lnTo>
                    <a:pt x="7281" y="2299"/>
                  </a:lnTo>
                  <a:cubicBezTo>
                    <a:pt x="7919" y="2299"/>
                    <a:pt x="8425" y="1793"/>
                    <a:pt x="8425" y="1155"/>
                  </a:cubicBezTo>
                  <a:cubicBezTo>
                    <a:pt x="8425" y="517"/>
                    <a:pt x="7919" y="0"/>
                    <a:pt x="72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2"/>
            <p:cNvSpPr/>
            <p:nvPr/>
          </p:nvSpPr>
          <p:spPr>
            <a:xfrm>
              <a:off x="6234214" y="3610653"/>
              <a:ext cx="65245" cy="106429"/>
            </a:xfrm>
            <a:custGeom>
              <a:avLst/>
              <a:gdLst/>
              <a:ahLst/>
              <a:cxnLst/>
              <a:rect l="l" t="t" r="r" b="b"/>
              <a:pathLst>
                <a:path w="969" h="1584" extrusionOk="0">
                  <a:moveTo>
                    <a:pt x="462" y="0"/>
                  </a:moveTo>
                  <a:cubicBezTo>
                    <a:pt x="407" y="0"/>
                    <a:pt x="374" y="44"/>
                    <a:pt x="374" y="88"/>
                  </a:cubicBezTo>
                  <a:cubicBezTo>
                    <a:pt x="374" y="121"/>
                    <a:pt x="353" y="154"/>
                    <a:pt x="309" y="165"/>
                  </a:cubicBezTo>
                  <a:cubicBezTo>
                    <a:pt x="287" y="176"/>
                    <a:pt x="265" y="187"/>
                    <a:pt x="254" y="187"/>
                  </a:cubicBezTo>
                  <a:cubicBezTo>
                    <a:pt x="188" y="220"/>
                    <a:pt x="133" y="264"/>
                    <a:pt x="100" y="319"/>
                  </a:cubicBezTo>
                  <a:cubicBezTo>
                    <a:pt x="56" y="374"/>
                    <a:pt x="45" y="440"/>
                    <a:pt x="45" y="517"/>
                  </a:cubicBezTo>
                  <a:cubicBezTo>
                    <a:pt x="45" y="682"/>
                    <a:pt x="133" y="781"/>
                    <a:pt x="309" y="836"/>
                  </a:cubicBezTo>
                  <a:lnTo>
                    <a:pt x="616" y="935"/>
                  </a:lnTo>
                  <a:cubicBezTo>
                    <a:pt x="660" y="946"/>
                    <a:pt x="682" y="968"/>
                    <a:pt x="704" y="979"/>
                  </a:cubicBezTo>
                  <a:cubicBezTo>
                    <a:pt x="726" y="1001"/>
                    <a:pt x="737" y="1023"/>
                    <a:pt x="737" y="1056"/>
                  </a:cubicBezTo>
                  <a:cubicBezTo>
                    <a:pt x="737" y="1100"/>
                    <a:pt x="715" y="1144"/>
                    <a:pt x="671" y="1166"/>
                  </a:cubicBezTo>
                  <a:cubicBezTo>
                    <a:pt x="627" y="1199"/>
                    <a:pt x="572" y="1221"/>
                    <a:pt x="506" y="1221"/>
                  </a:cubicBezTo>
                  <a:cubicBezTo>
                    <a:pt x="440" y="1221"/>
                    <a:pt x="374" y="1199"/>
                    <a:pt x="331" y="1155"/>
                  </a:cubicBezTo>
                  <a:cubicBezTo>
                    <a:pt x="298" y="1133"/>
                    <a:pt x="265" y="1100"/>
                    <a:pt x="254" y="1056"/>
                  </a:cubicBezTo>
                  <a:cubicBezTo>
                    <a:pt x="232" y="1023"/>
                    <a:pt x="199" y="1001"/>
                    <a:pt x="155" y="1001"/>
                  </a:cubicBezTo>
                  <a:lnTo>
                    <a:pt x="89" y="1012"/>
                  </a:lnTo>
                  <a:cubicBezTo>
                    <a:pt x="34" y="1023"/>
                    <a:pt x="1" y="1078"/>
                    <a:pt x="23" y="1133"/>
                  </a:cubicBezTo>
                  <a:cubicBezTo>
                    <a:pt x="34" y="1177"/>
                    <a:pt x="56" y="1210"/>
                    <a:pt x="78" y="1243"/>
                  </a:cubicBezTo>
                  <a:cubicBezTo>
                    <a:pt x="122" y="1309"/>
                    <a:pt x="177" y="1353"/>
                    <a:pt x="254" y="1386"/>
                  </a:cubicBezTo>
                  <a:cubicBezTo>
                    <a:pt x="276" y="1397"/>
                    <a:pt x="287" y="1397"/>
                    <a:pt x="309" y="1408"/>
                  </a:cubicBezTo>
                  <a:cubicBezTo>
                    <a:pt x="342" y="1419"/>
                    <a:pt x="374" y="1452"/>
                    <a:pt x="374" y="1485"/>
                  </a:cubicBezTo>
                  <a:lnTo>
                    <a:pt x="374" y="1496"/>
                  </a:lnTo>
                  <a:cubicBezTo>
                    <a:pt x="374" y="1540"/>
                    <a:pt x="407" y="1584"/>
                    <a:pt x="451" y="1584"/>
                  </a:cubicBezTo>
                  <a:lnTo>
                    <a:pt x="517" y="1584"/>
                  </a:lnTo>
                  <a:cubicBezTo>
                    <a:pt x="572" y="1584"/>
                    <a:pt x="605" y="1540"/>
                    <a:pt x="605" y="1496"/>
                  </a:cubicBezTo>
                  <a:cubicBezTo>
                    <a:pt x="605" y="1452"/>
                    <a:pt x="627" y="1419"/>
                    <a:pt x="671" y="1408"/>
                  </a:cubicBezTo>
                  <a:cubicBezTo>
                    <a:pt x="693" y="1408"/>
                    <a:pt x="715" y="1397"/>
                    <a:pt x="737" y="1386"/>
                  </a:cubicBezTo>
                  <a:cubicBezTo>
                    <a:pt x="814" y="1353"/>
                    <a:pt x="869" y="1309"/>
                    <a:pt x="902" y="1243"/>
                  </a:cubicBezTo>
                  <a:cubicBezTo>
                    <a:pt x="946" y="1188"/>
                    <a:pt x="968" y="1122"/>
                    <a:pt x="968" y="1045"/>
                  </a:cubicBezTo>
                  <a:cubicBezTo>
                    <a:pt x="968" y="946"/>
                    <a:pt x="935" y="880"/>
                    <a:pt x="891" y="825"/>
                  </a:cubicBezTo>
                  <a:cubicBezTo>
                    <a:pt x="847" y="770"/>
                    <a:pt x="770" y="737"/>
                    <a:pt x="660" y="704"/>
                  </a:cubicBezTo>
                  <a:lnTo>
                    <a:pt x="440" y="638"/>
                  </a:lnTo>
                  <a:cubicBezTo>
                    <a:pt x="385" y="627"/>
                    <a:pt x="342" y="605"/>
                    <a:pt x="320" y="583"/>
                  </a:cubicBezTo>
                  <a:cubicBezTo>
                    <a:pt x="287" y="561"/>
                    <a:pt x="276" y="539"/>
                    <a:pt x="276" y="506"/>
                  </a:cubicBezTo>
                  <a:cubicBezTo>
                    <a:pt x="276" y="484"/>
                    <a:pt x="287" y="451"/>
                    <a:pt x="309" y="429"/>
                  </a:cubicBezTo>
                  <a:cubicBezTo>
                    <a:pt x="320" y="407"/>
                    <a:pt x="353" y="396"/>
                    <a:pt x="374" y="385"/>
                  </a:cubicBezTo>
                  <a:cubicBezTo>
                    <a:pt x="407" y="374"/>
                    <a:pt x="440" y="363"/>
                    <a:pt x="484" y="363"/>
                  </a:cubicBezTo>
                  <a:cubicBezTo>
                    <a:pt x="517" y="363"/>
                    <a:pt x="561" y="374"/>
                    <a:pt x="594" y="396"/>
                  </a:cubicBezTo>
                  <a:cubicBezTo>
                    <a:pt x="627" y="407"/>
                    <a:pt x="649" y="429"/>
                    <a:pt x="671" y="462"/>
                  </a:cubicBezTo>
                  <a:cubicBezTo>
                    <a:pt x="682" y="473"/>
                    <a:pt x="682" y="484"/>
                    <a:pt x="693" y="495"/>
                  </a:cubicBezTo>
                  <a:cubicBezTo>
                    <a:pt x="712" y="522"/>
                    <a:pt x="737" y="542"/>
                    <a:pt x="764" y="542"/>
                  </a:cubicBezTo>
                  <a:cubicBezTo>
                    <a:pt x="770" y="542"/>
                    <a:pt x="776" y="541"/>
                    <a:pt x="781" y="539"/>
                  </a:cubicBezTo>
                  <a:lnTo>
                    <a:pt x="858" y="528"/>
                  </a:lnTo>
                  <a:cubicBezTo>
                    <a:pt x="913" y="517"/>
                    <a:pt x="946" y="462"/>
                    <a:pt x="924" y="407"/>
                  </a:cubicBezTo>
                  <a:cubicBezTo>
                    <a:pt x="902" y="374"/>
                    <a:pt x="891" y="341"/>
                    <a:pt x="858" y="319"/>
                  </a:cubicBezTo>
                  <a:cubicBezTo>
                    <a:pt x="825" y="264"/>
                    <a:pt x="770" y="220"/>
                    <a:pt x="704" y="187"/>
                  </a:cubicBezTo>
                  <a:cubicBezTo>
                    <a:pt x="693" y="187"/>
                    <a:pt x="682" y="187"/>
                    <a:pt x="660" y="176"/>
                  </a:cubicBezTo>
                  <a:cubicBezTo>
                    <a:pt x="627" y="165"/>
                    <a:pt x="605" y="132"/>
                    <a:pt x="605" y="99"/>
                  </a:cubicBezTo>
                  <a:lnTo>
                    <a:pt x="605" y="88"/>
                  </a:lnTo>
                  <a:cubicBezTo>
                    <a:pt x="605" y="44"/>
                    <a:pt x="572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2"/>
            <p:cNvSpPr/>
            <p:nvPr/>
          </p:nvSpPr>
          <p:spPr>
            <a:xfrm>
              <a:off x="6043196" y="3513092"/>
              <a:ext cx="29694" cy="301549"/>
            </a:xfrm>
            <a:custGeom>
              <a:avLst/>
              <a:gdLst/>
              <a:ahLst/>
              <a:cxnLst/>
              <a:rect l="l" t="t" r="r" b="b"/>
              <a:pathLst>
                <a:path w="441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440" y="4487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2"/>
            <p:cNvSpPr/>
            <p:nvPr/>
          </p:nvSpPr>
          <p:spPr>
            <a:xfrm>
              <a:off x="6831037" y="3513092"/>
              <a:ext cx="29694" cy="301549"/>
            </a:xfrm>
            <a:custGeom>
              <a:avLst/>
              <a:gdLst/>
              <a:ahLst/>
              <a:cxnLst/>
              <a:rect l="l" t="t" r="r" b="b"/>
              <a:pathLst>
                <a:path w="441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440" y="4487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2"/>
            <p:cNvSpPr/>
            <p:nvPr/>
          </p:nvSpPr>
          <p:spPr>
            <a:xfrm>
              <a:off x="5387122" y="3786491"/>
              <a:ext cx="2134104" cy="28153"/>
            </a:xfrm>
            <a:custGeom>
              <a:avLst/>
              <a:gdLst/>
              <a:ahLst/>
              <a:cxnLst/>
              <a:rect l="l" t="t" r="r" b="b"/>
              <a:pathLst>
                <a:path w="31695" h="419" extrusionOk="0">
                  <a:moveTo>
                    <a:pt x="210" y="0"/>
                  </a:moveTo>
                  <a:cubicBezTo>
                    <a:pt x="100" y="0"/>
                    <a:pt x="1" y="88"/>
                    <a:pt x="1" y="209"/>
                  </a:cubicBezTo>
                  <a:cubicBezTo>
                    <a:pt x="1" y="319"/>
                    <a:pt x="100" y="418"/>
                    <a:pt x="210" y="418"/>
                  </a:cubicBezTo>
                  <a:lnTo>
                    <a:pt x="31486" y="418"/>
                  </a:lnTo>
                  <a:cubicBezTo>
                    <a:pt x="31596" y="418"/>
                    <a:pt x="31695" y="319"/>
                    <a:pt x="31695" y="209"/>
                  </a:cubicBezTo>
                  <a:cubicBezTo>
                    <a:pt x="31695" y="88"/>
                    <a:pt x="31596" y="0"/>
                    <a:pt x="3148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2"/>
            <p:cNvSpPr/>
            <p:nvPr/>
          </p:nvSpPr>
          <p:spPr>
            <a:xfrm>
              <a:off x="5340529" y="3534526"/>
              <a:ext cx="1262552" cy="42934"/>
            </a:xfrm>
            <a:custGeom>
              <a:avLst/>
              <a:gdLst/>
              <a:ahLst/>
              <a:cxnLst/>
              <a:rect l="l" t="t" r="r" b="b"/>
              <a:pathLst>
                <a:path w="18751" h="639" extrusionOk="0">
                  <a:moveTo>
                    <a:pt x="33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5"/>
                    <a:pt x="143" y="638"/>
                    <a:pt x="330" y="638"/>
                  </a:cubicBezTo>
                  <a:lnTo>
                    <a:pt x="18431" y="638"/>
                  </a:lnTo>
                  <a:cubicBezTo>
                    <a:pt x="18607" y="638"/>
                    <a:pt x="18750" y="495"/>
                    <a:pt x="18750" y="319"/>
                  </a:cubicBezTo>
                  <a:cubicBezTo>
                    <a:pt x="18750" y="132"/>
                    <a:pt x="18607" y="0"/>
                    <a:pt x="18431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2"/>
            <p:cNvSpPr/>
            <p:nvPr/>
          </p:nvSpPr>
          <p:spPr>
            <a:xfrm>
              <a:off x="6331239" y="3615087"/>
              <a:ext cx="350264" cy="32520"/>
            </a:xfrm>
            <a:custGeom>
              <a:avLst/>
              <a:gdLst/>
              <a:ahLst/>
              <a:cxnLst/>
              <a:rect l="l" t="t" r="r" b="b"/>
              <a:pathLst>
                <a:path w="5202" h="484" extrusionOk="0">
                  <a:moveTo>
                    <a:pt x="253" y="0"/>
                  </a:moveTo>
                  <a:cubicBezTo>
                    <a:pt x="110" y="0"/>
                    <a:pt x="0" y="110"/>
                    <a:pt x="0" y="242"/>
                  </a:cubicBezTo>
                  <a:cubicBezTo>
                    <a:pt x="0" y="374"/>
                    <a:pt x="110" y="484"/>
                    <a:pt x="253" y="484"/>
                  </a:cubicBezTo>
                  <a:lnTo>
                    <a:pt x="4960" y="484"/>
                  </a:lnTo>
                  <a:cubicBezTo>
                    <a:pt x="5092" y="484"/>
                    <a:pt x="5202" y="374"/>
                    <a:pt x="5202" y="242"/>
                  </a:cubicBezTo>
                  <a:cubicBezTo>
                    <a:pt x="5202" y="110"/>
                    <a:pt x="5092" y="0"/>
                    <a:pt x="49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2"/>
            <p:cNvSpPr/>
            <p:nvPr/>
          </p:nvSpPr>
          <p:spPr>
            <a:xfrm>
              <a:off x="6331239" y="3665279"/>
              <a:ext cx="107395" cy="14849"/>
            </a:xfrm>
            <a:custGeom>
              <a:avLst/>
              <a:gdLst/>
              <a:ahLst/>
              <a:cxnLst/>
              <a:rect l="l" t="t" r="r" b="b"/>
              <a:pathLst>
                <a:path w="1595" h="221" extrusionOk="0">
                  <a:moveTo>
                    <a:pt x="110" y="1"/>
                  </a:moveTo>
                  <a:cubicBezTo>
                    <a:pt x="55" y="1"/>
                    <a:pt x="0" y="56"/>
                    <a:pt x="0" y="111"/>
                  </a:cubicBezTo>
                  <a:cubicBezTo>
                    <a:pt x="0" y="177"/>
                    <a:pt x="55" y="221"/>
                    <a:pt x="110" y="221"/>
                  </a:cubicBezTo>
                  <a:lnTo>
                    <a:pt x="1485" y="221"/>
                  </a:lnTo>
                  <a:cubicBezTo>
                    <a:pt x="1551" y="221"/>
                    <a:pt x="1595" y="166"/>
                    <a:pt x="1595" y="111"/>
                  </a:cubicBezTo>
                  <a:cubicBezTo>
                    <a:pt x="1595" y="56"/>
                    <a:pt x="1551" y="1"/>
                    <a:pt x="1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2"/>
            <p:cNvSpPr/>
            <p:nvPr/>
          </p:nvSpPr>
          <p:spPr>
            <a:xfrm>
              <a:off x="6454118" y="3665279"/>
              <a:ext cx="188935" cy="14849"/>
            </a:xfrm>
            <a:custGeom>
              <a:avLst/>
              <a:gdLst/>
              <a:ahLst/>
              <a:cxnLst/>
              <a:rect l="l" t="t" r="r" b="b"/>
              <a:pathLst>
                <a:path w="2806" h="221" extrusionOk="0">
                  <a:moveTo>
                    <a:pt x="111" y="1"/>
                  </a:moveTo>
                  <a:cubicBezTo>
                    <a:pt x="56" y="1"/>
                    <a:pt x="1" y="56"/>
                    <a:pt x="1" y="111"/>
                  </a:cubicBezTo>
                  <a:cubicBezTo>
                    <a:pt x="1" y="177"/>
                    <a:pt x="56" y="221"/>
                    <a:pt x="111" y="221"/>
                  </a:cubicBezTo>
                  <a:lnTo>
                    <a:pt x="2695" y="221"/>
                  </a:lnTo>
                  <a:cubicBezTo>
                    <a:pt x="2761" y="221"/>
                    <a:pt x="2805" y="166"/>
                    <a:pt x="2805" y="111"/>
                  </a:cubicBezTo>
                  <a:cubicBezTo>
                    <a:pt x="2805" y="56"/>
                    <a:pt x="2761" y="1"/>
                    <a:pt x="26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2"/>
            <p:cNvSpPr/>
            <p:nvPr/>
          </p:nvSpPr>
          <p:spPr>
            <a:xfrm>
              <a:off x="6331239" y="3690408"/>
              <a:ext cx="235529" cy="14110"/>
            </a:xfrm>
            <a:custGeom>
              <a:avLst/>
              <a:gdLst/>
              <a:ahLst/>
              <a:cxnLst/>
              <a:rect l="l" t="t" r="r" b="b"/>
              <a:pathLst>
                <a:path w="3498" h="210" extrusionOk="0">
                  <a:moveTo>
                    <a:pt x="110" y="1"/>
                  </a:moveTo>
                  <a:cubicBezTo>
                    <a:pt x="55" y="1"/>
                    <a:pt x="0" y="45"/>
                    <a:pt x="0" y="111"/>
                  </a:cubicBezTo>
                  <a:cubicBezTo>
                    <a:pt x="0" y="166"/>
                    <a:pt x="55" y="210"/>
                    <a:pt x="110" y="210"/>
                  </a:cubicBezTo>
                  <a:lnTo>
                    <a:pt x="3398" y="210"/>
                  </a:lnTo>
                  <a:cubicBezTo>
                    <a:pt x="3453" y="210"/>
                    <a:pt x="3497" y="166"/>
                    <a:pt x="3497" y="111"/>
                  </a:cubicBezTo>
                  <a:cubicBezTo>
                    <a:pt x="3497" y="45"/>
                    <a:pt x="3453" y="1"/>
                    <a:pt x="3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2"/>
            <p:cNvSpPr/>
            <p:nvPr/>
          </p:nvSpPr>
          <p:spPr>
            <a:xfrm>
              <a:off x="5438967" y="1648080"/>
              <a:ext cx="419212" cy="1865060"/>
            </a:xfrm>
            <a:custGeom>
              <a:avLst/>
              <a:gdLst/>
              <a:ahLst/>
              <a:cxnLst/>
              <a:rect l="l" t="t" r="r" b="b"/>
              <a:pathLst>
                <a:path w="6226" h="27758" extrusionOk="0">
                  <a:moveTo>
                    <a:pt x="1" y="1"/>
                  </a:moveTo>
                  <a:lnTo>
                    <a:pt x="1" y="27757"/>
                  </a:lnTo>
                  <a:lnTo>
                    <a:pt x="6225" y="27757"/>
                  </a:lnTo>
                  <a:lnTo>
                    <a:pt x="62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2"/>
            <p:cNvSpPr/>
            <p:nvPr/>
          </p:nvSpPr>
          <p:spPr>
            <a:xfrm>
              <a:off x="5462667" y="3485745"/>
              <a:ext cx="371810" cy="27414"/>
            </a:xfrm>
            <a:custGeom>
              <a:avLst/>
              <a:gdLst/>
              <a:ahLst/>
              <a:cxnLst/>
              <a:rect l="l" t="t" r="r" b="b"/>
              <a:pathLst>
                <a:path w="5522" h="408" extrusionOk="0">
                  <a:moveTo>
                    <a:pt x="199" y="1"/>
                  </a:moveTo>
                  <a:cubicBezTo>
                    <a:pt x="89" y="1"/>
                    <a:pt x="1" y="100"/>
                    <a:pt x="1" y="209"/>
                  </a:cubicBezTo>
                  <a:cubicBezTo>
                    <a:pt x="1" y="319"/>
                    <a:pt x="89" y="407"/>
                    <a:pt x="199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2"/>
            <p:cNvSpPr/>
            <p:nvPr/>
          </p:nvSpPr>
          <p:spPr>
            <a:xfrm>
              <a:off x="5484887" y="1696122"/>
              <a:ext cx="74133" cy="852036"/>
            </a:xfrm>
            <a:custGeom>
              <a:avLst/>
              <a:gdLst/>
              <a:ahLst/>
              <a:cxnLst/>
              <a:rect l="l" t="t" r="r" b="b"/>
              <a:pathLst>
                <a:path w="1101" h="12681" extrusionOk="0">
                  <a:moveTo>
                    <a:pt x="550" y="1"/>
                  </a:moveTo>
                  <a:cubicBezTo>
                    <a:pt x="242" y="1"/>
                    <a:pt x="0" y="243"/>
                    <a:pt x="0" y="550"/>
                  </a:cubicBezTo>
                  <a:lnTo>
                    <a:pt x="0" y="12130"/>
                  </a:lnTo>
                  <a:cubicBezTo>
                    <a:pt x="0" y="12438"/>
                    <a:pt x="242" y="12680"/>
                    <a:pt x="550" y="12680"/>
                  </a:cubicBezTo>
                  <a:cubicBezTo>
                    <a:pt x="858" y="12680"/>
                    <a:pt x="1100" y="12438"/>
                    <a:pt x="1100" y="12130"/>
                  </a:cubicBezTo>
                  <a:lnTo>
                    <a:pt x="1100" y="550"/>
                  </a:lnTo>
                  <a:cubicBezTo>
                    <a:pt x="1100" y="243"/>
                    <a:pt x="858" y="1"/>
                    <a:pt x="5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2"/>
            <p:cNvSpPr/>
            <p:nvPr/>
          </p:nvSpPr>
          <p:spPr>
            <a:xfrm>
              <a:off x="5975798" y="1255015"/>
              <a:ext cx="419145" cy="2258122"/>
            </a:xfrm>
            <a:custGeom>
              <a:avLst/>
              <a:gdLst/>
              <a:ahLst/>
              <a:cxnLst/>
              <a:rect l="l" t="t" r="r" b="b"/>
              <a:pathLst>
                <a:path w="6225" h="33608" extrusionOk="0">
                  <a:moveTo>
                    <a:pt x="1" y="0"/>
                  </a:moveTo>
                  <a:lnTo>
                    <a:pt x="1" y="33607"/>
                  </a:lnTo>
                  <a:lnTo>
                    <a:pt x="6225" y="33607"/>
                  </a:lnTo>
                  <a:lnTo>
                    <a:pt x="6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2"/>
            <p:cNvSpPr/>
            <p:nvPr/>
          </p:nvSpPr>
          <p:spPr>
            <a:xfrm>
              <a:off x="5999498" y="3485745"/>
              <a:ext cx="372551" cy="27414"/>
            </a:xfrm>
            <a:custGeom>
              <a:avLst/>
              <a:gdLst/>
              <a:ahLst/>
              <a:cxnLst/>
              <a:rect l="l" t="t" r="r" b="b"/>
              <a:pathLst>
                <a:path w="5533" h="408" extrusionOk="0">
                  <a:moveTo>
                    <a:pt x="209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209" y="407"/>
                  </a:cubicBezTo>
                  <a:lnTo>
                    <a:pt x="5323" y="407"/>
                  </a:lnTo>
                  <a:cubicBezTo>
                    <a:pt x="5433" y="407"/>
                    <a:pt x="5532" y="319"/>
                    <a:pt x="5532" y="209"/>
                  </a:cubicBezTo>
                  <a:cubicBezTo>
                    <a:pt x="5532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2"/>
            <p:cNvSpPr/>
            <p:nvPr/>
          </p:nvSpPr>
          <p:spPr>
            <a:xfrm>
              <a:off x="6021717" y="1314143"/>
              <a:ext cx="74133" cy="759650"/>
            </a:xfrm>
            <a:custGeom>
              <a:avLst/>
              <a:gdLst/>
              <a:ahLst/>
              <a:cxnLst/>
              <a:rect l="l" t="t" r="r" b="b"/>
              <a:pathLst>
                <a:path w="1101" h="11306" extrusionOk="0">
                  <a:moveTo>
                    <a:pt x="550" y="0"/>
                  </a:moveTo>
                  <a:cubicBezTo>
                    <a:pt x="242" y="0"/>
                    <a:pt x="0" y="242"/>
                    <a:pt x="0" y="550"/>
                  </a:cubicBezTo>
                  <a:lnTo>
                    <a:pt x="0" y="10755"/>
                  </a:lnTo>
                  <a:cubicBezTo>
                    <a:pt x="0" y="11063"/>
                    <a:pt x="242" y="11305"/>
                    <a:pt x="550" y="11305"/>
                  </a:cubicBezTo>
                  <a:cubicBezTo>
                    <a:pt x="847" y="11305"/>
                    <a:pt x="1100" y="11063"/>
                    <a:pt x="1100" y="10755"/>
                  </a:cubicBezTo>
                  <a:lnTo>
                    <a:pt x="1100" y="550"/>
                  </a:lnTo>
                  <a:cubicBezTo>
                    <a:pt x="1100" y="242"/>
                    <a:pt x="847" y="0"/>
                    <a:pt x="550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2"/>
            <p:cNvSpPr/>
            <p:nvPr/>
          </p:nvSpPr>
          <p:spPr>
            <a:xfrm>
              <a:off x="6513369" y="2341959"/>
              <a:ext cx="419145" cy="1171189"/>
            </a:xfrm>
            <a:custGeom>
              <a:avLst/>
              <a:gdLst/>
              <a:ahLst/>
              <a:cxnLst/>
              <a:rect l="l" t="t" r="r" b="b"/>
              <a:pathLst>
                <a:path w="6225" h="17431" extrusionOk="0">
                  <a:moveTo>
                    <a:pt x="1" y="0"/>
                  </a:moveTo>
                  <a:lnTo>
                    <a:pt x="1" y="17430"/>
                  </a:lnTo>
                  <a:lnTo>
                    <a:pt x="6225" y="17430"/>
                  </a:lnTo>
                  <a:lnTo>
                    <a:pt x="62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2"/>
            <p:cNvSpPr/>
            <p:nvPr/>
          </p:nvSpPr>
          <p:spPr>
            <a:xfrm>
              <a:off x="6537070" y="3485745"/>
              <a:ext cx="371743" cy="27414"/>
            </a:xfrm>
            <a:custGeom>
              <a:avLst/>
              <a:gdLst/>
              <a:ahLst/>
              <a:cxnLst/>
              <a:rect l="l" t="t" r="r" b="b"/>
              <a:pathLst>
                <a:path w="5521" h="408" extrusionOk="0">
                  <a:moveTo>
                    <a:pt x="198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198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2"/>
            <p:cNvSpPr/>
            <p:nvPr/>
          </p:nvSpPr>
          <p:spPr>
            <a:xfrm>
              <a:off x="6555586" y="2389194"/>
              <a:ext cx="74133" cy="789214"/>
            </a:xfrm>
            <a:custGeom>
              <a:avLst/>
              <a:gdLst/>
              <a:ahLst/>
              <a:cxnLst/>
              <a:rect l="l" t="t" r="r" b="b"/>
              <a:pathLst>
                <a:path w="1101" h="11746" extrusionOk="0">
                  <a:moveTo>
                    <a:pt x="550" y="1"/>
                  </a:moveTo>
                  <a:cubicBezTo>
                    <a:pt x="242" y="1"/>
                    <a:pt x="0" y="243"/>
                    <a:pt x="0" y="551"/>
                  </a:cubicBezTo>
                  <a:lnTo>
                    <a:pt x="0" y="11196"/>
                  </a:lnTo>
                  <a:cubicBezTo>
                    <a:pt x="0" y="11504"/>
                    <a:pt x="242" y="11746"/>
                    <a:pt x="550" y="11746"/>
                  </a:cubicBezTo>
                  <a:cubicBezTo>
                    <a:pt x="858" y="11746"/>
                    <a:pt x="1100" y="11493"/>
                    <a:pt x="1100" y="11196"/>
                  </a:cubicBezTo>
                  <a:lnTo>
                    <a:pt x="1100" y="551"/>
                  </a:lnTo>
                  <a:cubicBezTo>
                    <a:pt x="1100" y="243"/>
                    <a:pt x="847" y="1"/>
                    <a:pt x="5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2"/>
            <p:cNvSpPr/>
            <p:nvPr/>
          </p:nvSpPr>
          <p:spPr>
            <a:xfrm>
              <a:off x="7050200" y="1897089"/>
              <a:ext cx="419145" cy="1616054"/>
            </a:xfrm>
            <a:custGeom>
              <a:avLst/>
              <a:gdLst/>
              <a:ahLst/>
              <a:cxnLst/>
              <a:rect l="l" t="t" r="r" b="b"/>
              <a:pathLst>
                <a:path w="6225" h="24052" extrusionOk="0">
                  <a:moveTo>
                    <a:pt x="0" y="1"/>
                  </a:moveTo>
                  <a:lnTo>
                    <a:pt x="0" y="24051"/>
                  </a:lnTo>
                  <a:lnTo>
                    <a:pt x="6225" y="24051"/>
                  </a:lnTo>
                  <a:lnTo>
                    <a:pt x="6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2"/>
            <p:cNvSpPr/>
            <p:nvPr/>
          </p:nvSpPr>
          <p:spPr>
            <a:xfrm>
              <a:off x="7081307" y="3485745"/>
              <a:ext cx="371743" cy="27414"/>
            </a:xfrm>
            <a:custGeom>
              <a:avLst/>
              <a:gdLst/>
              <a:ahLst/>
              <a:cxnLst/>
              <a:rect l="l" t="t" r="r" b="b"/>
              <a:pathLst>
                <a:path w="5521" h="408" extrusionOk="0">
                  <a:moveTo>
                    <a:pt x="198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198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2"/>
            <p:cNvSpPr/>
            <p:nvPr/>
          </p:nvSpPr>
          <p:spPr>
            <a:xfrm>
              <a:off x="7096861" y="1942174"/>
              <a:ext cx="74806" cy="800300"/>
            </a:xfrm>
            <a:custGeom>
              <a:avLst/>
              <a:gdLst/>
              <a:ahLst/>
              <a:cxnLst/>
              <a:rect l="l" t="t" r="r" b="b"/>
              <a:pathLst>
                <a:path w="1111" h="11911" extrusionOk="0">
                  <a:moveTo>
                    <a:pt x="561" y="1"/>
                  </a:moveTo>
                  <a:cubicBezTo>
                    <a:pt x="253" y="1"/>
                    <a:pt x="0" y="254"/>
                    <a:pt x="0" y="550"/>
                  </a:cubicBezTo>
                  <a:lnTo>
                    <a:pt x="0" y="11350"/>
                  </a:lnTo>
                  <a:cubicBezTo>
                    <a:pt x="0" y="11658"/>
                    <a:pt x="253" y="11910"/>
                    <a:pt x="561" y="11910"/>
                  </a:cubicBezTo>
                  <a:cubicBezTo>
                    <a:pt x="858" y="11910"/>
                    <a:pt x="1111" y="11658"/>
                    <a:pt x="1111" y="11350"/>
                  </a:cubicBezTo>
                  <a:lnTo>
                    <a:pt x="1111" y="550"/>
                  </a:lnTo>
                  <a:cubicBezTo>
                    <a:pt x="1111" y="254"/>
                    <a:pt x="858" y="1"/>
                    <a:pt x="56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1834;p42"/>
          <p:cNvSpPr txBox="1">
            <a:spLocks/>
          </p:cNvSpPr>
          <p:nvPr/>
        </p:nvSpPr>
        <p:spPr>
          <a:xfrm>
            <a:off x="1102238" y="3593430"/>
            <a:ext cx="7634568" cy="634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pPr marL="152400" lvl="0"/>
            <a:r>
              <a:rPr lang="en-US" sz="1600" b="1" dirty="0">
                <a:sym typeface="Arial"/>
              </a:rPr>
              <a:t>Task 5 - </a:t>
            </a:r>
            <a:r>
              <a:rPr lang="en-IN" sz="1600" b="1" dirty="0"/>
              <a:t>I</a:t>
            </a:r>
            <a:r>
              <a:rPr lang="en-IN" sz="1600" b="1" dirty="0" smtClean="0"/>
              <a:t>nsights </a:t>
            </a:r>
            <a:r>
              <a:rPr lang="en-IN" sz="1600" b="1" dirty="0"/>
              <a:t>about all the features provided and give your </a:t>
            </a:r>
            <a:r>
              <a:rPr lang="en-IN" sz="1600" b="1" dirty="0" smtClean="0"/>
              <a:t>inputs </a:t>
            </a:r>
            <a:r>
              <a:rPr lang="en-IN" sz="1600" b="1" dirty="0" smtClean="0"/>
              <a:t>and </a:t>
            </a:r>
            <a:r>
              <a:rPr lang="en-IN" sz="1600" b="1" dirty="0" smtClean="0"/>
              <a:t>suggestions </a:t>
            </a:r>
            <a:r>
              <a:rPr lang="en-IN" sz="1600" b="1" dirty="0"/>
              <a:t>to the company.</a:t>
            </a:r>
            <a:endParaRPr lang="en-US" sz="1600" b="1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600" dirty="0"/>
          </a:p>
          <a:p>
            <a:pPr marL="152400" lvl="0">
              <a:buClr>
                <a:srgbClr val="000000"/>
              </a:buClr>
              <a:buSzTx/>
            </a:pPr>
            <a:endParaRPr lang="en-US" sz="160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2545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882127" y="828176"/>
            <a:ext cx="7570381" cy="3672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Total spend</a:t>
            </a:r>
            <a:r>
              <a:rPr lang="en-US" dirty="0"/>
              <a:t> (i.e.20.3M) of all department is higher than the Profit of all department (5.6M).</a:t>
            </a:r>
            <a:endParaRPr lang="en-US" sz="1050" dirty="0"/>
          </a:p>
          <a:p>
            <a:pPr lvl="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Profit vs. R&amp;D Spending</a:t>
            </a:r>
            <a:r>
              <a:rPr lang="en-US" dirty="0"/>
              <a:t> - A positive correlation would suggest higher R&amp;D spending tends to increase profit.</a:t>
            </a:r>
            <a:endParaRPr lang="en-US" sz="1050" dirty="0"/>
          </a:p>
          <a:p>
            <a:pPr lvl="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Profit vs. Administration Spending</a:t>
            </a:r>
            <a:r>
              <a:rPr lang="en-US" dirty="0"/>
              <a:t> – </a:t>
            </a:r>
            <a:r>
              <a:rPr lang="en-US" dirty="0" smtClean="0"/>
              <a:t>No </a:t>
            </a:r>
            <a:r>
              <a:rPr lang="en-US" dirty="0"/>
              <a:t>clear pattern is observed &amp; administration spending may not be a significant driver of profit.</a:t>
            </a:r>
            <a:endParaRPr lang="en-US" sz="1050" dirty="0"/>
          </a:p>
          <a:p>
            <a:pPr lvl="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Profit vs. Marketing Spending</a:t>
            </a:r>
            <a:r>
              <a:rPr lang="en-US" dirty="0"/>
              <a:t> - A positive trend would indicate effective marketing strategies leading to higher profits.</a:t>
            </a:r>
            <a:endParaRPr lang="en-US" sz="1050" dirty="0"/>
          </a:p>
          <a:p>
            <a:pPr lvl="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Spending by Location – </a:t>
            </a:r>
            <a:endParaRPr lang="en-US" sz="1050" dirty="0"/>
          </a:p>
          <a:p>
            <a:pPr marL="1238250" lvl="2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Marketing</a:t>
            </a:r>
            <a:r>
              <a:rPr lang="en-US" b="1" dirty="0"/>
              <a:t> </a:t>
            </a:r>
            <a:r>
              <a:rPr lang="en-US" dirty="0"/>
              <a:t>Spend is the highest in overall all state i.e. in New York 3.5, California 3.1 &amp; Florida 4.   </a:t>
            </a:r>
            <a:r>
              <a:rPr lang="en-US" b="1" dirty="0"/>
              <a:t> </a:t>
            </a:r>
            <a:endParaRPr lang="en-US" sz="1050" dirty="0"/>
          </a:p>
          <a:p>
            <a:pPr marL="1238250" lvl="2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RD</a:t>
            </a:r>
            <a:r>
              <a:rPr lang="en-US" b="1" dirty="0"/>
              <a:t> </a:t>
            </a:r>
            <a:r>
              <a:rPr lang="en-US" dirty="0"/>
              <a:t>Spend is the lowest in overall all state i.e. in New York 1.3, California 1.1 &amp; Florida 1.3.   </a:t>
            </a:r>
            <a:r>
              <a:rPr lang="en-US" b="1" dirty="0"/>
              <a:t> </a:t>
            </a:r>
            <a:endParaRPr lang="en-US" sz="1050" dirty="0"/>
          </a:p>
          <a:p>
            <a:pPr lvl="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Positive Growth -</a:t>
            </a:r>
            <a:r>
              <a:rPr lang="en-US" dirty="0"/>
              <a:t> RD department had given positive growth/profit in upward way.</a:t>
            </a:r>
            <a:endParaRPr lang="en-US" sz="1050" dirty="0"/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1834;p42"/>
          <p:cNvSpPr txBox="1">
            <a:spLocks/>
          </p:cNvSpPr>
          <p:nvPr/>
        </p:nvSpPr>
        <p:spPr>
          <a:xfrm>
            <a:off x="882127" y="500844"/>
            <a:ext cx="7026161" cy="43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pPr marL="152400" lvl="0"/>
            <a:r>
              <a:rPr lang="en-US" sz="1600" b="1" dirty="0">
                <a:sym typeface="Arial"/>
              </a:rPr>
              <a:t>Insights - </a:t>
            </a:r>
          </a:p>
        </p:txBody>
      </p:sp>
      <p:cxnSp>
        <p:nvCxnSpPr>
          <p:cNvPr id="4" name="Google Shape;2030;p47"/>
          <p:cNvCxnSpPr/>
          <p:nvPr/>
        </p:nvCxnSpPr>
        <p:spPr>
          <a:xfrm flipV="1">
            <a:off x="882127" y="430306"/>
            <a:ext cx="7496329" cy="767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030;p47"/>
          <p:cNvCxnSpPr/>
          <p:nvPr/>
        </p:nvCxnSpPr>
        <p:spPr>
          <a:xfrm flipV="1">
            <a:off x="882127" y="4720855"/>
            <a:ext cx="7496329" cy="767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1834;p42"/>
          <p:cNvSpPr txBox="1">
            <a:spLocks/>
          </p:cNvSpPr>
          <p:nvPr/>
        </p:nvSpPr>
        <p:spPr>
          <a:xfrm>
            <a:off x="936960" y="543821"/>
            <a:ext cx="7026161" cy="43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pPr marL="152400" lvl="0"/>
            <a:r>
              <a:rPr lang="en-US" sz="1600" b="1" dirty="0" smtClean="0"/>
              <a:t>Suggestions</a:t>
            </a:r>
            <a:r>
              <a:rPr lang="en-US" sz="1600" b="1" dirty="0" smtClean="0"/>
              <a:t> </a:t>
            </a:r>
            <a:r>
              <a:rPr lang="en-US" sz="1600" b="1" dirty="0" smtClean="0">
                <a:sym typeface="Arial"/>
              </a:rPr>
              <a:t>- </a:t>
            </a:r>
            <a:endParaRPr lang="en-US" sz="1600" b="1" dirty="0">
              <a:sym typeface="Arial"/>
            </a:endParaRPr>
          </a:p>
        </p:txBody>
      </p:sp>
      <p:sp>
        <p:nvSpPr>
          <p:cNvPr id="80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744279" y="978194"/>
            <a:ext cx="7570381" cy="3742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Optimize R&amp;D </a:t>
            </a:r>
            <a:r>
              <a:rPr lang="en-US" b="1" dirty="0" smtClean="0"/>
              <a:t>Investment - </a:t>
            </a:r>
            <a:r>
              <a:rPr lang="en-US" dirty="0"/>
              <a:t>Encourage higher investment in R&amp;D, as it shows a strong positive correlation with profit.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Evaluate Marketing </a:t>
            </a:r>
            <a:r>
              <a:rPr lang="en-US" b="1" dirty="0" smtClean="0"/>
              <a:t>Strategies - </a:t>
            </a:r>
            <a:r>
              <a:rPr lang="en-US" dirty="0"/>
              <a:t>Assess the effectiveness of marketing campaigns to ensure they are generating sufficient returns.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Efficiency in </a:t>
            </a:r>
            <a:r>
              <a:rPr lang="en-US" b="1" dirty="0" smtClean="0"/>
              <a:t>Administration - </a:t>
            </a:r>
            <a:r>
              <a:rPr lang="en-US" dirty="0"/>
              <a:t>While necessary, consider optimizing administrative costs to improve overall profitability.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Regional </a:t>
            </a:r>
            <a:r>
              <a:rPr lang="en-US" b="1" dirty="0" smtClean="0"/>
              <a:t>Strategy –</a:t>
            </a:r>
            <a:r>
              <a:rPr lang="en-US" dirty="0" smtClean="0"/>
              <a:t> </a:t>
            </a:r>
          </a:p>
          <a:p>
            <a:pPr marL="7810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Explore </a:t>
            </a:r>
            <a:r>
              <a:rPr lang="en-US" dirty="0"/>
              <a:t>differences between states to tailor strategies accordingly. This could involve understanding local market dynamics and consumer </a:t>
            </a:r>
            <a:r>
              <a:rPr lang="en-US" dirty="0" smtClean="0"/>
              <a:t>behaviors.</a:t>
            </a:r>
          </a:p>
          <a:p>
            <a:pPr marL="7810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With a significantly higher ROI of 33%, New York's strategies should be closely examined to identify best practices that can be replicated or adapted in other locations to enhance overall profitability.</a:t>
            </a:r>
          </a:p>
        </p:txBody>
      </p:sp>
      <p:cxnSp>
        <p:nvCxnSpPr>
          <p:cNvPr id="4" name="Google Shape;2030;p47"/>
          <p:cNvCxnSpPr/>
          <p:nvPr/>
        </p:nvCxnSpPr>
        <p:spPr>
          <a:xfrm flipV="1">
            <a:off x="882127" y="516367"/>
            <a:ext cx="7496329" cy="767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030;p47"/>
          <p:cNvCxnSpPr/>
          <p:nvPr/>
        </p:nvCxnSpPr>
        <p:spPr>
          <a:xfrm flipV="1">
            <a:off x="882127" y="4713176"/>
            <a:ext cx="7496329" cy="767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p71"/>
          <p:cNvSpPr txBox="1">
            <a:spLocks noGrp="1"/>
          </p:cNvSpPr>
          <p:nvPr>
            <p:ph type="title"/>
          </p:nvPr>
        </p:nvSpPr>
        <p:spPr>
          <a:xfrm>
            <a:off x="2083368" y="1596749"/>
            <a:ext cx="4579487" cy="1067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/>
              <a:t>Thank You</a:t>
            </a:r>
            <a:endParaRPr sz="4400" b="1" dirty="0"/>
          </a:p>
        </p:txBody>
      </p:sp>
      <p:cxnSp>
        <p:nvCxnSpPr>
          <p:cNvPr id="160" name="Google Shape;2030;p47"/>
          <p:cNvCxnSpPr/>
          <p:nvPr/>
        </p:nvCxnSpPr>
        <p:spPr>
          <a:xfrm flipV="1">
            <a:off x="882126" y="4283337"/>
            <a:ext cx="7496329" cy="767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2030;p47"/>
          <p:cNvCxnSpPr/>
          <p:nvPr/>
        </p:nvCxnSpPr>
        <p:spPr>
          <a:xfrm flipV="1">
            <a:off x="882127" y="516367"/>
            <a:ext cx="7496329" cy="767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2030;p47"/>
          <p:cNvCxnSpPr/>
          <p:nvPr/>
        </p:nvCxnSpPr>
        <p:spPr>
          <a:xfrm flipV="1">
            <a:off x="2877798" y="2571861"/>
            <a:ext cx="2990626" cy="1075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40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739" name="Google Shape;1739;p40"/>
          <p:cNvSpPr txBox="1">
            <a:spLocks noGrp="1"/>
          </p:cNvSpPr>
          <p:nvPr>
            <p:ph type="subTitle" idx="1"/>
          </p:nvPr>
        </p:nvSpPr>
        <p:spPr>
          <a:xfrm>
            <a:off x="1746575" y="1366815"/>
            <a:ext cx="24693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FETCH DATABASE</a:t>
            </a:r>
            <a:endParaRPr dirty="0"/>
          </a:p>
        </p:txBody>
      </p:sp>
      <p:sp>
        <p:nvSpPr>
          <p:cNvPr id="1740" name="Google Shape;1740;p40"/>
          <p:cNvSpPr txBox="1">
            <a:spLocks noGrp="1"/>
          </p:cNvSpPr>
          <p:nvPr>
            <p:ph type="title" idx="2"/>
          </p:nvPr>
        </p:nvSpPr>
        <p:spPr>
          <a:xfrm>
            <a:off x="817950" y="1366815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741" name="Google Shape;1741;p40"/>
          <p:cNvSpPr txBox="1">
            <a:spLocks noGrp="1"/>
          </p:cNvSpPr>
          <p:nvPr>
            <p:ph type="subTitle" idx="3"/>
          </p:nvPr>
        </p:nvSpPr>
        <p:spPr>
          <a:xfrm>
            <a:off x="1746575" y="2589397"/>
            <a:ext cx="24693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smtClean="0"/>
              <a:t>PREDICTION</a:t>
            </a:r>
          </a:p>
          <a:p>
            <a:pPr marL="0" indent="0"/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1742" name="Google Shape;1742;p40"/>
          <p:cNvSpPr txBox="1">
            <a:spLocks noGrp="1"/>
          </p:cNvSpPr>
          <p:nvPr>
            <p:ph type="title" idx="4"/>
          </p:nvPr>
        </p:nvSpPr>
        <p:spPr>
          <a:xfrm>
            <a:off x="817950" y="2589397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743" name="Google Shape;1743;p40"/>
          <p:cNvSpPr txBox="1">
            <a:spLocks noGrp="1"/>
          </p:cNvSpPr>
          <p:nvPr>
            <p:ph type="subTitle" idx="5"/>
          </p:nvPr>
        </p:nvSpPr>
        <p:spPr>
          <a:xfrm>
            <a:off x="5808625" y="1366815"/>
            <a:ext cx="25602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dirty="0" smtClean="0"/>
              <a:t>REGRESSION ANALYSIS</a:t>
            </a:r>
            <a:endParaRPr lang="en-IN" dirty="0"/>
          </a:p>
        </p:txBody>
      </p:sp>
      <p:sp>
        <p:nvSpPr>
          <p:cNvPr id="1744" name="Google Shape;1744;p40"/>
          <p:cNvSpPr txBox="1">
            <a:spLocks noGrp="1"/>
          </p:cNvSpPr>
          <p:nvPr>
            <p:ph type="title" idx="6"/>
          </p:nvPr>
        </p:nvSpPr>
        <p:spPr>
          <a:xfrm>
            <a:off x="4880000" y="1366815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45" name="Google Shape;1745;p40"/>
          <p:cNvSpPr txBox="1">
            <a:spLocks noGrp="1"/>
          </p:cNvSpPr>
          <p:nvPr>
            <p:ph type="subTitle" idx="7"/>
          </p:nvPr>
        </p:nvSpPr>
        <p:spPr>
          <a:xfrm>
            <a:off x="5808625" y="2589397"/>
            <a:ext cx="25602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POWER BI DASHBORAD</a:t>
            </a:r>
          </a:p>
          <a:p>
            <a:pPr marL="0" lvl="0" indent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46" name="Google Shape;1746;p40"/>
          <p:cNvSpPr txBox="1">
            <a:spLocks noGrp="1"/>
          </p:cNvSpPr>
          <p:nvPr>
            <p:ph type="title" idx="8"/>
          </p:nvPr>
        </p:nvSpPr>
        <p:spPr>
          <a:xfrm>
            <a:off x="4880000" y="2589397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1747" name="Google Shape;1747;p40"/>
          <p:cNvCxnSpPr/>
          <p:nvPr/>
        </p:nvCxnSpPr>
        <p:spPr>
          <a:xfrm>
            <a:off x="847050" y="2120291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8" name="Google Shape;1748;p40"/>
          <p:cNvCxnSpPr/>
          <p:nvPr/>
        </p:nvCxnSpPr>
        <p:spPr>
          <a:xfrm>
            <a:off x="847050" y="3342887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9" name="Google Shape;1749;p40"/>
          <p:cNvCxnSpPr/>
          <p:nvPr/>
        </p:nvCxnSpPr>
        <p:spPr>
          <a:xfrm>
            <a:off x="4909100" y="2120291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0" name="Google Shape;1750;p40"/>
          <p:cNvCxnSpPr/>
          <p:nvPr/>
        </p:nvCxnSpPr>
        <p:spPr>
          <a:xfrm>
            <a:off x="4909100" y="3342887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741;p40"/>
          <p:cNvSpPr txBox="1">
            <a:spLocks/>
          </p:cNvSpPr>
          <p:nvPr/>
        </p:nvSpPr>
        <p:spPr>
          <a:xfrm>
            <a:off x="1746575" y="3646768"/>
            <a:ext cx="24693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2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en-US" dirty="0"/>
              <a:t>INSIGHTS &amp;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22" name="Google Shape;1742;p40"/>
          <p:cNvSpPr txBox="1">
            <a:spLocks/>
          </p:cNvSpPr>
          <p:nvPr/>
        </p:nvSpPr>
        <p:spPr>
          <a:xfrm>
            <a:off x="817950" y="3646768"/>
            <a:ext cx="876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anrope Medium"/>
              <a:buNone/>
              <a:defRPr sz="4400" b="0" i="0" u="none" strike="noStrike" cap="none">
                <a:solidFill>
                  <a:schemeClr val="lt2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anrope Medium"/>
              <a:buNone/>
              <a:defRPr sz="46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anrope Medium"/>
              <a:buNone/>
              <a:defRPr sz="46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anrope Medium"/>
              <a:buNone/>
              <a:defRPr sz="46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anrope Medium"/>
              <a:buNone/>
              <a:defRPr sz="46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anrope Medium"/>
              <a:buNone/>
              <a:defRPr sz="46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anrope Medium"/>
              <a:buNone/>
              <a:defRPr sz="46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anrope Medium"/>
              <a:buNone/>
              <a:defRPr sz="46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anrope Medium"/>
              <a:buNone/>
              <a:defRPr sz="46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r>
              <a:rPr lang="en" dirty="0" smtClean="0"/>
              <a:t>05</a:t>
            </a:r>
            <a:endParaRPr lang="en" dirty="0"/>
          </a:p>
        </p:txBody>
      </p:sp>
      <p:cxnSp>
        <p:nvCxnSpPr>
          <p:cNvPr id="25" name="Google Shape;1748;p40"/>
          <p:cNvCxnSpPr/>
          <p:nvPr/>
        </p:nvCxnSpPr>
        <p:spPr>
          <a:xfrm>
            <a:off x="847050" y="4400258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42"/>
          <p:cNvSpPr txBox="1">
            <a:spLocks noGrp="1"/>
          </p:cNvSpPr>
          <p:nvPr>
            <p:ph type="title"/>
          </p:nvPr>
        </p:nvSpPr>
        <p:spPr>
          <a:xfrm>
            <a:off x="5136335" y="1723369"/>
            <a:ext cx="3129864" cy="1361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dirty="0" smtClean="0"/>
              <a:t>FETCH </a:t>
            </a:r>
            <a:r>
              <a:rPr lang="en-US" sz="4000" dirty="0" smtClean="0"/>
              <a:t> DATABASE</a:t>
            </a:r>
            <a:r>
              <a:rPr lang="en-US" dirty="0"/>
              <a:t/>
            </a:r>
            <a:br>
              <a:rPr lang="en-US" dirty="0"/>
            </a:br>
            <a:endParaRPr dirty="0">
              <a:solidFill>
                <a:schemeClr val="lt2"/>
              </a:solidFill>
            </a:endParaRPr>
          </a:p>
        </p:txBody>
      </p:sp>
      <p:sp>
        <p:nvSpPr>
          <p:cNvPr id="1835" name="Google Shape;1835;p42"/>
          <p:cNvSpPr txBox="1">
            <a:spLocks noGrp="1"/>
          </p:cNvSpPr>
          <p:nvPr>
            <p:ph type="title" idx="2"/>
          </p:nvPr>
        </p:nvSpPr>
        <p:spPr>
          <a:xfrm>
            <a:off x="5136335" y="740744"/>
            <a:ext cx="1076100" cy="10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01</a:t>
            </a:r>
            <a:endParaRPr sz="4400" dirty="0"/>
          </a:p>
        </p:txBody>
      </p:sp>
      <p:cxnSp>
        <p:nvCxnSpPr>
          <p:cNvPr id="1836" name="Google Shape;1836;p42"/>
          <p:cNvCxnSpPr/>
          <p:nvPr/>
        </p:nvCxnSpPr>
        <p:spPr>
          <a:xfrm>
            <a:off x="5275574" y="1641413"/>
            <a:ext cx="645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37" name="Google Shape;1837;p42"/>
          <p:cNvGrpSpPr/>
          <p:nvPr/>
        </p:nvGrpSpPr>
        <p:grpSpPr>
          <a:xfrm>
            <a:off x="803975" y="830493"/>
            <a:ext cx="2803006" cy="2462776"/>
            <a:chOff x="4960675" y="1255015"/>
            <a:chExt cx="2974500" cy="2633470"/>
          </a:xfrm>
        </p:grpSpPr>
        <p:sp>
          <p:nvSpPr>
            <p:cNvPr id="1838" name="Google Shape;1838;p42"/>
            <p:cNvSpPr/>
            <p:nvPr/>
          </p:nvSpPr>
          <p:spPr>
            <a:xfrm>
              <a:off x="4960675" y="1323275"/>
              <a:ext cx="2974500" cy="2027700"/>
            </a:xfrm>
            <a:prstGeom prst="roundRect">
              <a:avLst>
                <a:gd name="adj" fmla="val 693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2"/>
            <p:cNvSpPr/>
            <p:nvPr/>
          </p:nvSpPr>
          <p:spPr>
            <a:xfrm>
              <a:off x="5059893" y="1538761"/>
              <a:ext cx="2786421" cy="1723894"/>
            </a:xfrm>
            <a:custGeom>
              <a:avLst/>
              <a:gdLst/>
              <a:ahLst/>
              <a:cxnLst/>
              <a:rect l="l" t="t" r="r" b="b"/>
              <a:pathLst>
                <a:path w="41383" h="25657" extrusionOk="0">
                  <a:moveTo>
                    <a:pt x="1573" y="0"/>
                  </a:moveTo>
                  <a:cubicBezTo>
                    <a:pt x="704" y="0"/>
                    <a:pt x="0" y="704"/>
                    <a:pt x="0" y="1584"/>
                  </a:cubicBezTo>
                  <a:lnTo>
                    <a:pt x="0" y="24084"/>
                  </a:lnTo>
                  <a:cubicBezTo>
                    <a:pt x="0" y="24964"/>
                    <a:pt x="704" y="25656"/>
                    <a:pt x="1573" y="25656"/>
                  </a:cubicBezTo>
                  <a:lnTo>
                    <a:pt x="39810" y="25656"/>
                  </a:lnTo>
                  <a:cubicBezTo>
                    <a:pt x="40679" y="25656"/>
                    <a:pt x="41382" y="24964"/>
                    <a:pt x="41382" y="24084"/>
                  </a:cubicBezTo>
                  <a:lnTo>
                    <a:pt x="41382" y="1584"/>
                  </a:lnTo>
                  <a:cubicBezTo>
                    <a:pt x="41382" y="704"/>
                    <a:pt x="40679" y="0"/>
                    <a:pt x="39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2"/>
            <p:cNvSpPr/>
            <p:nvPr/>
          </p:nvSpPr>
          <p:spPr>
            <a:xfrm>
              <a:off x="5059893" y="1538761"/>
              <a:ext cx="2786421" cy="1723894"/>
            </a:xfrm>
            <a:custGeom>
              <a:avLst/>
              <a:gdLst/>
              <a:ahLst/>
              <a:cxnLst/>
              <a:rect l="l" t="t" r="r" b="b"/>
              <a:pathLst>
                <a:path w="41383" h="25657" extrusionOk="0">
                  <a:moveTo>
                    <a:pt x="1573" y="0"/>
                  </a:moveTo>
                  <a:cubicBezTo>
                    <a:pt x="704" y="0"/>
                    <a:pt x="0" y="704"/>
                    <a:pt x="0" y="1584"/>
                  </a:cubicBezTo>
                  <a:lnTo>
                    <a:pt x="0" y="24084"/>
                  </a:lnTo>
                  <a:cubicBezTo>
                    <a:pt x="0" y="24964"/>
                    <a:pt x="704" y="25656"/>
                    <a:pt x="1573" y="25656"/>
                  </a:cubicBezTo>
                  <a:lnTo>
                    <a:pt x="39810" y="25656"/>
                  </a:lnTo>
                  <a:cubicBezTo>
                    <a:pt x="40679" y="25656"/>
                    <a:pt x="41382" y="24964"/>
                    <a:pt x="41382" y="24084"/>
                  </a:cubicBezTo>
                  <a:lnTo>
                    <a:pt x="41382" y="1584"/>
                  </a:lnTo>
                  <a:cubicBezTo>
                    <a:pt x="41382" y="704"/>
                    <a:pt x="40679" y="0"/>
                    <a:pt x="39810" y="0"/>
                  </a:cubicBezTo>
                  <a:close/>
                </a:path>
              </a:pathLst>
            </a:custGeom>
            <a:solidFill>
              <a:srgbClr val="000000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2"/>
            <p:cNvSpPr/>
            <p:nvPr/>
          </p:nvSpPr>
          <p:spPr>
            <a:xfrm>
              <a:off x="5053227" y="1399811"/>
              <a:ext cx="65178" cy="65846"/>
            </a:xfrm>
            <a:custGeom>
              <a:avLst/>
              <a:gdLst/>
              <a:ahLst/>
              <a:cxnLst/>
              <a:rect l="l" t="t" r="r" b="b"/>
              <a:pathLst>
                <a:path w="968" h="980" extrusionOk="0">
                  <a:moveTo>
                    <a:pt x="649" y="100"/>
                  </a:moveTo>
                  <a:cubicBezTo>
                    <a:pt x="869" y="188"/>
                    <a:pt x="968" y="441"/>
                    <a:pt x="880" y="650"/>
                  </a:cubicBezTo>
                  <a:cubicBezTo>
                    <a:pt x="792" y="870"/>
                    <a:pt x="539" y="979"/>
                    <a:pt x="319" y="892"/>
                  </a:cubicBezTo>
                  <a:cubicBezTo>
                    <a:pt x="99" y="793"/>
                    <a:pt x="0" y="551"/>
                    <a:pt x="88" y="331"/>
                  </a:cubicBezTo>
                  <a:cubicBezTo>
                    <a:pt x="176" y="111"/>
                    <a:pt x="429" y="1"/>
                    <a:pt x="649" y="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2"/>
            <p:cNvSpPr/>
            <p:nvPr/>
          </p:nvSpPr>
          <p:spPr>
            <a:xfrm>
              <a:off x="5193141" y="1399811"/>
              <a:ext cx="65245" cy="65846"/>
            </a:xfrm>
            <a:custGeom>
              <a:avLst/>
              <a:gdLst/>
              <a:ahLst/>
              <a:cxnLst/>
              <a:rect l="l" t="t" r="r" b="b"/>
              <a:pathLst>
                <a:path w="969" h="980" extrusionOk="0">
                  <a:moveTo>
                    <a:pt x="649" y="100"/>
                  </a:moveTo>
                  <a:cubicBezTo>
                    <a:pt x="869" y="188"/>
                    <a:pt x="968" y="441"/>
                    <a:pt x="880" y="661"/>
                  </a:cubicBezTo>
                  <a:cubicBezTo>
                    <a:pt x="792" y="870"/>
                    <a:pt x="539" y="979"/>
                    <a:pt x="320" y="892"/>
                  </a:cubicBezTo>
                  <a:cubicBezTo>
                    <a:pt x="100" y="793"/>
                    <a:pt x="1" y="551"/>
                    <a:pt x="89" y="331"/>
                  </a:cubicBezTo>
                  <a:cubicBezTo>
                    <a:pt x="177" y="111"/>
                    <a:pt x="429" y="1"/>
                    <a:pt x="649" y="1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2"/>
            <p:cNvSpPr/>
            <p:nvPr/>
          </p:nvSpPr>
          <p:spPr>
            <a:xfrm>
              <a:off x="5333122" y="1404313"/>
              <a:ext cx="65178" cy="57515"/>
            </a:xfrm>
            <a:custGeom>
              <a:avLst/>
              <a:gdLst/>
              <a:ahLst/>
              <a:cxnLst/>
              <a:rect l="l" t="t" r="r" b="b"/>
              <a:pathLst>
                <a:path w="968" h="856" extrusionOk="0">
                  <a:moveTo>
                    <a:pt x="484" y="1"/>
                  </a:moveTo>
                  <a:cubicBezTo>
                    <a:pt x="314" y="1"/>
                    <a:pt x="154" y="98"/>
                    <a:pt x="88" y="264"/>
                  </a:cubicBezTo>
                  <a:cubicBezTo>
                    <a:pt x="0" y="484"/>
                    <a:pt x="99" y="726"/>
                    <a:pt x="319" y="825"/>
                  </a:cubicBezTo>
                  <a:cubicBezTo>
                    <a:pt x="371" y="845"/>
                    <a:pt x="425" y="855"/>
                    <a:pt x="478" y="855"/>
                  </a:cubicBezTo>
                  <a:cubicBezTo>
                    <a:pt x="649" y="855"/>
                    <a:pt x="813" y="753"/>
                    <a:pt x="880" y="594"/>
                  </a:cubicBezTo>
                  <a:cubicBezTo>
                    <a:pt x="968" y="374"/>
                    <a:pt x="869" y="121"/>
                    <a:pt x="649" y="33"/>
                  </a:cubicBezTo>
                  <a:cubicBezTo>
                    <a:pt x="595" y="11"/>
                    <a:pt x="539" y="1"/>
                    <a:pt x="4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2"/>
            <p:cNvSpPr/>
            <p:nvPr/>
          </p:nvSpPr>
          <p:spPr>
            <a:xfrm>
              <a:off x="5111670" y="3764318"/>
              <a:ext cx="2685759" cy="124167"/>
            </a:xfrm>
            <a:custGeom>
              <a:avLst/>
              <a:gdLst/>
              <a:ahLst/>
              <a:cxnLst/>
              <a:rect l="l" t="t" r="r" b="b"/>
              <a:pathLst>
                <a:path w="39888" h="1848" extrusionOk="0">
                  <a:moveTo>
                    <a:pt x="19939" y="0"/>
                  </a:moveTo>
                  <a:cubicBezTo>
                    <a:pt x="8931" y="0"/>
                    <a:pt x="1" y="418"/>
                    <a:pt x="1" y="924"/>
                  </a:cubicBezTo>
                  <a:cubicBezTo>
                    <a:pt x="1" y="1430"/>
                    <a:pt x="8931" y="1848"/>
                    <a:pt x="19939" y="1848"/>
                  </a:cubicBezTo>
                  <a:cubicBezTo>
                    <a:pt x="30958" y="1848"/>
                    <a:pt x="39888" y="1430"/>
                    <a:pt x="39888" y="924"/>
                  </a:cubicBezTo>
                  <a:cubicBezTo>
                    <a:pt x="39888" y="418"/>
                    <a:pt x="30958" y="0"/>
                    <a:pt x="19939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2"/>
            <p:cNvSpPr/>
            <p:nvPr/>
          </p:nvSpPr>
          <p:spPr>
            <a:xfrm>
              <a:off x="5291646" y="3513092"/>
              <a:ext cx="2325126" cy="301549"/>
            </a:xfrm>
            <a:custGeom>
              <a:avLst/>
              <a:gdLst/>
              <a:ahLst/>
              <a:cxnLst/>
              <a:rect l="l" t="t" r="r" b="b"/>
              <a:pathLst>
                <a:path w="34532" h="4488" extrusionOk="0">
                  <a:moveTo>
                    <a:pt x="638" y="0"/>
                  </a:moveTo>
                  <a:cubicBezTo>
                    <a:pt x="286" y="0"/>
                    <a:pt x="0" y="286"/>
                    <a:pt x="0" y="638"/>
                  </a:cubicBezTo>
                  <a:lnTo>
                    <a:pt x="0" y="3849"/>
                  </a:lnTo>
                  <a:cubicBezTo>
                    <a:pt x="0" y="4201"/>
                    <a:pt x="286" y="4487"/>
                    <a:pt x="638" y="4487"/>
                  </a:cubicBezTo>
                  <a:lnTo>
                    <a:pt x="33893" y="4487"/>
                  </a:lnTo>
                  <a:cubicBezTo>
                    <a:pt x="34245" y="4487"/>
                    <a:pt x="34531" y="4201"/>
                    <a:pt x="34531" y="3849"/>
                  </a:cubicBezTo>
                  <a:lnTo>
                    <a:pt x="34531" y="638"/>
                  </a:lnTo>
                  <a:cubicBezTo>
                    <a:pt x="34531" y="286"/>
                    <a:pt x="34245" y="0"/>
                    <a:pt x="338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2"/>
            <p:cNvSpPr/>
            <p:nvPr/>
          </p:nvSpPr>
          <p:spPr>
            <a:xfrm>
              <a:off x="5291646" y="3681539"/>
              <a:ext cx="85916" cy="3024"/>
            </a:xfrm>
            <a:custGeom>
              <a:avLst/>
              <a:gdLst/>
              <a:ahLst/>
              <a:cxnLst/>
              <a:rect l="l" t="t" r="r" b="b"/>
              <a:pathLst>
                <a:path w="1276" h="45" extrusionOk="0">
                  <a:moveTo>
                    <a:pt x="0" y="1"/>
                  </a:moveTo>
                  <a:lnTo>
                    <a:pt x="0" y="45"/>
                  </a:lnTo>
                  <a:lnTo>
                    <a:pt x="1276" y="45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2"/>
            <p:cNvSpPr/>
            <p:nvPr/>
          </p:nvSpPr>
          <p:spPr>
            <a:xfrm>
              <a:off x="5291646" y="3597349"/>
              <a:ext cx="242195" cy="3024"/>
            </a:xfrm>
            <a:custGeom>
              <a:avLst/>
              <a:gdLst/>
              <a:ahLst/>
              <a:cxnLst/>
              <a:rect l="l" t="t" r="r" b="b"/>
              <a:pathLst>
                <a:path w="3597" h="45" extrusionOk="0">
                  <a:moveTo>
                    <a:pt x="0" y="0"/>
                  </a:moveTo>
                  <a:lnTo>
                    <a:pt x="0" y="44"/>
                  </a:lnTo>
                  <a:lnTo>
                    <a:pt x="3596" y="44"/>
                  </a:lnTo>
                  <a:lnTo>
                    <a:pt x="3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2"/>
            <p:cNvSpPr/>
            <p:nvPr/>
          </p:nvSpPr>
          <p:spPr>
            <a:xfrm>
              <a:off x="5291646" y="3727363"/>
              <a:ext cx="205903" cy="3024"/>
            </a:xfrm>
            <a:custGeom>
              <a:avLst/>
              <a:gdLst/>
              <a:ahLst/>
              <a:cxnLst/>
              <a:rect l="l" t="t" r="r" b="b"/>
              <a:pathLst>
                <a:path w="3058" h="45" extrusionOk="0">
                  <a:moveTo>
                    <a:pt x="0" y="1"/>
                  </a:moveTo>
                  <a:lnTo>
                    <a:pt x="0" y="45"/>
                  </a:lnTo>
                  <a:lnTo>
                    <a:pt x="3057" y="45"/>
                  </a:lnTo>
                  <a:lnTo>
                    <a:pt x="3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2"/>
            <p:cNvSpPr/>
            <p:nvPr/>
          </p:nvSpPr>
          <p:spPr>
            <a:xfrm>
              <a:off x="7373053" y="3770231"/>
              <a:ext cx="243676" cy="3024"/>
            </a:xfrm>
            <a:custGeom>
              <a:avLst/>
              <a:gdLst/>
              <a:ahLst/>
              <a:cxnLst/>
              <a:rect l="l" t="t" r="r" b="b"/>
              <a:pathLst>
                <a:path w="3619" h="45" extrusionOk="0">
                  <a:moveTo>
                    <a:pt x="0" y="0"/>
                  </a:moveTo>
                  <a:lnTo>
                    <a:pt x="0" y="44"/>
                  </a:lnTo>
                  <a:lnTo>
                    <a:pt x="3618" y="44"/>
                  </a:lnTo>
                  <a:lnTo>
                    <a:pt x="36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2"/>
            <p:cNvSpPr/>
            <p:nvPr/>
          </p:nvSpPr>
          <p:spPr>
            <a:xfrm>
              <a:off x="7504079" y="3683756"/>
              <a:ext cx="112647" cy="3024"/>
            </a:xfrm>
            <a:custGeom>
              <a:avLst/>
              <a:gdLst/>
              <a:ahLst/>
              <a:cxnLst/>
              <a:rect l="l" t="t" r="r" b="b"/>
              <a:pathLst>
                <a:path w="1673" h="45" extrusionOk="0">
                  <a:moveTo>
                    <a:pt x="1" y="1"/>
                  </a:moveTo>
                  <a:lnTo>
                    <a:pt x="1" y="45"/>
                  </a:lnTo>
                  <a:lnTo>
                    <a:pt x="1672" y="45"/>
                  </a:lnTo>
                  <a:lnTo>
                    <a:pt x="16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2"/>
            <p:cNvSpPr/>
            <p:nvPr/>
          </p:nvSpPr>
          <p:spPr>
            <a:xfrm>
              <a:off x="7131671" y="3640150"/>
              <a:ext cx="391000" cy="3763"/>
            </a:xfrm>
            <a:custGeom>
              <a:avLst/>
              <a:gdLst/>
              <a:ahLst/>
              <a:cxnLst/>
              <a:rect l="l" t="t" r="r" b="b"/>
              <a:pathLst>
                <a:path w="5807" h="56" extrusionOk="0">
                  <a:moveTo>
                    <a:pt x="0" y="1"/>
                  </a:moveTo>
                  <a:lnTo>
                    <a:pt x="0" y="56"/>
                  </a:lnTo>
                  <a:lnTo>
                    <a:pt x="5807" y="56"/>
                  </a:lnTo>
                  <a:lnTo>
                    <a:pt x="58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2"/>
            <p:cNvSpPr/>
            <p:nvPr/>
          </p:nvSpPr>
          <p:spPr>
            <a:xfrm>
              <a:off x="5291646" y="3770231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0" y="0"/>
                  </a:moveTo>
                  <a:lnTo>
                    <a:pt x="0" y="44"/>
                  </a:lnTo>
                  <a:lnTo>
                    <a:pt x="29923" y="44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2"/>
            <p:cNvSpPr/>
            <p:nvPr/>
          </p:nvSpPr>
          <p:spPr>
            <a:xfrm>
              <a:off x="5573764" y="3727363"/>
              <a:ext cx="2043003" cy="3024"/>
            </a:xfrm>
            <a:custGeom>
              <a:avLst/>
              <a:gdLst/>
              <a:ahLst/>
              <a:cxnLst/>
              <a:rect l="l" t="t" r="r" b="b"/>
              <a:pathLst>
                <a:path w="30342" h="45" extrusionOk="0">
                  <a:moveTo>
                    <a:pt x="0" y="1"/>
                  </a:moveTo>
                  <a:lnTo>
                    <a:pt x="0" y="45"/>
                  </a:lnTo>
                  <a:lnTo>
                    <a:pt x="30341" y="45"/>
                  </a:lnTo>
                  <a:lnTo>
                    <a:pt x="30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2"/>
            <p:cNvSpPr/>
            <p:nvPr/>
          </p:nvSpPr>
          <p:spPr>
            <a:xfrm>
              <a:off x="5441929" y="3683756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1" y="1"/>
                  </a:moveTo>
                  <a:lnTo>
                    <a:pt x="1" y="45"/>
                  </a:lnTo>
                  <a:lnTo>
                    <a:pt x="29924" y="45"/>
                  </a:lnTo>
                  <a:lnTo>
                    <a:pt x="29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2"/>
            <p:cNvSpPr/>
            <p:nvPr/>
          </p:nvSpPr>
          <p:spPr>
            <a:xfrm>
              <a:off x="5333122" y="3640150"/>
              <a:ext cx="1660150" cy="3763"/>
            </a:xfrm>
            <a:custGeom>
              <a:avLst/>
              <a:gdLst/>
              <a:ahLst/>
              <a:cxnLst/>
              <a:rect l="l" t="t" r="r" b="b"/>
              <a:pathLst>
                <a:path w="24656" h="56" extrusionOk="0">
                  <a:moveTo>
                    <a:pt x="0" y="1"/>
                  </a:moveTo>
                  <a:lnTo>
                    <a:pt x="0" y="56"/>
                  </a:lnTo>
                  <a:lnTo>
                    <a:pt x="24656" y="56"/>
                  </a:lnTo>
                  <a:lnTo>
                    <a:pt x="24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2"/>
            <p:cNvSpPr/>
            <p:nvPr/>
          </p:nvSpPr>
          <p:spPr>
            <a:xfrm>
              <a:off x="5601908" y="3597349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0" y="0"/>
                  </a:moveTo>
                  <a:lnTo>
                    <a:pt x="0" y="44"/>
                  </a:lnTo>
                  <a:lnTo>
                    <a:pt x="29923" y="44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2"/>
            <p:cNvSpPr/>
            <p:nvPr/>
          </p:nvSpPr>
          <p:spPr>
            <a:xfrm>
              <a:off x="5291646" y="3553742"/>
              <a:ext cx="2014858" cy="3763"/>
            </a:xfrm>
            <a:custGeom>
              <a:avLst/>
              <a:gdLst/>
              <a:ahLst/>
              <a:cxnLst/>
              <a:rect l="l" t="t" r="r" b="b"/>
              <a:pathLst>
                <a:path w="29924" h="56" extrusionOk="0">
                  <a:moveTo>
                    <a:pt x="0" y="0"/>
                  </a:moveTo>
                  <a:lnTo>
                    <a:pt x="0" y="55"/>
                  </a:lnTo>
                  <a:lnTo>
                    <a:pt x="29923" y="55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2"/>
            <p:cNvSpPr/>
            <p:nvPr/>
          </p:nvSpPr>
          <p:spPr>
            <a:xfrm>
              <a:off x="7366387" y="3553742"/>
              <a:ext cx="250342" cy="3763"/>
            </a:xfrm>
            <a:custGeom>
              <a:avLst/>
              <a:gdLst/>
              <a:ahLst/>
              <a:cxnLst/>
              <a:rect l="l" t="t" r="r" b="b"/>
              <a:pathLst>
                <a:path w="3718" h="56" extrusionOk="0">
                  <a:moveTo>
                    <a:pt x="0" y="0"/>
                  </a:moveTo>
                  <a:lnTo>
                    <a:pt x="0" y="55"/>
                  </a:lnTo>
                  <a:lnTo>
                    <a:pt x="3717" y="55"/>
                  </a:lnTo>
                  <a:lnTo>
                    <a:pt x="3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2"/>
            <p:cNvSpPr/>
            <p:nvPr/>
          </p:nvSpPr>
          <p:spPr>
            <a:xfrm>
              <a:off x="6023199" y="3513092"/>
              <a:ext cx="861991" cy="301549"/>
            </a:xfrm>
            <a:custGeom>
              <a:avLst/>
              <a:gdLst/>
              <a:ahLst/>
              <a:cxnLst/>
              <a:rect l="l" t="t" r="r" b="b"/>
              <a:pathLst>
                <a:path w="12802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12801" y="4487"/>
                  </a:lnTo>
                  <a:lnTo>
                    <a:pt x="12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2"/>
            <p:cNvSpPr/>
            <p:nvPr/>
          </p:nvSpPr>
          <p:spPr>
            <a:xfrm>
              <a:off x="6170519" y="3586263"/>
              <a:ext cx="567276" cy="154470"/>
            </a:xfrm>
            <a:custGeom>
              <a:avLst/>
              <a:gdLst/>
              <a:ahLst/>
              <a:cxnLst/>
              <a:rect l="l" t="t" r="r" b="b"/>
              <a:pathLst>
                <a:path w="8425" h="2299" extrusionOk="0">
                  <a:moveTo>
                    <a:pt x="1156" y="0"/>
                  </a:moveTo>
                  <a:cubicBezTo>
                    <a:pt x="518" y="0"/>
                    <a:pt x="1" y="517"/>
                    <a:pt x="1" y="1155"/>
                  </a:cubicBezTo>
                  <a:cubicBezTo>
                    <a:pt x="1" y="1793"/>
                    <a:pt x="518" y="2299"/>
                    <a:pt x="1156" y="2299"/>
                  </a:cubicBezTo>
                  <a:lnTo>
                    <a:pt x="7281" y="2299"/>
                  </a:lnTo>
                  <a:cubicBezTo>
                    <a:pt x="7919" y="2299"/>
                    <a:pt x="8425" y="1793"/>
                    <a:pt x="8425" y="1155"/>
                  </a:cubicBezTo>
                  <a:cubicBezTo>
                    <a:pt x="8425" y="517"/>
                    <a:pt x="7919" y="0"/>
                    <a:pt x="72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2"/>
            <p:cNvSpPr/>
            <p:nvPr/>
          </p:nvSpPr>
          <p:spPr>
            <a:xfrm>
              <a:off x="6234214" y="3610653"/>
              <a:ext cx="65245" cy="106429"/>
            </a:xfrm>
            <a:custGeom>
              <a:avLst/>
              <a:gdLst/>
              <a:ahLst/>
              <a:cxnLst/>
              <a:rect l="l" t="t" r="r" b="b"/>
              <a:pathLst>
                <a:path w="969" h="1584" extrusionOk="0">
                  <a:moveTo>
                    <a:pt x="462" y="0"/>
                  </a:moveTo>
                  <a:cubicBezTo>
                    <a:pt x="407" y="0"/>
                    <a:pt x="374" y="44"/>
                    <a:pt x="374" y="88"/>
                  </a:cubicBezTo>
                  <a:cubicBezTo>
                    <a:pt x="374" y="121"/>
                    <a:pt x="353" y="154"/>
                    <a:pt x="309" y="165"/>
                  </a:cubicBezTo>
                  <a:cubicBezTo>
                    <a:pt x="287" y="176"/>
                    <a:pt x="265" y="187"/>
                    <a:pt x="254" y="187"/>
                  </a:cubicBezTo>
                  <a:cubicBezTo>
                    <a:pt x="188" y="220"/>
                    <a:pt x="133" y="264"/>
                    <a:pt x="100" y="319"/>
                  </a:cubicBezTo>
                  <a:cubicBezTo>
                    <a:pt x="56" y="374"/>
                    <a:pt x="45" y="440"/>
                    <a:pt x="45" y="517"/>
                  </a:cubicBezTo>
                  <a:cubicBezTo>
                    <a:pt x="45" y="682"/>
                    <a:pt x="133" y="781"/>
                    <a:pt x="309" y="836"/>
                  </a:cubicBezTo>
                  <a:lnTo>
                    <a:pt x="616" y="935"/>
                  </a:lnTo>
                  <a:cubicBezTo>
                    <a:pt x="660" y="946"/>
                    <a:pt x="682" y="968"/>
                    <a:pt x="704" y="979"/>
                  </a:cubicBezTo>
                  <a:cubicBezTo>
                    <a:pt x="726" y="1001"/>
                    <a:pt x="737" y="1023"/>
                    <a:pt x="737" y="1056"/>
                  </a:cubicBezTo>
                  <a:cubicBezTo>
                    <a:pt x="737" y="1100"/>
                    <a:pt x="715" y="1144"/>
                    <a:pt x="671" y="1166"/>
                  </a:cubicBezTo>
                  <a:cubicBezTo>
                    <a:pt x="627" y="1199"/>
                    <a:pt x="572" y="1221"/>
                    <a:pt x="506" y="1221"/>
                  </a:cubicBezTo>
                  <a:cubicBezTo>
                    <a:pt x="440" y="1221"/>
                    <a:pt x="374" y="1199"/>
                    <a:pt x="331" y="1155"/>
                  </a:cubicBezTo>
                  <a:cubicBezTo>
                    <a:pt x="298" y="1133"/>
                    <a:pt x="265" y="1100"/>
                    <a:pt x="254" y="1056"/>
                  </a:cubicBezTo>
                  <a:cubicBezTo>
                    <a:pt x="232" y="1023"/>
                    <a:pt x="199" y="1001"/>
                    <a:pt x="155" y="1001"/>
                  </a:cubicBezTo>
                  <a:lnTo>
                    <a:pt x="89" y="1012"/>
                  </a:lnTo>
                  <a:cubicBezTo>
                    <a:pt x="34" y="1023"/>
                    <a:pt x="1" y="1078"/>
                    <a:pt x="23" y="1133"/>
                  </a:cubicBezTo>
                  <a:cubicBezTo>
                    <a:pt x="34" y="1177"/>
                    <a:pt x="56" y="1210"/>
                    <a:pt x="78" y="1243"/>
                  </a:cubicBezTo>
                  <a:cubicBezTo>
                    <a:pt x="122" y="1309"/>
                    <a:pt x="177" y="1353"/>
                    <a:pt x="254" y="1386"/>
                  </a:cubicBezTo>
                  <a:cubicBezTo>
                    <a:pt x="276" y="1397"/>
                    <a:pt x="287" y="1397"/>
                    <a:pt x="309" y="1408"/>
                  </a:cubicBezTo>
                  <a:cubicBezTo>
                    <a:pt x="342" y="1419"/>
                    <a:pt x="374" y="1452"/>
                    <a:pt x="374" y="1485"/>
                  </a:cubicBezTo>
                  <a:lnTo>
                    <a:pt x="374" y="1496"/>
                  </a:lnTo>
                  <a:cubicBezTo>
                    <a:pt x="374" y="1540"/>
                    <a:pt x="407" y="1584"/>
                    <a:pt x="451" y="1584"/>
                  </a:cubicBezTo>
                  <a:lnTo>
                    <a:pt x="517" y="1584"/>
                  </a:lnTo>
                  <a:cubicBezTo>
                    <a:pt x="572" y="1584"/>
                    <a:pt x="605" y="1540"/>
                    <a:pt x="605" y="1496"/>
                  </a:cubicBezTo>
                  <a:cubicBezTo>
                    <a:pt x="605" y="1452"/>
                    <a:pt x="627" y="1419"/>
                    <a:pt x="671" y="1408"/>
                  </a:cubicBezTo>
                  <a:cubicBezTo>
                    <a:pt x="693" y="1408"/>
                    <a:pt x="715" y="1397"/>
                    <a:pt x="737" y="1386"/>
                  </a:cubicBezTo>
                  <a:cubicBezTo>
                    <a:pt x="814" y="1353"/>
                    <a:pt x="869" y="1309"/>
                    <a:pt x="902" y="1243"/>
                  </a:cubicBezTo>
                  <a:cubicBezTo>
                    <a:pt x="946" y="1188"/>
                    <a:pt x="968" y="1122"/>
                    <a:pt x="968" y="1045"/>
                  </a:cubicBezTo>
                  <a:cubicBezTo>
                    <a:pt x="968" y="946"/>
                    <a:pt x="935" y="880"/>
                    <a:pt x="891" y="825"/>
                  </a:cubicBezTo>
                  <a:cubicBezTo>
                    <a:pt x="847" y="770"/>
                    <a:pt x="770" y="737"/>
                    <a:pt x="660" y="704"/>
                  </a:cubicBezTo>
                  <a:lnTo>
                    <a:pt x="440" y="638"/>
                  </a:lnTo>
                  <a:cubicBezTo>
                    <a:pt x="385" y="627"/>
                    <a:pt x="342" y="605"/>
                    <a:pt x="320" y="583"/>
                  </a:cubicBezTo>
                  <a:cubicBezTo>
                    <a:pt x="287" y="561"/>
                    <a:pt x="276" y="539"/>
                    <a:pt x="276" y="506"/>
                  </a:cubicBezTo>
                  <a:cubicBezTo>
                    <a:pt x="276" y="484"/>
                    <a:pt x="287" y="451"/>
                    <a:pt x="309" y="429"/>
                  </a:cubicBezTo>
                  <a:cubicBezTo>
                    <a:pt x="320" y="407"/>
                    <a:pt x="353" y="396"/>
                    <a:pt x="374" y="385"/>
                  </a:cubicBezTo>
                  <a:cubicBezTo>
                    <a:pt x="407" y="374"/>
                    <a:pt x="440" y="363"/>
                    <a:pt x="484" y="363"/>
                  </a:cubicBezTo>
                  <a:cubicBezTo>
                    <a:pt x="517" y="363"/>
                    <a:pt x="561" y="374"/>
                    <a:pt x="594" y="396"/>
                  </a:cubicBezTo>
                  <a:cubicBezTo>
                    <a:pt x="627" y="407"/>
                    <a:pt x="649" y="429"/>
                    <a:pt x="671" y="462"/>
                  </a:cubicBezTo>
                  <a:cubicBezTo>
                    <a:pt x="682" y="473"/>
                    <a:pt x="682" y="484"/>
                    <a:pt x="693" y="495"/>
                  </a:cubicBezTo>
                  <a:cubicBezTo>
                    <a:pt x="712" y="522"/>
                    <a:pt x="737" y="542"/>
                    <a:pt x="764" y="542"/>
                  </a:cubicBezTo>
                  <a:cubicBezTo>
                    <a:pt x="770" y="542"/>
                    <a:pt x="776" y="541"/>
                    <a:pt x="781" y="539"/>
                  </a:cubicBezTo>
                  <a:lnTo>
                    <a:pt x="858" y="528"/>
                  </a:lnTo>
                  <a:cubicBezTo>
                    <a:pt x="913" y="517"/>
                    <a:pt x="946" y="462"/>
                    <a:pt x="924" y="407"/>
                  </a:cubicBezTo>
                  <a:cubicBezTo>
                    <a:pt x="902" y="374"/>
                    <a:pt x="891" y="341"/>
                    <a:pt x="858" y="319"/>
                  </a:cubicBezTo>
                  <a:cubicBezTo>
                    <a:pt x="825" y="264"/>
                    <a:pt x="770" y="220"/>
                    <a:pt x="704" y="187"/>
                  </a:cubicBezTo>
                  <a:cubicBezTo>
                    <a:pt x="693" y="187"/>
                    <a:pt x="682" y="187"/>
                    <a:pt x="660" y="176"/>
                  </a:cubicBezTo>
                  <a:cubicBezTo>
                    <a:pt x="627" y="165"/>
                    <a:pt x="605" y="132"/>
                    <a:pt x="605" y="99"/>
                  </a:cubicBezTo>
                  <a:lnTo>
                    <a:pt x="605" y="88"/>
                  </a:lnTo>
                  <a:cubicBezTo>
                    <a:pt x="605" y="44"/>
                    <a:pt x="572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2"/>
            <p:cNvSpPr/>
            <p:nvPr/>
          </p:nvSpPr>
          <p:spPr>
            <a:xfrm>
              <a:off x="6043196" y="3513092"/>
              <a:ext cx="29694" cy="301549"/>
            </a:xfrm>
            <a:custGeom>
              <a:avLst/>
              <a:gdLst/>
              <a:ahLst/>
              <a:cxnLst/>
              <a:rect l="l" t="t" r="r" b="b"/>
              <a:pathLst>
                <a:path w="441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440" y="4487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2"/>
            <p:cNvSpPr/>
            <p:nvPr/>
          </p:nvSpPr>
          <p:spPr>
            <a:xfrm>
              <a:off x="6831037" y="3513092"/>
              <a:ext cx="29694" cy="301549"/>
            </a:xfrm>
            <a:custGeom>
              <a:avLst/>
              <a:gdLst/>
              <a:ahLst/>
              <a:cxnLst/>
              <a:rect l="l" t="t" r="r" b="b"/>
              <a:pathLst>
                <a:path w="441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440" y="4487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2"/>
            <p:cNvSpPr/>
            <p:nvPr/>
          </p:nvSpPr>
          <p:spPr>
            <a:xfrm>
              <a:off x="5387122" y="3786491"/>
              <a:ext cx="2134104" cy="28153"/>
            </a:xfrm>
            <a:custGeom>
              <a:avLst/>
              <a:gdLst/>
              <a:ahLst/>
              <a:cxnLst/>
              <a:rect l="l" t="t" r="r" b="b"/>
              <a:pathLst>
                <a:path w="31695" h="419" extrusionOk="0">
                  <a:moveTo>
                    <a:pt x="210" y="0"/>
                  </a:moveTo>
                  <a:cubicBezTo>
                    <a:pt x="100" y="0"/>
                    <a:pt x="1" y="88"/>
                    <a:pt x="1" y="209"/>
                  </a:cubicBezTo>
                  <a:cubicBezTo>
                    <a:pt x="1" y="319"/>
                    <a:pt x="100" y="418"/>
                    <a:pt x="210" y="418"/>
                  </a:cubicBezTo>
                  <a:lnTo>
                    <a:pt x="31486" y="418"/>
                  </a:lnTo>
                  <a:cubicBezTo>
                    <a:pt x="31596" y="418"/>
                    <a:pt x="31695" y="319"/>
                    <a:pt x="31695" y="209"/>
                  </a:cubicBezTo>
                  <a:cubicBezTo>
                    <a:pt x="31695" y="88"/>
                    <a:pt x="31596" y="0"/>
                    <a:pt x="3148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2"/>
            <p:cNvSpPr/>
            <p:nvPr/>
          </p:nvSpPr>
          <p:spPr>
            <a:xfrm>
              <a:off x="5340529" y="3534526"/>
              <a:ext cx="1262552" cy="42934"/>
            </a:xfrm>
            <a:custGeom>
              <a:avLst/>
              <a:gdLst/>
              <a:ahLst/>
              <a:cxnLst/>
              <a:rect l="l" t="t" r="r" b="b"/>
              <a:pathLst>
                <a:path w="18751" h="639" extrusionOk="0">
                  <a:moveTo>
                    <a:pt x="33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5"/>
                    <a:pt x="143" y="638"/>
                    <a:pt x="330" y="638"/>
                  </a:cubicBezTo>
                  <a:lnTo>
                    <a:pt x="18431" y="638"/>
                  </a:lnTo>
                  <a:cubicBezTo>
                    <a:pt x="18607" y="638"/>
                    <a:pt x="18750" y="495"/>
                    <a:pt x="18750" y="319"/>
                  </a:cubicBezTo>
                  <a:cubicBezTo>
                    <a:pt x="18750" y="132"/>
                    <a:pt x="18607" y="0"/>
                    <a:pt x="18431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2"/>
            <p:cNvSpPr/>
            <p:nvPr/>
          </p:nvSpPr>
          <p:spPr>
            <a:xfrm>
              <a:off x="6331239" y="3615087"/>
              <a:ext cx="350264" cy="32520"/>
            </a:xfrm>
            <a:custGeom>
              <a:avLst/>
              <a:gdLst/>
              <a:ahLst/>
              <a:cxnLst/>
              <a:rect l="l" t="t" r="r" b="b"/>
              <a:pathLst>
                <a:path w="5202" h="484" extrusionOk="0">
                  <a:moveTo>
                    <a:pt x="253" y="0"/>
                  </a:moveTo>
                  <a:cubicBezTo>
                    <a:pt x="110" y="0"/>
                    <a:pt x="0" y="110"/>
                    <a:pt x="0" y="242"/>
                  </a:cubicBezTo>
                  <a:cubicBezTo>
                    <a:pt x="0" y="374"/>
                    <a:pt x="110" y="484"/>
                    <a:pt x="253" y="484"/>
                  </a:cubicBezTo>
                  <a:lnTo>
                    <a:pt x="4960" y="484"/>
                  </a:lnTo>
                  <a:cubicBezTo>
                    <a:pt x="5092" y="484"/>
                    <a:pt x="5202" y="374"/>
                    <a:pt x="5202" y="242"/>
                  </a:cubicBezTo>
                  <a:cubicBezTo>
                    <a:pt x="5202" y="110"/>
                    <a:pt x="5092" y="0"/>
                    <a:pt x="49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2"/>
            <p:cNvSpPr/>
            <p:nvPr/>
          </p:nvSpPr>
          <p:spPr>
            <a:xfrm>
              <a:off x="6331239" y="3665279"/>
              <a:ext cx="107395" cy="14849"/>
            </a:xfrm>
            <a:custGeom>
              <a:avLst/>
              <a:gdLst/>
              <a:ahLst/>
              <a:cxnLst/>
              <a:rect l="l" t="t" r="r" b="b"/>
              <a:pathLst>
                <a:path w="1595" h="221" extrusionOk="0">
                  <a:moveTo>
                    <a:pt x="110" y="1"/>
                  </a:moveTo>
                  <a:cubicBezTo>
                    <a:pt x="55" y="1"/>
                    <a:pt x="0" y="56"/>
                    <a:pt x="0" y="111"/>
                  </a:cubicBezTo>
                  <a:cubicBezTo>
                    <a:pt x="0" y="177"/>
                    <a:pt x="55" y="221"/>
                    <a:pt x="110" y="221"/>
                  </a:cubicBezTo>
                  <a:lnTo>
                    <a:pt x="1485" y="221"/>
                  </a:lnTo>
                  <a:cubicBezTo>
                    <a:pt x="1551" y="221"/>
                    <a:pt x="1595" y="166"/>
                    <a:pt x="1595" y="111"/>
                  </a:cubicBezTo>
                  <a:cubicBezTo>
                    <a:pt x="1595" y="56"/>
                    <a:pt x="1551" y="1"/>
                    <a:pt x="1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2"/>
            <p:cNvSpPr/>
            <p:nvPr/>
          </p:nvSpPr>
          <p:spPr>
            <a:xfrm>
              <a:off x="6454118" y="3665279"/>
              <a:ext cx="188935" cy="14849"/>
            </a:xfrm>
            <a:custGeom>
              <a:avLst/>
              <a:gdLst/>
              <a:ahLst/>
              <a:cxnLst/>
              <a:rect l="l" t="t" r="r" b="b"/>
              <a:pathLst>
                <a:path w="2806" h="221" extrusionOk="0">
                  <a:moveTo>
                    <a:pt x="111" y="1"/>
                  </a:moveTo>
                  <a:cubicBezTo>
                    <a:pt x="56" y="1"/>
                    <a:pt x="1" y="56"/>
                    <a:pt x="1" y="111"/>
                  </a:cubicBezTo>
                  <a:cubicBezTo>
                    <a:pt x="1" y="177"/>
                    <a:pt x="56" y="221"/>
                    <a:pt x="111" y="221"/>
                  </a:cubicBezTo>
                  <a:lnTo>
                    <a:pt x="2695" y="221"/>
                  </a:lnTo>
                  <a:cubicBezTo>
                    <a:pt x="2761" y="221"/>
                    <a:pt x="2805" y="166"/>
                    <a:pt x="2805" y="111"/>
                  </a:cubicBezTo>
                  <a:cubicBezTo>
                    <a:pt x="2805" y="56"/>
                    <a:pt x="2761" y="1"/>
                    <a:pt x="26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2"/>
            <p:cNvSpPr/>
            <p:nvPr/>
          </p:nvSpPr>
          <p:spPr>
            <a:xfrm>
              <a:off x="6331239" y="3690408"/>
              <a:ext cx="235529" cy="14110"/>
            </a:xfrm>
            <a:custGeom>
              <a:avLst/>
              <a:gdLst/>
              <a:ahLst/>
              <a:cxnLst/>
              <a:rect l="l" t="t" r="r" b="b"/>
              <a:pathLst>
                <a:path w="3498" h="210" extrusionOk="0">
                  <a:moveTo>
                    <a:pt x="110" y="1"/>
                  </a:moveTo>
                  <a:cubicBezTo>
                    <a:pt x="55" y="1"/>
                    <a:pt x="0" y="45"/>
                    <a:pt x="0" y="111"/>
                  </a:cubicBezTo>
                  <a:cubicBezTo>
                    <a:pt x="0" y="166"/>
                    <a:pt x="55" y="210"/>
                    <a:pt x="110" y="210"/>
                  </a:cubicBezTo>
                  <a:lnTo>
                    <a:pt x="3398" y="210"/>
                  </a:lnTo>
                  <a:cubicBezTo>
                    <a:pt x="3453" y="210"/>
                    <a:pt x="3497" y="166"/>
                    <a:pt x="3497" y="111"/>
                  </a:cubicBezTo>
                  <a:cubicBezTo>
                    <a:pt x="3497" y="45"/>
                    <a:pt x="3453" y="1"/>
                    <a:pt x="3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2"/>
            <p:cNvSpPr/>
            <p:nvPr/>
          </p:nvSpPr>
          <p:spPr>
            <a:xfrm>
              <a:off x="5438967" y="1648080"/>
              <a:ext cx="419212" cy="1865060"/>
            </a:xfrm>
            <a:custGeom>
              <a:avLst/>
              <a:gdLst/>
              <a:ahLst/>
              <a:cxnLst/>
              <a:rect l="l" t="t" r="r" b="b"/>
              <a:pathLst>
                <a:path w="6226" h="27758" extrusionOk="0">
                  <a:moveTo>
                    <a:pt x="1" y="1"/>
                  </a:moveTo>
                  <a:lnTo>
                    <a:pt x="1" y="27757"/>
                  </a:lnTo>
                  <a:lnTo>
                    <a:pt x="6225" y="27757"/>
                  </a:lnTo>
                  <a:lnTo>
                    <a:pt x="62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2"/>
            <p:cNvSpPr/>
            <p:nvPr/>
          </p:nvSpPr>
          <p:spPr>
            <a:xfrm>
              <a:off x="5462667" y="3485745"/>
              <a:ext cx="371810" cy="27414"/>
            </a:xfrm>
            <a:custGeom>
              <a:avLst/>
              <a:gdLst/>
              <a:ahLst/>
              <a:cxnLst/>
              <a:rect l="l" t="t" r="r" b="b"/>
              <a:pathLst>
                <a:path w="5522" h="408" extrusionOk="0">
                  <a:moveTo>
                    <a:pt x="199" y="1"/>
                  </a:moveTo>
                  <a:cubicBezTo>
                    <a:pt x="89" y="1"/>
                    <a:pt x="1" y="100"/>
                    <a:pt x="1" y="209"/>
                  </a:cubicBezTo>
                  <a:cubicBezTo>
                    <a:pt x="1" y="319"/>
                    <a:pt x="89" y="407"/>
                    <a:pt x="199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2"/>
            <p:cNvSpPr/>
            <p:nvPr/>
          </p:nvSpPr>
          <p:spPr>
            <a:xfrm>
              <a:off x="5484887" y="1696122"/>
              <a:ext cx="74133" cy="852036"/>
            </a:xfrm>
            <a:custGeom>
              <a:avLst/>
              <a:gdLst/>
              <a:ahLst/>
              <a:cxnLst/>
              <a:rect l="l" t="t" r="r" b="b"/>
              <a:pathLst>
                <a:path w="1101" h="12681" extrusionOk="0">
                  <a:moveTo>
                    <a:pt x="550" y="1"/>
                  </a:moveTo>
                  <a:cubicBezTo>
                    <a:pt x="242" y="1"/>
                    <a:pt x="0" y="243"/>
                    <a:pt x="0" y="550"/>
                  </a:cubicBezTo>
                  <a:lnTo>
                    <a:pt x="0" y="12130"/>
                  </a:lnTo>
                  <a:cubicBezTo>
                    <a:pt x="0" y="12438"/>
                    <a:pt x="242" y="12680"/>
                    <a:pt x="550" y="12680"/>
                  </a:cubicBezTo>
                  <a:cubicBezTo>
                    <a:pt x="858" y="12680"/>
                    <a:pt x="1100" y="12438"/>
                    <a:pt x="1100" y="12130"/>
                  </a:cubicBezTo>
                  <a:lnTo>
                    <a:pt x="1100" y="550"/>
                  </a:lnTo>
                  <a:cubicBezTo>
                    <a:pt x="1100" y="243"/>
                    <a:pt x="858" y="1"/>
                    <a:pt x="5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2"/>
            <p:cNvSpPr/>
            <p:nvPr/>
          </p:nvSpPr>
          <p:spPr>
            <a:xfrm>
              <a:off x="5975798" y="1255015"/>
              <a:ext cx="419145" cy="2258122"/>
            </a:xfrm>
            <a:custGeom>
              <a:avLst/>
              <a:gdLst/>
              <a:ahLst/>
              <a:cxnLst/>
              <a:rect l="l" t="t" r="r" b="b"/>
              <a:pathLst>
                <a:path w="6225" h="33608" extrusionOk="0">
                  <a:moveTo>
                    <a:pt x="1" y="0"/>
                  </a:moveTo>
                  <a:lnTo>
                    <a:pt x="1" y="33607"/>
                  </a:lnTo>
                  <a:lnTo>
                    <a:pt x="6225" y="33607"/>
                  </a:lnTo>
                  <a:lnTo>
                    <a:pt x="6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2"/>
            <p:cNvSpPr/>
            <p:nvPr/>
          </p:nvSpPr>
          <p:spPr>
            <a:xfrm>
              <a:off x="5999498" y="3485745"/>
              <a:ext cx="372551" cy="27414"/>
            </a:xfrm>
            <a:custGeom>
              <a:avLst/>
              <a:gdLst/>
              <a:ahLst/>
              <a:cxnLst/>
              <a:rect l="l" t="t" r="r" b="b"/>
              <a:pathLst>
                <a:path w="5533" h="408" extrusionOk="0">
                  <a:moveTo>
                    <a:pt x="209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209" y="407"/>
                  </a:cubicBezTo>
                  <a:lnTo>
                    <a:pt x="5323" y="407"/>
                  </a:lnTo>
                  <a:cubicBezTo>
                    <a:pt x="5433" y="407"/>
                    <a:pt x="5532" y="319"/>
                    <a:pt x="5532" y="209"/>
                  </a:cubicBezTo>
                  <a:cubicBezTo>
                    <a:pt x="5532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2"/>
            <p:cNvSpPr/>
            <p:nvPr/>
          </p:nvSpPr>
          <p:spPr>
            <a:xfrm>
              <a:off x="6021717" y="1314143"/>
              <a:ext cx="74133" cy="759650"/>
            </a:xfrm>
            <a:custGeom>
              <a:avLst/>
              <a:gdLst/>
              <a:ahLst/>
              <a:cxnLst/>
              <a:rect l="l" t="t" r="r" b="b"/>
              <a:pathLst>
                <a:path w="1101" h="11306" extrusionOk="0">
                  <a:moveTo>
                    <a:pt x="550" y="0"/>
                  </a:moveTo>
                  <a:cubicBezTo>
                    <a:pt x="242" y="0"/>
                    <a:pt x="0" y="242"/>
                    <a:pt x="0" y="550"/>
                  </a:cubicBezTo>
                  <a:lnTo>
                    <a:pt x="0" y="10755"/>
                  </a:lnTo>
                  <a:cubicBezTo>
                    <a:pt x="0" y="11063"/>
                    <a:pt x="242" y="11305"/>
                    <a:pt x="550" y="11305"/>
                  </a:cubicBezTo>
                  <a:cubicBezTo>
                    <a:pt x="847" y="11305"/>
                    <a:pt x="1100" y="11063"/>
                    <a:pt x="1100" y="10755"/>
                  </a:cubicBezTo>
                  <a:lnTo>
                    <a:pt x="1100" y="550"/>
                  </a:lnTo>
                  <a:cubicBezTo>
                    <a:pt x="1100" y="242"/>
                    <a:pt x="847" y="0"/>
                    <a:pt x="550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2"/>
            <p:cNvSpPr/>
            <p:nvPr/>
          </p:nvSpPr>
          <p:spPr>
            <a:xfrm>
              <a:off x="6513369" y="2341959"/>
              <a:ext cx="419145" cy="1171189"/>
            </a:xfrm>
            <a:custGeom>
              <a:avLst/>
              <a:gdLst/>
              <a:ahLst/>
              <a:cxnLst/>
              <a:rect l="l" t="t" r="r" b="b"/>
              <a:pathLst>
                <a:path w="6225" h="17431" extrusionOk="0">
                  <a:moveTo>
                    <a:pt x="1" y="0"/>
                  </a:moveTo>
                  <a:lnTo>
                    <a:pt x="1" y="17430"/>
                  </a:lnTo>
                  <a:lnTo>
                    <a:pt x="6225" y="17430"/>
                  </a:lnTo>
                  <a:lnTo>
                    <a:pt x="62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2"/>
            <p:cNvSpPr/>
            <p:nvPr/>
          </p:nvSpPr>
          <p:spPr>
            <a:xfrm>
              <a:off x="6537070" y="3485745"/>
              <a:ext cx="371743" cy="27414"/>
            </a:xfrm>
            <a:custGeom>
              <a:avLst/>
              <a:gdLst/>
              <a:ahLst/>
              <a:cxnLst/>
              <a:rect l="l" t="t" r="r" b="b"/>
              <a:pathLst>
                <a:path w="5521" h="408" extrusionOk="0">
                  <a:moveTo>
                    <a:pt x="198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198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2"/>
            <p:cNvSpPr/>
            <p:nvPr/>
          </p:nvSpPr>
          <p:spPr>
            <a:xfrm>
              <a:off x="6555586" y="2389194"/>
              <a:ext cx="74133" cy="789214"/>
            </a:xfrm>
            <a:custGeom>
              <a:avLst/>
              <a:gdLst/>
              <a:ahLst/>
              <a:cxnLst/>
              <a:rect l="l" t="t" r="r" b="b"/>
              <a:pathLst>
                <a:path w="1101" h="11746" extrusionOk="0">
                  <a:moveTo>
                    <a:pt x="550" y="1"/>
                  </a:moveTo>
                  <a:cubicBezTo>
                    <a:pt x="242" y="1"/>
                    <a:pt x="0" y="243"/>
                    <a:pt x="0" y="551"/>
                  </a:cubicBezTo>
                  <a:lnTo>
                    <a:pt x="0" y="11196"/>
                  </a:lnTo>
                  <a:cubicBezTo>
                    <a:pt x="0" y="11504"/>
                    <a:pt x="242" y="11746"/>
                    <a:pt x="550" y="11746"/>
                  </a:cubicBezTo>
                  <a:cubicBezTo>
                    <a:pt x="858" y="11746"/>
                    <a:pt x="1100" y="11493"/>
                    <a:pt x="1100" y="11196"/>
                  </a:cubicBezTo>
                  <a:lnTo>
                    <a:pt x="1100" y="551"/>
                  </a:lnTo>
                  <a:cubicBezTo>
                    <a:pt x="1100" y="243"/>
                    <a:pt x="847" y="1"/>
                    <a:pt x="5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2"/>
            <p:cNvSpPr/>
            <p:nvPr/>
          </p:nvSpPr>
          <p:spPr>
            <a:xfrm>
              <a:off x="7050200" y="1897089"/>
              <a:ext cx="419145" cy="1616054"/>
            </a:xfrm>
            <a:custGeom>
              <a:avLst/>
              <a:gdLst/>
              <a:ahLst/>
              <a:cxnLst/>
              <a:rect l="l" t="t" r="r" b="b"/>
              <a:pathLst>
                <a:path w="6225" h="24052" extrusionOk="0">
                  <a:moveTo>
                    <a:pt x="0" y="1"/>
                  </a:moveTo>
                  <a:lnTo>
                    <a:pt x="0" y="24051"/>
                  </a:lnTo>
                  <a:lnTo>
                    <a:pt x="6225" y="24051"/>
                  </a:lnTo>
                  <a:lnTo>
                    <a:pt x="6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2"/>
            <p:cNvSpPr/>
            <p:nvPr/>
          </p:nvSpPr>
          <p:spPr>
            <a:xfrm>
              <a:off x="7081307" y="3485745"/>
              <a:ext cx="371743" cy="27414"/>
            </a:xfrm>
            <a:custGeom>
              <a:avLst/>
              <a:gdLst/>
              <a:ahLst/>
              <a:cxnLst/>
              <a:rect l="l" t="t" r="r" b="b"/>
              <a:pathLst>
                <a:path w="5521" h="408" extrusionOk="0">
                  <a:moveTo>
                    <a:pt x="198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198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2"/>
            <p:cNvSpPr/>
            <p:nvPr/>
          </p:nvSpPr>
          <p:spPr>
            <a:xfrm>
              <a:off x="7096861" y="1942174"/>
              <a:ext cx="74806" cy="800300"/>
            </a:xfrm>
            <a:custGeom>
              <a:avLst/>
              <a:gdLst/>
              <a:ahLst/>
              <a:cxnLst/>
              <a:rect l="l" t="t" r="r" b="b"/>
              <a:pathLst>
                <a:path w="1111" h="11911" extrusionOk="0">
                  <a:moveTo>
                    <a:pt x="561" y="1"/>
                  </a:moveTo>
                  <a:cubicBezTo>
                    <a:pt x="253" y="1"/>
                    <a:pt x="0" y="254"/>
                    <a:pt x="0" y="550"/>
                  </a:cubicBezTo>
                  <a:lnTo>
                    <a:pt x="0" y="11350"/>
                  </a:lnTo>
                  <a:cubicBezTo>
                    <a:pt x="0" y="11658"/>
                    <a:pt x="253" y="11910"/>
                    <a:pt x="561" y="11910"/>
                  </a:cubicBezTo>
                  <a:cubicBezTo>
                    <a:pt x="858" y="11910"/>
                    <a:pt x="1111" y="11658"/>
                    <a:pt x="1111" y="11350"/>
                  </a:cubicBezTo>
                  <a:lnTo>
                    <a:pt x="1111" y="550"/>
                  </a:lnTo>
                  <a:cubicBezTo>
                    <a:pt x="1111" y="254"/>
                    <a:pt x="858" y="1"/>
                    <a:pt x="56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1834;p42"/>
          <p:cNvSpPr txBox="1">
            <a:spLocks/>
          </p:cNvSpPr>
          <p:nvPr/>
        </p:nvSpPr>
        <p:spPr>
          <a:xfrm>
            <a:off x="803975" y="3695898"/>
            <a:ext cx="6649307" cy="46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r>
              <a:rPr lang="en-IN" sz="1600" b="1" dirty="0" smtClean="0"/>
              <a:t>Task 1 - Get </a:t>
            </a:r>
            <a:r>
              <a:rPr lang="en-IN" sz="1600" b="1" dirty="0"/>
              <a:t>data from the database with the given credentials.</a:t>
            </a:r>
            <a:endParaRPr lang="en-US" sz="1600" b="1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7325958" y="978945"/>
            <a:ext cx="1475590" cy="2216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dirty="0"/>
              <a:t>As per the task dataset </a:t>
            </a:r>
            <a:r>
              <a:rPr lang="en-US" dirty="0" smtClean="0"/>
              <a:t>fetched from MySQL </a:t>
            </a:r>
            <a:r>
              <a:rPr lang="en-US" dirty="0"/>
              <a:t>database </a:t>
            </a:r>
            <a:r>
              <a:rPr lang="en-US" dirty="0" smtClean="0"/>
              <a:t>&amp; </a:t>
            </a:r>
            <a:r>
              <a:rPr lang="en-US" dirty="0"/>
              <a:t>process for the same </a:t>
            </a:r>
            <a:r>
              <a:rPr lang="en-US" dirty="0" smtClean="0"/>
              <a:t>shown here. </a:t>
            </a: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7" name="Picture 66"/>
          <p:cNvPicPr/>
          <p:nvPr/>
        </p:nvPicPr>
        <p:blipFill rotWithShape="1">
          <a:blip r:embed="rId3"/>
          <a:srcRect l="-1" r="48192" b="11346"/>
          <a:stretch/>
        </p:blipFill>
        <p:spPr bwMode="auto">
          <a:xfrm>
            <a:off x="792455" y="817580"/>
            <a:ext cx="6533503" cy="35715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71" name="Google Shape;1888;p43"/>
          <p:cNvCxnSpPr/>
          <p:nvPr/>
        </p:nvCxnSpPr>
        <p:spPr>
          <a:xfrm>
            <a:off x="792455" y="552769"/>
            <a:ext cx="7663055" cy="35876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1888;p43"/>
          <p:cNvCxnSpPr/>
          <p:nvPr/>
        </p:nvCxnSpPr>
        <p:spPr>
          <a:xfrm>
            <a:off x="792455" y="4550484"/>
            <a:ext cx="7663055" cy="35876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 rotWithShape="1">
          <a:blip r:embed="rId3"/>
          <a:srcRect l="-1" r="66347" b="7386"/>
          <a:stretch/>
        </p:blipFill>
        <p:spPr bwMode="auto">
          <a:xfrm>
            <a:off x="956928" y="533903"/>
            <a:ext cx="6128623" cy="40888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6884894" y="2197214"/>
            <a:ext cx="1655165" cy="21919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 smtClean="0"/>
              <a:t>        </a:t>
            </a:r>
            <a:r>
              <a:rPr lang="en-US" sz="1400" dirty="0" smtClean="0"/>
              <a:t>Here </a:t>
            </a:r>
            <a:r>
              <a:rPr lang="en-US" sz="1400" dirty="0"/>
              <a:t>is </a:t>
            </a:r>
            <a:r>
              <a:rPr lang="en-US" sz="1400" dirty="0" smtClean="0"/>
              <a:t>the Dataset of </a:t>
            </a:r>
            <a:r>
              <a:rPr lang="en-US" sz="1400" dirty="0"/>
              <a:t>Profit Analysis Project which we got from </a:t>
            </a:r>
            <a:r>
              <a:rPr lang="en-US" sz="1400" dirty="0" smtClean="0"/>
              <a:t>database.</a:t>
            </a:r>
            <a:endParaRPr lang="en-US" sz="14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" name="Google Shape;1964;p45"/>
          <p:cNvGrpSpPr/>
          <p:nvPr/>
        </p:nvGrpSpPr>
        <p:grpSpPr>
          <a:xfrm>
            <a:off x="7190641" y="533903"/>
            <a:ext cx="1349418" cy="1432916"/>
            <a:chOff x="5463052" y="1820750"/>
            <a:chExt cx="2650975" cy="2854681"/>
          </a:xfrm>
        </p:grpSpPr>
        <p:sp>
          <p:nvSpPr>
            <p:cNvPr id="12" name="Google Shape;1965;p45"/>
            <p:cNvSpPr/>
            <p:nvPr/>
          </p:nvSpPr>
          <p:spPr>
            <a:xfrm>
              <a:off x="5771523" y="4541717"/>
              <a:ext cx="2031355" cy="133714"/>
            </a:xfrm>
            <a:custGeom>
              <a:avLst/>
              <a:gdLst/>
              <a:ahLst/>
              <a:cxnLst/>
              <a:rect l="l" t="t" r="r" b="b"/>
              <a:pathLst>
                <a:path w="30595" h="2014" extrusionOk="0">
                  <a:moveTo>
                    <a:pt x="15297" y="1"/>
                  </a:moveTo>
                  <a:cubicBezTo>
                    <a:pt x="6852" y="1"/>
                    <a:pt x="0" y="452"/>
                    <a:pt x="0" y="1001"/>
                  </a:cubicBezTo>
                  <a:cubicBezTo>
                    <a:pt x="0" y="1562"/>
                    <a:pt x="6852" y="2013"/>
                    <a:pt x="15297" y="2013"/>
                  </a:cubicBezTo>
                  <a:cubicBezTo>
                    <a:pt x="23743" y="2013"/>
                    <a:pt x="30595" y="1562"/>
                    <a:pt x="30595" y="1001"/>
                  </a:cubicBezTo>
                  <a:cubicBezTo>
                    <a:pt x="30595" y="452"/>
                    <a:pt x="23743" y="1"/>
                    <a:pt x="15297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66;p45"/>
            <p:cNvSpPr/>
            <p:nvPr/>
          </p:nvSpPr>
          <p:spPr>
            <a:xfrm>
              <a:off x="5971213" y="1820750"/>
              <a:ext cx="1632000" cy="2787900"/>
            </a:xfrm>
            <a:prstGeom prst="roundRect">
              <a:avLst>
                <a:gd name="adj" fmla="val 856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67;p45"/>
            <p:cNvSpPr/>
            <p:nvPr/>
          </p:nvSpPr>
          <p:spPr>
            <a:xfrm>
              <a:off x="6040488" y="2090651"/>
              <a:ext cx="1493424" cy="2208177"/>
            </a:xfrm>
            <a:custGeom>
              <a:avLst/>
              <a:gdLst/>
              <a:ahLst/>
              <a:cxnLst/>
              <a:rect l="l" t="t" r="r" b="b"/>
              <a:pathLst>
                <a:path w="9357" h="12748" extrusionOk="0">
                  <a:moveTo>
                    <a:pt x="1" y="0"/>
                  </a:moveTo>
                  <a:lnTo>
                    <a:pt x="1" y="12747"/>
                  </a:lnTo>
                  <a:lnTo>
                    <a:pt x="9357" y="12747"/>
                  </a:lnTo>
                  <a:lnTo>
                    <a:pt x="93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68;p45"/>
            <p:cNvSpPr/>
            <p:nvPr/>
          </p:nvSpPr>
          <p:spPr>
            <a:xfrm>
              <a:off x="6621780" y="1955615"/>
              <a:ext cx="330861" cy="55064"/>
            </a:xfrm>
            <a:custGeom>
              <a:avLst/>
              <a:gdLst/>
              <a:ahLst/>
              <a:cxnLst/>
              <a:rect l="l" t="t" r="r" b="b"/>
              <a:pathLst>
                <a:path w="2073" h="345" extrusionOk="0">
                  <a:moveTo>
                    <a:pt x="168" y="1"/>
                  </a:moveTo>
                  <a:cubicBezTo>
                    <a:pt x="75" y="1"/>
                    <a:pt x="1" y="75"/>
                    <a:pt x="1" y="177"/>
                  </a:cubicBezTo>
                  <a:cubicBezTo>
                    <a:pt x="1" y="270"/>
                    <a:pt x="75" y="344"/>
                    <a:pt x="168" y="344"/>
                  </a:cubicBezTo>
                  <a:lnTo>
                    <a:pt x="1905" y="344"/>
                  </a:lnTo>
                  <a:cubicBezTo>
                    <a:pt x="1998" y="344"/>
                    <a:pt x="2073" y="270"/>
                    <a:pt x="2073" y="177"/>
                  </a:cubicBezTo>
                  <a:cubicBezTo>
                    <a:pt x="2073" y="75"/>
                    <a:pt x="1998" y="1"/>
                    <a:pt x="1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69;p45"/>
            <p:cNvSpPr/>
            <p:nvPr/>
          </p:nvSpPr>
          <p:spPr>
            <a:xfrm>
              <a:off x="6690650" y="4366062"/>
              <a:ext cx="193149" cy="175426"/>
            </a:xfrm>
            <a:custGeom>
              <a:avLst/>
              <a:gdLst/>
              <a:ahLst/>
              <a:cxnLst/>
              <a:rect l="l" t="t" r="r" b="b"/>
              <a:pathLst>
                <a:path w="1841" h="1672" extrusionOk="0">
                  <a:moveTo>
                    <a:pt x="908" y="0"/>
                  </a:moveTo>
                  <a:cubicBezTo>
                    <a:pt x="535" y="0"/>
                    <a:pt x="198" y="260"/>
                    <a:pt x="103" y="647"/>
                  </a:cubicBezTo>
                  <a:cubicBezTo>
                    <a:pt x="1" y="1093"/>
                    <a:pt x="280" y="1539"/>
                    <a:pt x="726" y="1651"/>
                  </a:cubicBezTo>
                  <a:cubicBezTo>
                    <a:pt x="789" y="1665"/>
                    <a:pt x="853" y="1672"/>
                    <a:pt x="915" y="1672"/>
                  </a:cubicBezTo>
                  <a:cubicBezTo>
                    <a:pt x="1299" y="1672"/>
                    <a:pt x="1641" y="1412"/>
                    <a:pt x="1729" y="1028"/>
                  </a:cubicBezTo>
                  <a:cubicBezTo>
                    <a:pt x="1841" y="573"/>
                    <a:pt x="1562" y="127"/>
                    <a:pt x="1107" y="25"/>
                  </a:cubicBezTo>
                  <a:cubicBezTo>
                    <a:pt x="1040" y="8"/>
                    <a:pt x="974" y="0"/>
                    <a:pt x="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1970;p45"/>
            <p:cNvGrpSpPr/>
            <p:nvPr/>
          </p:nvGrpSpPr>
          <p:grpSpPr>
            <a:xfrm rot="-1624008">
              <a:off x="7126236" y="2393572"/>
              <a:ext cx="842298" cy="842227"/>
              <a:chOff x="2964656" y="1352909"/>
              <a:chExt cx="530331" cy="530286"/>
            </a:xfrm>
          </p:grpSpPr>
          <p:sp>
            <p:nvSpPr>
              <p:cNvPr id="38" name="Google Shape;1971;p45"/>
              <p:cNvSpPr/>
              <p:nvPr/>
            </p:nvSpPr>
            <p:spPr>
              <a:xfrm>
                <a:off x="2964656" y="1352909"/>
                <a:ext cx="530331" cy="530286"/>
              </a:xfrm>
              <a:custGeom>
                <a:avLst/>
                <a:gdLst/>
                <a:ahLst/>
                <a:cxnLst/>
                <a:rect l="l" t="t" r="r" b="b"/>
                <a:pathLst>
                  <a:path w="8953" h="8953" extrusionOk="0">
                    <a:moveTo>
                      <a:pt x="4477" y="1"/>
                    </a:moveTo>
                    <a:cubicBezTo>
                      <a:pt x="2002" y="1"/>
                      <a:pt x="1" y="2002"/>
                      <a:pt x="1" y="4477"/>
                    </a:cubicBezTo>
                    <a:cubicBezTo>
                      <a:pt x="1" y="6951"/>
                      <a:pt x="2002" y="8952"/>
                      <a:pt x="4477" y="8952"/>
                    </a:cubicBezTo>
                    <a:cubicBezTo>
                      <a:pt x="6951" y="8952"/>
                      <a:pt x="8952" y="6951"/>
                      <a:pt x="8952" y="4477"/>
                    </a:cubicBezTo>
                    <a:cubicBezTo>
                      <a:pt x="8952" y="2002"/>
                      <a:pt x="6951" y="1"/>
                      <a:pt x="4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972;p45"/>
              <p:cNvSpPr/>
              <p:nvPr/>
            </p:nvSpPr>
            <p:spPr>
              <a:xfrm>
                <a:off x="2964656" y="1352909"/>
                <a:ext cx="530331" cy="530286"/>
              </a:xfrm>
              <a:custGeom>
                <a:avLst/>
                <a:gdLst/>
                <a:ahLst/>
                <a:cxnLst/>
                <a:rect l="l" t="t" r="r" b="b"/>
                <a:pathLst>
                  <a:path w="8953" h="8953" extrusionOk="0">
                    <a:moveTo>
                      <a:pt x="4477" y="1"/>
                    </a:moveTo>
                    <a:cubicBezTo>
                      <a:pt x="2002" y="1"/>
                      <a:pt x="1" y="2002"/>
                      <a:pt x="1" y="4477"/>
                    </a:cubicBezTo>
                    <a:cubicBezTo>
                      <a:pt x="1" y="6951"/>
                      <a:pt x="2002" y="8952"/>
                      <a:pt x="4477" y="8952"/>
                    </a:cubicBezTo>
                    <a:cubicBezTo>
                      <a:pt x="6951" y="8952"/>
                      <a:pt x="8952" y="6951"/>
                      <a:pt x="8952" y="4477"/>
                    </a:cubicBezTo>
                    <a:cubicBezTo>
                      <a:pt x="8952" y="2002"/>
                      <a:pt x="6951" y="1"/>
                      <a:pt x="4477" y="1"/>
                    </a:cubicBezTo>
                    <a:close/>
                  </a:path>
                </a:pathLst>
              </a:custGeom>
              <a:solidFill>
                <a:srgbClr val="000000">
                  <a:alpha val="11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973;p45"/>
              <p:cNvSpPr/>
              <p:nvPr/>
            </p:nvSpPr>
            <p:spPr>
              <a:xfrm>
                <a:off x="2993976" y="1382229"/>
                <a:ext cx="471688" cy="47164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7963" extrusionOk="0">
                    <a:moveTo>
                      <a:pt x="3982" y="1"/>
                    </a:moveTo>
                    <a:cubicBezTo>
                      <a:pt x="1782" y="1"/>
                      <a:pt x="1" y="1782"/>
                      <a:pt x="1" y="3982"/>
                    </a:cubicBezTo>
                    <a:cubicBezTo>
                      <a:pt x="1" y="6181"/>
                      <a:pt x="1782" y="7963"/>
                      <a:pt x="3982" y="7963"/>
                    </a:cubicBezTo>
                    <a:cubicBezTo>
                      <a:pt x="6181" y="7963"/>
                      <a:pt x="7963" y="6181"/>
                      <a:pt x="7963" y="3982"/>
                    </a:cubicBezTo>
                    <a:cubicBezTo>
                      <a:pt x="7963" y="1782"/>
                      <a:pt x="6181" y="1"/>
                      <a:pt x="39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974;p45"/>
              <p:cNvSpPr/>
              <p:nvPr/>
            </p:nvSpPr>
            <p:spPr>
              <a:xfrm>
                <a:off x="3060435" y="1382229"/>
                <a:ext cx="338765" cy="88430"/>
              </a:xfrm>
              <a:custGeom>
                <a:avLst/>
                <a:gdLst/>
                <a:ahLst/>
                <a:cxnLst/>
                <a:rect l="l" t="t" r="r" b="b"/>
                <a:pathLst>
                  <a:path w="5719" h="1493" extrusionOk="0">
                    <a:moveTo>
                      <a:pt x="2860" y="1"/>
                    </a:moveTo>
                    <a:cubicBezTo>
                      <a:pt x="1782" y="1"/>
                      <a:pt x="792" y="441"/>
                      <a:pt x="77" y="1133"/>
                    </a:cubicBezTo>
                    <a:cubicBezTo>
                      <a:pt x="0" y="1221"/>
                      <a:pt x="0" y="1342"/>
                      <a:pt x="66" y="1430"/>
                    </a:cubicBezTo>
                    <a:cubicBezTo>
                      <a:pt x="112" y="1470"/>
                      <a:pt x="169" y="1492"/>
                      <a:pt x="224" y="1492"/>
                    </a:cubicBezTo>
                    <a:cubicBezTo>
                      <a:pt x="276" y="1492"/>
                      <a:pt x="326" y="1473"/>
                      <a:pt x="363" y="1430"/>
                    </a:cubicBezTo>
                    <a:cubicBezTo>
                      <a:pt x="1012" y="803"/>
                      <a:pt x="1892" y="408"/>
                      <a:pt x="2860" y="408"/>
                    </a:cubicBezTo>
                    <a:cubicBezTo>
                      <a:pt x="3827" y="408"/>
                      <a:pt x="4707" y="803"/>
                      <a:pt x="5356" y="1430"/>
                    </a:cubicBezTo>
                    <a:cubicBezTo>
                      <a:pt x="5393" y="1473"/>
                      <a:pt x="5446" y="1492"/>
                      <a:pt x="5499" y="1492"/>
                    </a:cubicBezTo>
                    <a:cubicBezTo>
                      <a:pt x="5556" y="1492"/>
                      <a:pt x="5613" y="1470"/>
                      <a:pt x="5653" y="1430"/>
                    </a:cubicBezTo>
                    <a:cubicBezTo>
                      <a:pt x="5719" y="1342"/>
                      <a:pt x="5719" y="1221"/>
                      <a:pt x="5642" y="1133"/>
                    </a:cubicBezTo>
                    <a:cubicBezTo>
                      <a:pt x="4927" y="441"/>
                      <a:pt x="3948" y="1"/>
                      <a:pt x="2860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975;p45"/>
              <p:cNvSpPr/>
              <p:nvPr/>
            </p:nvSpPr>
            <p:spPr>
              <a:xfrm>
                <a:off x="3033069" y="1716417"/>
                <a:ext cx="393498" cy="127048"/>
              </a:xfrm>
              <a:custGeom>
                <a:avLst/>
                <a:gdLst/>
                <a:ahLst/>
                <a:cxnLst/>
                <a:rect l="l" t="t" r="r" b="b"/>
                <a:pathLst>
                  <a:path w="6643" h="2145" extrusionOk="0">
                    <a:moveTo>
                      <a:pt x="231" y="0"/>
                    </a:moveTo>
                    <a:lnTo>
                      <a:pt x="231" y="11"/>
                    </a:lnTo>
                    <a:cubicBezTo>
                      <a:pt x="187" y="11"/>
                      <a:pt x="154" y="11"/>
                      <a:pt x="121" y="33"/>
                    </a:cubicBezTo>
                    <a:cubicBezTo>
                      <a:pt x="33" y="88"/>
                      <a:pt x="0" y="209"/>
                      <a:pt x="55" y="297"/>
                    </a:cubicBezTo>
                    <a:cubicBezTo>
                      <a:pt x="759" y="1452"/>
                      <a:pt x="1969" y="2145"/>
                      <a:pt x="3322" y="2145"/>
                    </a:cubicBezTo>
                    <a:cubicBezTo>
                      <a:pt x="4674" y="2145"/>
                      <a:pt x="5884" y="1452"/>
                      <a:pt x="6588" y="297"/>
                    </a:cubicBezTo>
                    <a:cubicBezTo>
                      <a:pt x="6643" y="209"/>
                      <a:pt x="6610" y="88"/>
                      <a:pt x="6522" y="33"/>
                    </a:cubicBezTo>
                    <a:cubicBezTo>
                      <a:pt x="6489" y="15"/>
                      <a:pt x="6453" y="6"/>
                      <a:pt x="6419" y="6"/>
                    </a:cubicBezTo>
                    <a:cubicBezTo>
                      <a:pt x="6349" y="6"/>
                      <a:pt x="6283" y="41"/>
                      <a:pt x="6247" y="99"/>
                    </a:cubicBezTo>
                    <a:cubicBezTo>
                      <a:pt x="5631" y="1133"/>
                      <a:pt x="4531" y="1760"/>
                      <a:pt x="3322" y="1760"/>
                    </a:cubicBezTo>
                    <a:cubicBezTo>
                      <a:pt x="2112" y="1760"/>
                      <a:pt x="1012" y="1133"/>
                      <a:pt x="396" y="99"/>
                    </a:cubicBezTo>
                    <a:cubicBezTo>
                      <a:pt x="352" y="33"/>
                      <a:pt x="297" y="0"/>
                      <a:pt x="231" y="0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976;p45"/>
              <p:cNvSpPr/>
              <p:nvPr/>
            </p:nvSpPr>
            <p:spPr>
              <a:xfrm>
                <a:off x="3132699" y="1464976"/>
                <a:ext cx="195535" cy="321145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5422" extrusionOk="0">
                    <a:moveTo>
                      <a:pt x="1563" y="0"/>
                    </a:moveTo>
                    <a:cubicBezTo>
                      <a:pt x="1398" y="0"/>
                      <a:pt x="1266" y="121"/>
                      <a:pt x="1266" y="286"/>
                    </a:cubicBezTo>
                    <a:lnTo>
                      <a:pt x="1266" y="297"/>
                    </a:lnTo>
                    <a:cubicBezTo>
                      <a:pt x="1266" y="418"/>
                      <a:pt x="1189" y="539"/>
                      <a:pt x="1057" y="572"/>
                    </a:cubicBezTo>
                    <a:cubicBezTo>
                      <a:pt x="980" y="594"/>
                      <a:pt x="914" y="616"/>
                      <a:pt x="848" y="649"/>
                    </a:cubicBezTo>
                    <a:cubicBezTo>
                      <a:pt x="617" y="748"/>
                      <a:pt x="452" y="902"/>
                      <a:pt x="320" y="1089"/>
                    </a:cubicBezTo>
                    <a:cubicBezTo>
                      <a:pt x="199" y="1276"/>
                      <a:pt x="133" y="1507"/>
                      <a:pt x="133" y="1771"/>
                    </a:cubicBezTo>
                    <a:cubicBezTo>
                      <a:pt x="133" y="2321"/>
                      <a:pt x="441" y="2684"/>
                      <a:pt x="1046" y="2882"/>
                    </a:cubicBezTo>
                    <a:lnTo>
                      <a:pt x="2101" y="3200"/>
                    </a:lnTo>
                    <a:cubicBezTo>
                      <a:pt x="2244" y="3244"/>
                      <a:pt x="2343" y="3299"/>
                      <a:pt x="2409" y="3365"/>
                    </a:cubicBezTo>
                    <a:cubicBezTo>
                      <a:pt x="2475" y="3431"/>
                      <a:pt x="2497" y="3519"/>
                      <a:pt x="2497" y="3629"/>
                    </a:cubicBezTo>
                    <a:cubicBezTo>
                      <a:pt x="2497" y="3783"/>
                      <a:pt x="2431" y="3904"/>
                      <a:pt x="2277" y="4014"/>
                    </a:cubicBezTo>
                    <a:cubicBezTo>
                      <a:pt x="2134" y="4113"/>
                      <a:pt x="1947" y="4168"/>
                      <a:pt x="1728" y="4168"/>
                    </a:cubicBezTo>
                    <a:cubicBezTo>
                      <a:pt x="1486" y="4168"/>
                      <a:pt x="1288" y="4102"/>
                      <a:pt x="1112" y="3959"/>
                    </a:cubicBezTo>
                    <a:cubicBezTo>
                      <a:pt x="1002" y="3871"/>
                      <a:pt x="914" y="3750"/>
                      <a:pt x="848" y="3618"/>
                    </a:cubicBezTo>
                    <a:cubicBezTo>
                      <a:pt x="799" y="3511"/>
                      <a:pt x="690" y="3439"/>
                      <a:pt x="582" y="3439"/>
                    </a:cubicBezTo>
                    <a:cubicBezTo>
                      <a:pt x="568" y="3439"/>
                      <a:pt x="554" y="3440"/>
                      <a:pt x="540" y="3442"/>
                    </a:cubicBezTo>
                    <a:lnTo>
                      <a:pt x="287" y="3486"/>
                    </a:lnTo>
                    <a:cubicBezTo>
                      <a:pt x="111" y="3508"/>
                      <a:pt x="1" y="3695"/>
                      <a:pt x="56" y="3871"/>
                    </a:cubicBezTo>
                    <a:cubicBezTo>
                      <a:pt x="111" y="4014"/>
                      <a:pt x="177" y="4146"/>
                      <a:pt x="265" y="4267"/>
                    </a:cubicBezTo>
                    <a:cubicBezTo>
                      <a:pt x="419" y="4476"/>
                      <a:pt x="617" y="4641"/>
                      <a:pt x="859" y="4751"/>
                    </a:cubicBezTo>
                    <a:cubicBezTo>
                      <a:pt x="925" y="4784"/>
                      <a:pt x="991" y="4806"/>
                      <a:pt x="1057" y="4828"/>
                    </a:cubicBezTo>
                    <a:cubicBezTo>
                      <a:pt x="1178" y="4861"/>
                      <a:pt x="1266" y="4982"/>
                      <a:pt x="1266" y="5103"/>
                    </a:cubicBezTo>
                    <a:lnTo>
                      <a:pt x="1266" y="5125"/>
                    </a:lnTo>
                    <a:cubicBezTo>
                      <a:pt x="1266" y="5290"/>
                      <a:pt x="1398" y="5422"/>
                      <a:pt x="1563" y="5422"/>
                    </a:cubicBezTo>
                    <a:lnTo>
                      <a:pt x="1782" y="5422"/>
                    </a:lnTo>
                    <a:cubicBezTo>
                      <a:pt x="1947" y="5422"/>
                      <a:pt x="2079" y="5290"/>
                      <a:pt x="2079" y="5125"/>
                    </a:cubicBezTo>
                    <a:lnTo>
                      <a:pt x="2079" y="5114"/>
                    </a:lnTo>
                    <a:cubicBezTo>
                      <a:pt x="2079" y="4982"/>
                      <a:pt x="2156" y="4872"/>
                      <a:pt x="2288" y="4839"/>
                    </a:cubicBezTo>
                    <a:cubicBezTo>
                      <a:pt x="2365" y="4806"/>
                      <a:pt x="2453" y="4784"/>
                      <a:pt x="2530" y="4751"/>
                    </a:cubicBezTo>
                    <a:cubicBezTo>
                      <a:pt x="2772" y="4630"/>
                      <a:pt x="2959" y="4476"/>
                      <a:pt x="3102" y="4267"/>
                    </a:cubicBezTo>
                    <a:cubicBezTo>
                      <a:pt x="3234" y="4069"/>
                      <a:pt x="3300" y="3827"/>
                      <a:pt x="3300" y="3563"/>
                    </a:cubicBezTo>
                    <a:cubicBezTo>
                      <a:pt x="3300" y="3255"/>
                      <a:pt x="3223" y="3014"/>
                      <a:pt x="3058" y="2827"/>
                    </a:cubicBezTo>
                    <a:lnTo>
                      <a:pt x="3047" y="2838"/>
                    </a:lnTo>
                    <a:cubicBezTo>
                      <a:pt x="2882" y="2651"/>
                      <a:pt x="2607" y="2497"/>
                      <a:pt x="2233" y="2398"/>
                    </a:cubicBezTo>
                    <a:lnTo>
                      <a:pt x="1486" y="2178"/>
                    </a:lnTo>
                    <a:cubicBezTo>
                      <a:pt x="1288" y="2123"/>
                      <a:pt x="1156" y="2068"/>
                      <a:pt x="1068" y="1991"/>
                    </a:cubicBezTo>
                    <a:cubicBezTo>
                      <a:pt x="980" y="1914"/>
                      <a:pt x="936" y="1826"/>
                      <a:pt x="936" y="1727"/>
                    </a:cubicBezTo>
                    <a:cubicBezTo>
                      <a:pt x="936" y="1628"/>
                      <a:pt x="969" y="1551"/>
                      <a:pt x="1024" y="1474"/>
                    </a:cubicBezTo>
                    <a:cubicBezTo>
                      <a:pt x="1090" y="1397"/>
                      <a:pt x="1178" y="1342"/>
                      <a:pt x="1277" y="1298"/>
                    </a:cubicBezTo>
                    <a:cubicBezTo>
                      <a:pt x="1387" y="1265"/>
                      <a:pt x="1508" y="1243"/>
                      <a:pt x="1640" y="1243"/>
                    </a:cubicBezTo>
                    <a:cubicBezTo>
                      <a:pt x="1771" y="1254"/>
                      <a:pt x="1892" y="1276"/>
                      <a:pt x="2002" y="1331"/>
                    </a:cubicBezTo>
                    <a:cubicBezTo>
                      <a:pt x="2123" y="1386"/>
                      <a:pt x="2211" y="1463"/>
                      <a:pt x="2288" y="1562"/>
                    </a:cubicBezTo>
                    <a:cubicBezTo>
                      <a:pt x="2321" y="1595"/>
                      <a:pt x="2343" y="1639"/>
                      <a:pt x="2365" y="1683"/>
                    </a:cubicBezTo>
                    <a:cubicBezTo>
                      <a:pt x="2423" y="1788"/>
                      <a:pt x="2522" y="1852"/>
                      <a:pt x="2634" y="1852"/>
                    </a:cubicBezTo>
                    <a:cubicBezTo>
                      <a:pt x="2651" y="1852"/>
                      <a:pt x="2667" y="1851"/>
                      <a:pt x="2684" y="1848"/>
                    </a:cubicBezTo>
                    <a:lnTo>
                      <a:pt x="2937" y="1804"/>
                    </a:lnTo>
                    <a:cubicBezTo>
                      <a:pt x="3124" y="1771"/>
                      <a:pt x="3234" y="1562"/>
                      <a:pt x="3146" y="1386"/>
                    </a:cubicBezTo>
                    <a:cubicBezTo>
                      <a:pt x="3091" y="1265"/>
                      <a:pt x="3025" y="1166"/>
                      <a:pt x="2948" y="1067"/>
                    </a:cubicBezTo>
                    <a:cubicBezTo>
                      <a:pt x="2805" y="891"/>
                      <a:pt x="2618" y="748"/>
                      <a:pt x="2398" y="649"/>
                    </a:cubicBezTo>
                    <a:cubicBezTo>
                      <a:pt x="2365" y="627"/>
                      <a:pt x="2321" y="616"/>
                      <a:pt x="2277" y="594"/>
                    </a:cubicBezTo>
                    <a:cubicBezTo>
                      <a:pt x="2156" y="561"/>
                      <a:pt x="2079" y="451"/>
                      <a:pt x="2079" y="319"/>
                    </a:cubicBezTo>
                    <a:lnTo>
                      <a:pt x="2079" y="286"/>
                    </a:lnTo>
                    <a:cubicBezTo>
                      <a:pt x="2079" y="121"/>
                      <a:pt x="1947" y="0"/>
                      <a:pt x="1782" y="0"/>
                    </a:cubicBezTo>
                    <a:close/>
                  </a:path>
                </a:pathLst>
              </a:custGeom>
              <a:solidFill>
                <a:srgbClr val="000000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977;p45"/>
              <p:cNvSpPr/>
              <p:nvPr/>
            </p:nvSpPr>
            <p:spPr>
              <a:xfrm>
                <a:off x="3132699" y="1457158"/>
                <a:ext cx="195535" cy="321797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5433" extrusionOk="0">
                    <a:moveTo>
                      <a:pt x="3047" y="2838"/>
                    </a:moveTo>
                    <a:cubicBezTo>
                      <a:pt x="2882" y="2651"/>
                      <a:pt x="2607" y="2508"/>
                      <a:pt x="2233" y="2398"/>
                    </a:cubicBezTo>
                    <a:lnTo>
                      <a:pt x="1486" y="2189"/>
                    </a:lnTo>
                    <a:cubicBezTo>
                      <a:pt x="1288" y="2134"/>
                      <a:pt x="1156" y="2068"/>
                      <a:pt x="1068" y="2002"/>
                    </a:cubicBezTo>
                    <a:cubicBezTo>
                      <a:pt x="980" y="1925"/>
                      <a:pt x="936" y="1837"/>
                      <a:pt x="936" y="1738"/>
                    </a:cubicBezTo>
                    <a:cubicBezTo>
                      <a:pt x="936" y="1639"/>
                      <a:pt x="969" y="1562"/>
                      <a:pt x="1024" y="1485"/>
                    </a:cubicBezTo>
                    <a:cubicBezTo>
                      <a:pt x="1090" y="1408"/>
                      <a:pt x="1178" y="1353"/>
                      <a:pt x="1277" y="1309"/>
                    </a:cubicBezTo>
                    <a:cubicBezTo>
                      <a:pt x="1387" y="1265"/>
                      <a:pt x="1508" y="1254"/>
                      <a:pt x="1640" y="1254"/>
                    </a:cubicBezTo>
                    <a:cubicBezTo>
                      <a:pt x="1771" y="1254"/>
                      <a:pt x="1892" y="1287"/>
                      <a:pt x="2002" y="1342"/>
                    </a:cubicBezTo>
                    <a:cubicBezTo>
                      <a:pt x="2123" y="1397"/>
                      <a:pt x="2211" y="1474"/>
                      <a:pt x="2288" y="1562"/>
                    </a:cubicBezTo>
                    <a:cubicBezTo>
                      <a:pt x="2321" y="1606"/>
                      <a:pt x="2343" y="1650"/>
                      <a:pt x="2365" y="1694"/>
                    </a:cubicBezTo>
                    <a:cubicBezTo>
                      <a:pt x="2431" y="1804"/>
                      <a:pt x="2552" y="1881"/>
                      <a:pt x="2684" y="1859"/>
                    </a:cubicBezTo>
                    <a:lnTo>
                      <a:pt x="2937" y="1815"/>
                    </a:lnTo>
                    <a:cubicBezTo>
                      <a:pt x="3124" y="1771"/>
                      <a:pt x="3234" y="1573"/>
                      <a:pt x="3146" y="1397"/>
                    </a:cubicBezTo>
                    <a:cubicBezTo>
                      <a:pt x="3091" y="1276"/>
                      <a:pt x="3025" y="1177"/>
                      <a:pt x="2948" y="1078"/>
                    </a:cubicBezTo>
                    <a:cubicBezTo>
                      <a:pt x="2805" y="891"/>
                      <a:pt x="2618" y="759"/>
                      <a:pt x="2398" y="660"/>
                    </a:cubicBezTo>
                    <a:cubicBezTo>
                      <a:pt x="2365" y="638"/>
                      <a:pt x="2321" y="616"/>
                      <a:pt x="2277" y="605"/>
                    </a:cubicBezTo>
                    <a:cubicBezTo>
                      <a:pt x="2156" y="572"/>
                      <a:pt x="2079" y="451"/>
                      <a:pt x="2079" y="330"/>
                    </a:cubicBezTo>
                    <a:lnTo>
                      <a:pt x="2079" y="297"/>
                    </a:lnTo>
                    <a:cubicBezTo>
                      <a:pt x="2079" y="132"/>
                      <a:pt x="1947" y="0"/>
                      <a:pt x="1782" y="0"/>
                    </a:cubicBezTo>
                    <a:lnTo>
                      <a:pt x="1563" y="0"/>
                    </a:lnTo>
                    <a:cubicBezTo>
                      <a:pt x="1398" y="0"/>
                      <a:pt x="1266" y="132"/>
                      <a:pt x="1266" y="297"/>
                    </a:cubicBezTo>
                    <a:lnTo>
                      <a:pt x="1266" y="297"/>
                    </a:lnTo>
                    <a:cubicBezTo>
                      <a:pt x="1266" y="429"/>
                      <a:pt x="1189" y="550"/>
                      <a:pt x="1057" y="583"/>
                    </a:cubicBezTo>
                    <a:cubicBezTo>
                      <a:pt x="980" y="605"/>
                      <a:pt x="914" y="627"/>
                      <a:pt x="848" y="660"/>
                    </a:cubicBezTo>
                    <a:cubicBezTo>
                      <a:pt x="617" y="759"/>
                      <a:pt x="452" y="902"/>
                      <a:pt x="320" y="1100"/>
                    </a:cubicBezTo>
                    <a:cubicBezTo>
                      <a:pt x="199" y="1287"/>
                      <a:pt x="133" y="1518"/>
                      <a:pt x="133" y="1771"/>
                    </a:cubicBezTo>
                    <a:cubicBezTo>
                      <a:pt x="133" y="2332"/>
                      <a:pt x="441" y="2695"/>
                      <a:pt x="1046" y="2882"/>
                    </a:cubicBezTo>
                    <a:lnTo>
                      <a:pt x="2101" y="3211"/>
                    </a:lnTo>
                    <a:cubicBezTo>
                      <a:pt x="2244" y="3255"/>
                      <a:pt x="2343" y="3310"/>
                      <a:pt x="2409" y="3376"/>
                    </a:cubicBezTo>
                    <a:cubicBezTo>
                      <a:pt x="2475" y="3442"/>
                      <a:pt x="2497" y="3530"/>
                      <a:pt x="2497" y="3629"/>
                    </a:cubicBezTo>
                    <a:cubicBezTo>
                      <a:pt x="2497" y="3783"/>
                      <a:pt x="2431" y="3915"/>
                      <a:pt x="2277" y="4025"/>
                    </a:cubicBezTo>
                    <a:cubicBezTo>
                      <a:pt x="2134" y="4124"/>
                      <a:pt x="1947" y="4179"/>
                      <a:pt x="1728" y="4179"/>
                    </a:cubicBezTo>
                    <a:cubicBezTo>
                      <a:pt x="1486" y="4179"/>
                      <a:pt x="1288" y="4113"/>
                      <a:pt x="1112" y="3970"/>
                    </a:cubicBezTo>
                    <a:cubicBezTo>
                      <a:pt x="1002" y="3882"/>
                      <a:pt x="914" y="3761"/>
                      <a:pt x="848" y="3629"/>
                    </a:cubicBezTo>
                    <a:cubicBezTo>
                      <a:pt x="793" y="3508"/>
                      <a:pt x="661" y="3431"/>
                      <a:pt x="540" y="3453"/>
                    </a:cubicBezTo>
                    <a:lnTo>
                      <a:pt x="287" y="3486"/>
                    </a:lnTo>
                    <a:cubicBezTo>
                      <a:pt x="111" y="3519"/>
                      <a:pt x="1" y="3706"/>
                      <a:pt x="56" y="3882"/>
                    </a:cubicBezTo>
                    <a:cubicBezTo>
                      <a:pt x="111" y="4025"/>
                      <a:pt x="177" y="4157"/>
                      <a:pt x="265" y="4278"/>
                    </a:cubicBezTo>
                    <a:cubicBezTo>
                      <a:pt x="419" y="4487"/>
                      <a:pt x="617" y="4641"/>
                      <a:pt x="859" y="4762"/>
                    </a:cubicBezTo>
                    <a:cubicBezTo>
                      <a:pt x="925" y="4784"/>
                      <a:pt x="991" y="4817"/>
                      <a:pt x="1057" y="4839"/>
                    </a:cubicBezTo>
                    <a:cubicBezTo>
                      <a:pt x="1178" y="4872"/>
                      <a:pt x="1266" y="4982"/>
                      <a:pt x="1266" y="5114"/>
                    </a:cubicBezTo>
                    <a:lnTo>
                      <a:pt x="1266" y="5136"/>
                    </a:lnTo>
                    <a:cubicBezTo>
                      <a:pt x="1266" y="5301"/>
                      <a:pt x="1398" y="5433"/>
                      <a:pt x="1563" y="5433"/>
                    </a:cubicBezTo>
                    <a:lnTo>
                      <a:pt x="1782" y="5433"/>
                    </a:lnTo>
                    <a:cubicBezTo>
                      <a:pt x="1947" y="5433"/>
                      <a:pt x="2079" y="5301"/>
                      <a:pt x="2079" y="5136"/>
                    </a:cubicBezTo>
                    <a:lnTo>
                      <a:pt x="2079" y="5125"/>
                    </a:lnTo>
                    <a:cubicBezTo>
                      <a:pt x="2079" y="4993"/>
                      <a:pt x="2156" y="4883"/>
                      <a:pt x="2288" y="4839"/>
                    </a:cubicBezTo>
                    <a:cubicBezTo>
                      <a:pt x="2365" y="4817"/>
                      <a:pt x="2453" y="4795"/>
                      <a:pt x="2530" y="4751"/>
                    </a:cubicBezTo>
                    <a:cubicBezTo>
                      <a:pt x="2772" y="4641"/>
                      <a:pt x="2959" y="4487"/>
                      <a:pt x="3102" y="4278"/>
                    </a:cubicBezTo>
                    <a:cubicBezTo>
                      <a:pt x="3234" y="4080"/>
                      <a:pt x="3300" y="3838"/>
                      <a:pt x="3300" y="3574"/>
                    </a:cubicBezTo>
                    <a:cubicBezTo>
                      <a:pt x="3300" y="3266"/>
                      <a:pt x="3223" y="3025"/>
                      <a:pt x="3058" y="28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978;p45"/>
              <p:cNvSpPr/>
              <p:nvPr/>
            </p:nvSpPr>
            <p:spPr>
              <a:xfrm>
                <a:off x="3415416" y="1526341"/>
                <a:ext cx="30684" cy="18296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089" extrusionOk="0">
                    <a:moveTo>
                      <a:pt x="113" y="1"/>
                    </a:moveTo>
                    <a:cubicBezTo>
                      <a:pt x="101" y="1"/>
                      <a:pt x="89" y="3"/>
                      <a:pt x="78" y="9"/>
                    </a:cubicBezTo>
                    <a:cubicBezTo>
                      <a:pt x="23" y="31"/>
                      <a:pt x="1" y="97"/>
                      <a:pt x="23" y="141"/>
                    </a:cubicBezTo>
                    <a:cubicBezTo>
                      <a:pt x="221" y="592"/>
                      <a:pt x="320" y="1054"/>
                      <a:pt x="320" y="1549"/>
                    </a:cubicBezTo>
                    <a:cubicBezTo>
                      <a:pt x="320" y="2032"/>
                      <a:pt x="221" y="2505"/>
                      <a:pt x="23" y="2956"/>
                    </a:cubicBezTo>
                    <a:cubicBezTo>
                      <a:pt x="1" y="3000"/>
                      <a:pt x="23" y="3066"/>
                      <a:pt x="78" y="3088"/>
                    </a:cubicBezTo>
                    <a:lnTo>
                      <a:pt x="111" y="3088"/>
                    </a:lnTo>
                    <a:cubicBezTo>
                      <a:pt x="155" y="3088"/>
                      <a:pt x="188" y="3066"/>
                      <a:pt x="210" y="3033"/>
                    </a:cubicBezTo>
                    <a:cubicBezTo>
                      <a:pt x="419" y="2560"/>
                      <a:pt x="518" y="2065"/>
                      <a:pt x="518" y="1549"/>
                    </a:cubicBezTo>
                    <a:cubicBezTo>
                      <a:pt x="518" y="1032"/>
                      <a:pt x="419" y="537"/>
                      <a:pt x="210" y="64"/>
                    </a:cubicBezTo>
                    <a:cubicBezTo>
                      <a:pt x="185" y="23"/>
                      <a:pt x="149" y="1"/>
                      <a:pt x="113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979;p45"/>
              <p:cNvSpPr/>
              <p:nvPr/>
            </p:nvSpPr>
            <p:spPr>
              <a:xfrm>
                <a:off x="3013523" y="1526341"/>
                <a:ext cx="30684" cy="18296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089" extrusionOk="0">
                    <a:moveTo>
                      <a:pt x="409" y="1"/>
                    </a:moveTo>
                    <a:cubicBezTo>
                      <a:pt x="370" y="1"/>
                      <a:pt x="336" y="23"/>
                      <a:pt x="319" y="64"/>
                    </a:cubicBezTo>
                    <a:cubicBezTo>
                      <a:pt x="110" y="537"/>
                      <a:pt x="0" y="1032"/>
                      <a:pt x="0" y="1549"/>
                    </a:cubicBezTo>
                    <a:cubicBezTo>
                      <a:pt x="0" y="2065"/>
                      <a:pt x="110" y="2560"/>
                      <a:pt x="319" y="3033"/>
                    </a:cubicBezTo>
                    <a:cubicBezTo>
                      <a:pt x="330" y="3066"/>
                      <a:pt x="363" y="3088"/>
                      <a:pt x="407" y="3088"/>
                    </a:cubicBezTo>
                    <a:lnTo>
                      <a:pt x="451" y="3088"/>
                    </a:lnTo>
                    <a:cubicBezTo>
                      <a:pt x="495" y="3055"/>
                      <a:pt x="517" y="3000"/>
                      <a:pt x="495" y="2956"/>
                    </a:cubicBezTo>
                    <a:cubicBezTo>
                      <a:pt x="297" y="2505"/>
                      <a:pt x="198" y="2032"/>
                      <a:pt x="198" y="1549"/>
                    </a:cubicBezTo>
                    <a:cubicBezTo>
                      <a:pt x="198" y="1054"/>
                      <a:pt x="297" y="592"/>
                      <a:pt x="495" y="141"/>
                    </a:cubicBezTo>
                    <a:cubicBezTo>
                      <a:pt x="517" y="97"/>
                      <a:pt x="495" y="31"/>
                      <a:pt x="451" y="9"/>
                    </a:cubicBezTo>
                    <a:cubicBezTo>
                      <a:pt x="437" y="3"/>
                      <a:pt x="423" y="1"/>
                      <a:pt x="409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980;p45"/>
            <p:cNvGrpSpPr/>
            <p:nvPr/>
          </p:nvGrpSpPr>
          <p:grpSpPr>
            <a:xfrm>
              <a:off x="6321697" y="2891197"/>
              <a:ext cx="931005" cy="1407631"/>
              <a:chOff x="6321726" y="2844310"/>
              <a:chExt cx="931005" cy="1407631"/>
            </a:xfrm>
          </p:grpSpPr>
          <p:sp>
            <p:nvSpPr>
              <p:cNvPr id="29" name="Google Shape;1981;p45"/>
              <p:cNvSpPr/>
              <p:nvPr/>
            </p:nvSpPr>
            <p:spPr>
              <a:xfrm>
                <a:off x="6321726" y="2844310"/>
                <a:ext cx="261279" cy="1407587"/>
              </a:xfrm>
              <a:custGeom>
                <a:avLst/>
                <a:gdLst/>
                <a:ahLst/>
                <a:cxnLst/>
                <a:rect l="l" t="t" r="r" b="b"/>
                <a:pathLst>
                  <a:path w="6225" h="33608" extrusionOk="0">
                    <a:moveTo>
                      <a:pt x="1" y="0"/>
                    </a:moveTo>
                    <a:lnTo>
                      <a:pt x="1" y="33607"/>
                    </a:lnTo>
                    <a:lnTo>
                      <a:pt x="6225" y="33607"/>
                    </a:lnTo>
                    <a:lnTo>
                      <a:pt x="62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982;p45"/>
              <p:cNvSpPr/>
              <p:nvPr/>
            </p:nvSpPr>
            <p:spPr>
              <a:xfrm>
                <a:off x="6336500" y="4234852"/>
                <a:ext cx="232234" cy="17088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408" extrusionOk="0">
                    <a:moveTo>
                      <a:pt x="209" y="1"/>
                    </a:moveTo>
                    <a:cubicBezTo>
                      <a:pt x="88" y="1"/>
                      <a:pt x="0" y="100"/>
                      <a:pt x="0" y="209"/>
                    </a:cubicBezTo>
                    <a:cubicBezTo>
                      <a:pt x="0" y="319"/>
                      <a:pt x="88" y="407"/>
                      <a:pt x="209" y="407"/>
                    </a:cubicBezTo>
                    <a:lnTo>
                      <a:pt x="5323" y="407"/>
                    </a:lnTo>
                    <a:cubicBezTo>
                      <a:pt x="5433" y="407"/>
                      <a:pt x="5532" y="319"/>
                      <a:pt x="5532" y="209"/>
                    </a:cubicBezTo>
                    <a:cubicBezTo>
                      <a:pt x="5532" y="100"/>
                      <a:pt x="5433" y="1"/>
                      <a:pt x="5323" y="1"/>
                    </a:cubicBezTo>
                    <a:close/>
                  </a:path>
                </a:pathLst>
              </a:custGeom>
              <a:solidFill>
                <a:srgbClr val="000000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983;p45"/>
              <p:cNvSpPr/>
              <p:nvPr/>
            </p:nvSpPr>
            <p:spPr>
              <a:xfrm>
                <a:off x="6350350" y="2881168"/>
                <a:ext cx="46212" cy="473524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306" extrusionOk="0">
                    <a:moveTo>
                      <a:pt x="550" y="0"/>
                    </a:moveTo>
                    <a:cubicBezTo>
                      <a:pt x="242" y="0"/>
                      <a:pt x="0" y="242"/>
                      <a:pt x="0" y="550"/>
                    </a:cubicBezTo>
                    <a:lnTo>
                      <a:pt x="0" y="10755"/>
                    </a:lnTo>
                    <a:cubicBezTo>
                      <a:pt x="0" y="11063"/>
                      <a:pt x="242" y="11305"/>
                      <a:pt x="550" y="11305"/>
                    </a:cubicBezTo>
                    <a:cubicBezTo>
                      <a:pt x="847" y="11305"/>
                      <a:pt x="1100" y="11063"/>
                      <a:pt x="1100" y="10755"/>
                    </a:cubicBezTo>
                    <a:lnTo>
                      <a:pt x="1100" y="550"/>
                    </a:lnTo>
                    <a:cubicBezTo>
                      <a:pt x="1100" y="242"/>
                      <a:pt x="847" y="0"/>
                      <a:pt x="550" y="0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984;p45"/>
              <p:cNvSpPr/>
              <p:nvPr/>
            </p:nvSpPr>
            <p:spPr>
              <a:xfrm>
                <a:off x="6656820" y="3521864"/>
                <a:ext cx="261279" cy="730054"/>
              </a:xfrm>
              <a:custGeom>
                <a:avLst/>
                <a:gdLst/>
                <a:ahLst/>
                <a:cxnLst/>
                <a:rect l="l" t="t" r="r" b="b"/>
                <a:pathLst>
                  <a:path w="6225" h="17431" extrusionOk="0">
                    <a:moveTo>
                      <a:pt x="1" y="0"/>
                    </a:moveTo>
                    <a:lnTo>
                      <a:pt x="1" y="17430"/>
                    </a:lnTo>
                    <a:lnTo>
                      <a:pt x="6225" y="17430"/>
                    </a:lnTo>
                    <a:lnTo>
                      <a:pt x="6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985;p45"/>
              <p:cNvSpPr/>
              <p:nvPr/>
            </p:nvSpPr>
            <p:spPr>
              <a:xfrm>
                <a:off x="6671594" y="4234852"/>
                <a:ext cx="231730" cy="17088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408" extrusionOk="0">
                    <a:moveTo>
                      <a:pt x="198" y="1"/>
                    </a:moveTo>
                    <a:cubicBezTo>
                      <a:pt x="88" y="1"/>
                      <a:pt x="0" y="100"/>
                      <a:pt x="0" y="209"/>
                    </a:cubicBezTo>
                    <a:cubicBezTo>
                      <a:pt x="0" y="319"/>
                      <a:pt x="88" y="407"/>
                      <a:pt x="198" y="407"/>
                    </a:cubicBezTo>
                    <a:lnTo>
                      <a:pt x="5323" y="407"/>
                    </a:lnTo>
                    <a:cubicBezTo>
                      <a:pt x="5433" y="407"/>
                      <a:pt x="5521" y="319"/>
                      <a:pt x="5521" y="209"/>
                    </a:cubicBezTo>
                    <a:cubicBezTo>
                      <a:pt x="5521" y="100"/>
                      <a:pt x="5433" y="1"/>
                      <a:pt x="5323" y="1"/>
                    </a:cubicBezTo>
                    <a:close/>
                  </a:path>
                </a:pathLst>
              </a:custGeom>
              <a:solidFill>
                <a:srgbClr val="000000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986;p45"/>
              <p:cNvSpPr/>
              <p:nvPr/>
            </p:nvSpPr>
            <p:spPr>
              <a:xfrm>
                <a:off x="6683135" y="3551308"/>
                <a:ext cx="46212" cy="49195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746" extrusionOk="0">
                    <a:moveTo>
                      <a:pt x="550" y="1"/>
                    </a:moveTo>
                    <a:cubicBezTo>
                      <a:pt x="242" y="1"/>
                      <a:pt x="0" y="243"/>
                      <a:pt x="0" y="551"/>
                    </a:cubicBezTo>
                    <a:lnTo>
                      <a:pt x="0" y="11196"/>
                    </a:lnTo>
                    <a:cubicBezTo>
                      <a:pt x="0" y="11504"/>
                      <a:pt x="242" y="11746"/>
                      <a:pt x="550" y="11746"/>
                    </a:cubicBezTo>
                    <a:cubicBezTo>
                      <a:pt x="858" y="11746"/>
                      <a:pt x="1100" y="11493"/>
                      <a:pt x="1100" y="11196"/>
                    </a:cubicBezTo>
                    <a:lnTo>
                      <a:pt x="1100" y="551"/>
                    </a:lnTo>
                    <a:cubicBezTo>
                      <a:pt x="1100" y="243"/>
                      <a:pt x="847" y="1"/>
                      <a:pt x="550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987;p45"/>
              <p:cNvSpPr/>
              <p:nvPr/>
            </p:nvSpPr>
            <p:spPr>
              <a:xfrm>
                <a:off x="6991452" y="3244551"/>
                <a:ext cx="261279" cy="1007358"/>
              </a:xfrm>
              <a:custGeom>
                <a:avLst/>
                <a:gdLst/>
                <a:ahLst/>
                <a:cxnLst/>
                <a:rect l="l" t="t" r="r" b="b"/>
                <a:pathLst>
                  <a:path w="6225" h="24052" extrusionOk="0">
                    <a:moveTo>
                      <a:pt x="0" y="1"/>
                    </a:moveTo>
                    <a:lnTo>
                      <a:pt x="0" y="24051"/>
                    </a:lnTo>
                    <a:lnTo>
                      <a:pt x="6225" y="24051"/>
                    </a:lnTo>
                    <a:lnTo>
                      <a:pt x="62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988;p45"/>
              <p:cNvSpPr/>
              <p:nvPr/>
            </p:nvSpPr>
            <p:spPr>
              <a:xfrm>
                <a:off x="7010842" y="4234852"/>
                <a:ext cx="231730" cy="17088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408" extrusionOk="0">
                    <a:moveTo>
                      <a:pt x="198" y="1"/>
                    </a:moveTo>
                    <a:cubicBezTo>
                      <a:pt x="88" y="1"/>
                      <a:pt x="0" y="100"/>
                      <a:pt x="0" y="209"/>
                    </a:cubicBezTo>
                    <a:cubicBezTo>
                      <a:pt x="0" y="319"/>
                      <a:pt x="88" y="407"/>
                      <a:pt x="198" y="407"/>
                    </a:cubicBezTo>
                    <a:lnTo>
                      <a:pt x="5323" y="407"/>
                    </a:lnTo>
                    <a:cubicBezTo>
                      <a:pt x="5433" y="407"/>
                      <a:pt x="5521" y="319"/>
                      <a:pt x="5521" y="209"/>
                    </a:cubicBezTo>
                    <a:cubicBezTo>
                      <a:pt x="5521" y="100"/>
                      <a:pt x="5433" y="1"/>
                      <a:pt x="5323" y="1"/>
                    </a:cubicBezTo>
                    <a:close/>
                  </a:path>
                </a:pathLst>
              </a:custGeom>
              <a:solidFill>
                <a:srgbClr val="000000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989;p45"/>
              <p:cNvSpPr/>
              <p:nvPr/>
            </p:nvSpPr>
            <p:spPr>
              <a:xfrm>
                <a:off x="7020538" y="3272655"/>
                <a:ext cx="46631" cy="498862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911" extrusionOk="0">
                    <a:moveTo>
                      <a:pt x="561" y="1"/>
                    </a:moveTo>
                    <a:cubicBezTo>
                      <a:pt x="253" y="1"/>
                      <a:pt x="0" y="254"/>
                      <a:pt x="0" y="550"/>
                    </a:cubicBezTo>
                    <a:lnTo>
                      <a:pt x="0" y="11350"/>
                    </a:lnTo>
                    <a:cubicBezTo>
                      <a:pt x="0" y="11658"/>
                      <a:pt x="253" y="11910"/>
                      <a:pt x="561" y="11910"/>
                    </a:cubicBezTo>
                    <a:cubicBezTo>
                      <a:pt x="858" y="11910"/>
                      <a:pt x="1111" y="11658"/>
                      <a:pt x="1111" y="11350"/>
                    </a:cubicBezTo>
                    <a:lnTo>
                      <a:pt x="1111" y="550"/>
                    </a:lnTo>
                    <a:cubicBezTo>
                      <a:pt x="1111" y="254"/>
                      <a:pt x="858" y="1"/>
                      <a:pt x="561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1990;p45"/>
            <p:cNvGrpSpPr/>
            <p:nvPr/>
          </p:nvGrpSpPr>
          <p:grpSpPr>
            <a:xfrm rot="345200">
              <a:off x="5509513" y="2804553"/>
              <a:ext cx="976059" cy="975924"/>
              <a:chOff x="2964656" y="1352909"/>
              <a:chExt cx="530331" cy="530286"/>
            </a:xfrm>
          </p:grpSpPr>
          <p:sp>
            <p:nvSpPr>
              <p:cNvPr id="20" name="Google Shape;1991;p45"/>
              <p:cNvSpPr/>
              <p:nvPr/>
            </p:nvSpPr>
            <p:spPr>
              <a:xfrm>
                <a:off x="2964656" y="1352909"/>
                <a:ext cx="530331" cy="530286"/>
              </a:xfrm>
              <a:custGeom>
                <a:avLst/>
                <a:gdLst/>
                <a:ahLst/>
                <a:cxnLst/>
                <a:rect l="l" t="t" r="r" b="b"/>
                <a:pathLst>
                  <a:path w="8953" h="8953" extrusionOk="0">
                    <a:moveTo>
                      <a:pt x="4477" y="1"/>
                    </a:moveTo>
                    <a:cubicBezTo>
                      <a:pt x="2002" y="1"/>
                      <a:pt x="1" y="2002"/>
                      <a:pt x="1" y="4477"/>
                    </a:cubicBezTo>
                    <a:cubicBezTo>
                      <a:pt x="1" y="6951"/>
                      <a:pt x="2002" y="8952"/>
                      <a:pt x="4477" y="8952"/>
                    </a:cubicBezTo>
                    <a:cubicBezTo>
                      <a:pt x="6951" y="8952"/>
                      <a:pt x="8952" y="6951"/>
                      <a:pt x="8952" y="4477"/>
                    </a:cubicBezTo>
                    <a:cubicBezTo>
                      <a:pt x="8952" y="2002"/>
                      <a:pt x="6951" y="1"/>
                      <a:pt x="4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992;p45"/>
              <p:cNvSpPr/>
              <p:nvPr/>
            </p:nvSpPr>
            <p:spPr>
              <a:xfrm>
                <a:off x="2964656" y="1352909"/>
                <a:ext cx="530331" cy="530286"/>
              </a:xfrm>
              <a:custGeom>
                <a:avLst/>
                <a:gdLst/>
                <a:ahLst/>
                <a:cxnLst/>
                <a:rect l="l" t="t" r="r" b="b"/>
                <a:pathLst>
                  <a:path w="8953" h="8953" extrusionOk="0">
                    <a:moveTo>
                      <a:pt x="4477" y="1"/>
                    </a:moveTo>
                    <a:cubicBezTo>
                      <a:pt x="2002" y="1"/>
                      <a:pt x="1" y="2002"/>
                      <a:pt x="1" y="4477"/>
                    </a:cubicBezTo>
                    <a:cubicBezTo>
                      <a:pt x="1" y="6951"/>
                      <a:pt x="2002" y="8952"/>
                      <a:pt x="4477" y="8952"/>
                    </a:cubicBezTo>
                    <a:cubicBezTo>
                      <a:pt x="6951" y="8952"/>
                      <a:pt x="8952" y="6951"/>
                      <a:pt x="8952" y="4477"/>
                    </a:cubicBezTo>
                    <a:cubicBezTo>
                      <a:pt x="8952" y="2002"/>
                      <a:pt x="6951" y="1"/>
                      <a:pt x="4477" y="1"/>
                    </a:cubicBezTo>
                    <a:close/>
                  </a:path>
                </a:pathLst>
              </a:custGeom>
              <a:solidFill>
                <a:srgbClr val="000000">
                  <a:alpha val="11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993;p45"/>
              <p:cNvSpPr/>
              <p:nvPr/>
            </p:nvSpPr>
            <p:spPr>
              <a:xfrm>
                <a:off x="2993976" y="1382229"/>
                <a:ext cx="471688" cy="47164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7963" extrusionOk="0">
                    <a:moveTo>
                      <a:pt x="3982" y="1"/>
                    </a:moveTo>
                    <a:cubicBezTo>
                      <a:pt x="1782" y="1"/>
                      <a:pt x="1" y="1782"/>
                      <a:pt x="1" y="3982"/>
                    </a:cubicBezTo>
                    <a:cubicBezTo>
                      <a:pt x="1" y="6181"/>
                      <a:pt x="1782" y="7963"/>
                      <a:pt x="3982" y="7963"/>
                    </a:cubicBezTo>
                    <a:cubicBezTo>
                      <a:pt x="6181" y="7963"/>
                      <a:pt x="7963" y="6181"/>
                      <a:pt x="7963" y="3982"/>
                    </a:cubicBezTo>
                    <a:cubicBezTo>
                      <a:pt x="7963" y="1782"/>
                      <a:pt x="6181" y="1"/>
                      <a:pt x="39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994;p45"/>
              <p:cNvSpPr/>
              <p:nvPr/>
            </p:nvSpPr>
            <p:spPr>
              <a:xfrm>
                <a:off x="3060435" y="1382229"/>
                <a:ext cx="338765" cy="88430"/>
              </a:xfrm>
              <a:custGeom>
                <a:avLst/>
                <a:gdLst/>
                <a:ahLst/>
                <a:cxnLst/>
                <a:rect l="l" t="t" r="r" b="b"/>
                <a:pathLst>
                  <a:path w="5719" h="1493" extrusionOk="0">
                    <a:moveTo>
                      <a:pt x="2860" y="1"/>
                    </a:moveTo>
                    <a:cubicBezTo>
                      <a:pt x="1782" y="1"/>
                      <a:pt x="792" y="441"/>
                      <a:pt x="77" y="1133"/>
                    </a:cubicBezTo>
                    <a:cubicBezTo>
                      <a:pt x="0" y="1221"/>
                      <a:pt x="0" y="1342"/>
                      <a:pt x="66" y="1430"/>
                    </a:cubicBezTo>
                    <a:cubicBezTo>
                      <a:pt x="112" y="1470"/>
                      <a:pt x="169" y="1492"/>
                      <a:pt x="224" y="1492"/>
                    </a:cubicBezTo>
                    <a:cubicBezTo>
                      <a:pt x="276" y="1492"/>
                      <a:pt x="326" y="1473"/>
                      <a:pt x="363" y="1430"/>
                    </a:cubicBezTo>
                    <a:cubicBezTo>
                      <a:pt x="1012" y="803"/>
                      <a:pt x="1892" y="408"/>
                      <a:pt x="2860" y="408"/>
                    </a:cubicBezTo>
                    <a:cubicBezTo>
                      <a:pt x="3827" y="408"/>
                      <a:pt x="4707" y="803"/>
                      <a:pt x="5356" y="1430"/>
                    </a:cubicBezTo>
                    <a:cubicBezTo>
                      <a:pt x="5393" y="1473"/>
                      <a:pt x="5446" y="1492"/>
                      <a:pt x="5499" y="1492"/>
                    </a:cubicBezTo>
                    <a:cubicBezTo>
                      <a:pt x="5556" y="1492"/>
                      <a:pt x="5613" y="1470"/>
                      <a:pt x="5653" y="1430"/>
                    </a:cubicBezTo>
                    <a:cubicBezTo>
                      <a:pt x="5719" y="1342"/>
                      <a:pt x="5719" y="1221"/>
                      <a:pt x="5642" y="1133"/>
                    </a:cubicBezTo>
                    <a:cubicBezTo>
                      <a:pt x="4927" y="441"/>
                      <a:pt x="3948" y="1"/>
                      <a:pt x="2860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995;p45"/>
              <p:cNvSpPr/>
              <p:nvPr/>
            </p:nvSpPr>
            <p:spPr>
              <a:xfrm>
                <a:off x="3033069" y="1716417"/>
                <a:ext cx="393498" cy="127048"/>
              </a:xfrm>
              <a:custGeom>
                <a:avLst/>
                <a:gdLst/>
                <a:ahLst/>
                <a:cxnLst/>
                <a:rect l="l" t="t" r="r" b="b"/>
                <a:pathLst>
                  <a:path w="6643" h="2145" extrusionOk="0">
                    <a:moveTo>
                      <a:pt x="231" y="0"/>
                    </a:moveTo>
                    <a:lnTo>
                      <a:pt x="231" y="11"/>
                    </a:lnTo>
                    <a:cubicBezTo>
                      <a:pt x="187" y="11"/>
                      <a:pt x="154" y="11"/>
                      <a:pt x="121" y="33"/>
                    </a:cubicBezTo>
                    <a:cubicBezTo>
                      <a:pt x="33" y="88"/>
                      <a:pt x="0" y="209"/>
                      <a:pt x="55" y="297"/>
                    </a:cubicBezTo>
                    <a:cubicBezTo>
                      <a:pt x="759" y="1452"/>
                      <a:pt x="1969" y="2145"/>
                      <a:pt x="3322" y="2145"/>
                    </a:cubicBezTo>
                    <a:cubicBezTo>
                      <a:pt x="4674" y="2145"/>
                      <a:pt x="5884" y="1452"/>
                      <a:pt x="6588" y="297"/>
                    </a:cubicBezTo>
                    <a:cubicBezTo>
                      <a:pt x="6643" y="209"/>
                      <a:pt x="6610" y="88"/>
                      <a:pt x="6522" y="33"/>
                    </a:cubicBezTo>
                    <a:cubicBezTo>
                      <a:pt x="6489" y="15"/>
                      <a:pt x="6453" y="6"/>
                      <a:pt x="6419" y="6"/>
                    </a:cubicBezTo>
                    <a:cubicBezTo>
                      <a:pt x="6349" y="6"/>
                      <a:pt x="6283" y="41"/>
                      <a:pt x="6247" y="99"/>
                    </a:cubicBezTo>
                    <a:cubicBezTo>
                      <a:pt x="5631" y="1133"/>
                      <a:pt x="4531" y="1760"/>
                      <a:pt x="3322" y="1760"/>
                    </a:cubicBezTo>
                    <a:cubicBezTo>
                      <a:pt x="2112" y="1760"/>
                      <a:pt x="1012" y="1133"/>
                      <a:pt x="396" y="99"/>
                    </a:cubicBezTo>
                    <a:cubicBezTo>
                      <a:pt x="352" y="33"/>
                      <a:pt x="297" y="0"/>
                      <a:pt x="231" y="0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996;p45"/>
              <p:cNvSpPr/>
              <p:nvPr/>
            </p:nvSpPr>
            <p:spPr>
              <a:xfrm>
                <a:off x="3132699" y="1464976"/>
                <a:ext cx="195535" cy="321145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5422" extrusionOk="0">
                    <a:moveTo>
                      <a:pt x="1563" y="0"/>
                    </a:moveTo>
                    <a:cubicBezTo>
                      <a:pt x="1398" y="0"/>
                      <a:pt x="1266" y="121"/>
                      <a:pt x="1266" y="286"/>
                    </a:cubicBezTo>
                    <a:lnTo>
                      <a:pt x="1266" y="297"/>
                    </a:lnTo>
                    <a:cubicBezTo>
                      <a:pt x="1266" y="418"/>
                      <a:pt x="1189" y="539"/>
                      <a:pt x="1057" y="572"/>
                    </a:cubicBezTo>
                    <a:cubicBezTo>
                      <a:pt x="980" y="594"/>
                      <a:pt x="914" y="616"/>
                      <a:pt x="848" y="649"/>
                    </a:cubicBezTo>
                    <a:cubicBezTo>
                      <a:pt x="617" y="748"/>
                      <a:pt x="452" y="902"/>
                      <a:pt x="320" y="1089"/>
                    </a:cubicBezTo>
                    <a:cubicBezTo>
                      <a:pt x="199" y="1276"/>
                      <a:pt x="133" y="1507"/>
                      <a:pt x="133" y="1771"/>
                    </a:cubicBezTo>
                    <a:cubicBezTo>
                      <a:pt x="133" y="2321"/>
                      <a:pt x="441" y="2684"/>
                      <a:pt x="1046" y="2882"/>
                    </a:cubicBezTo>
                    <a:lnTo>
                      <a:pt x="2101" y="3200"/>
                    </a:lnTo>
                    <a:cubicBezTo>
                      <a:pt x="2244" y="3244"/>
                      <a:pt x="2343" y="3299"/>
                      <a:pt x="2409" y="3365"/>
                    </a:cubicBezTo>
                    <a:cubicBezTo>
                      <a:pt x="2475" y="3431"/>
                      <a:pt x="2497" y="3519"/>
                      <a:pt x="2497" y="3629"/>
                    </a:cubicBezTo>
                    <a:cubicBezTo>
                      <a:pt x="2497" y="3783"/>
                      <a:pt x="2431" y="3904"/>
                      <a:pt x="2277" y="4014"/>
                    </a:cubicBezTo>
                    <a:cubicBezTo>
                      <a:pt x="2134" y="4113"/>
                      <a:pt x="1947" y="4168"/>
                      <a:pt x="1728" y="4168"/>
                    </a:cubicBezTo>
                    <a:cubicBezTo>
                      <a:pt x="1486" y="4168"/>
                      <a:pt x="1288" y="4102"/>
                      <a:pt x="1112" y="3959"/>
                    </a:cubicBezTo>
                    <a:cubicBezTo>
                      <a:pt x="1002" y="3871"/>
                      <a:pt x="914" y="3750"/>
                      <a:pt x="848" y="3618"/>
                    </a:cubicBezTo>
                    <a:cubicBezTo>
                      <a:pt x="799" y="3511"/>
                      <a:pt x="690" y="3439"/>
                      <a:pt x="582" y="3439"/>
                    </a:cubicBezTo>
                    <a:cubicBezTo>
                      <a:pt x="568" y="3439"/>
                      <a:pt x="554" y="3440"/>
                      <a:pt x="540" y="3442"/>
                    </a:cubicBezTo>
                    <a:lnTo>
                      <a:pt x="287" y="3486"/>
                    </a:lnTo>
                    <a:cubicBezTo>
                      <a:pt x="111" y="3508"/>
                      <a:pt x="1" y="3695"/>
                      <a:pt x="56" y="3871"/>
                    </a:cubicBezTo>
                    <a:cubicBezTo>
                      <a:pt x="111" y="4014"/>
                      <a:pt x="177" y="4146"/>
                      <a:pt x="265" y="4267"/>
                    </a:cubicBezTo>
                    <a:cubicBezTo>
                      <a:pt x="419" y="4476"/>
                      <a:pt x="617" y="4641"/>
                      <a:pt x="859" y="4751"/>
                    </a:cubicBezTo>
                    <a:cubicBezTo>
                      <a:pt x="925" y="4784"/>
                      <a:pt x="991" y="4806"/>
                      <a:pt x="1057" y="4828"/>
                    </a:cubicBezTo>
                    <a:cubicBezTo>
                      <a:pt x="1178" y="4861"/>
                      <a:pt x="1266" y="4982"/>
                      <a:pt x="1266" y="5103"/>
                    </a:cubicBezTo>
                    <a:lnTo>
                      <a:pt x="1266" y="5125"/>
                    </a:lnTo>
                    <a:cubicBezTo>
                      <a:pt x="1266" y="5290"/>
                      <a:pt x="1398" y="5422"/>
                      <a:pt x="1563" y="5422"/>
                    </a:cubicBezTo>
                    <a:lnTo>
                      <a:pt x="1782" y="5422"/>
                    </a:lnTo>
                    <a:cubicBezTo>
                      <a:pt x="1947" y="5422"/>
                      <a:pt x="2079" y="5290"/>
                      <a:pt x="2079" y="5125"/>
                    </a:cubicBezTo>
                    <a:lnTo>
                      <a:pt x="2079" y="5114"/>
                    </a:lnTo>
                    <a:cubicBezTo>
                      <a:pt x="2079" y="4982"/>
                      <a:pt x="2156" y="4872"/>
                      <a:pt x="2288" y="4839"/>
                    </a:cubicBezTo>
                    <a:cubicBezTo>
                      <a:pt x="2365" y="4806"/>
                      <a:pt x="2453" y="4784"/>
                      <a:pt x="2530" y="4751"/>
                    </a:cubicBezTo>
                    <a:cubicBezTo>
                      <a:pt x="2772" y="4630"/>
                      <a:pt x="2959" y="4476"/>
                      <a:pt x="3102" y="4267"/>
                    </a:cubicBezTo>
                    <a:cubicBezTo>
                      <a:pt x="3234" y="4069"/>
                      <a:pt x="3300" y="3827"/>
                      <a:pt x="3300" y="3563"/>
                    </a:cubicBezTo>
                    <a:cubicBezTo>
                      <a:pt x="3300" y="3255"/>
                      <a:pt x="3223" y="3014"/>
                      <a:pt x="3058" y="2827"/>
                    </a:cubicBezTo>
                    <a:lnTo>
                      <a:pt x="3047" y="2838"/>
                    </a:lnTo>
                    <a:cubicBezTo>
                      <a:pt x="2882" y="2651"/>
                      <a:pt x="2607" y="2497"/>
                      <a:pt x="2233" y="2398"/>
                    </a:cubicBezTo>
                    <a:lnTo>
                      <a:pt x="1486" y="2178"/>
                    </a:lnTo>
                    <a:cubicBezTo>
                      <a:pt x="1288" y="2123"/>
                      <a:pt x="1156" y="2068"/>
                      <a:pt x="1068" y="1991"/>
                    </a:cubicBezTo>
                    <a:cubicBezTo>
                      <a:pt x="980" y="1914"/>
                      <a:pt x="936" y="1826"/>
                      <a:pt x="936" y="1727"/>
                    </a:cubicBezTo>
                    <a:cubicBezTo>
                      <a:pt x="936" y="1628"/>
                      <a:pt x="969" y="1551"/>
                      <a:pt x="1024" y="1474"/>
                    </a:cubicBezTo>
                    <a:cubicBezTo>
                      <a:pt x="1090" y="1397"/>
                      <a:pt x="1178" y="1342"/>
                      <a:pt x="1277" y="1298"/>
                    </a:cubicBezTo>
                    <a:cubicBezTo>
                      <a:pt x="1387" y="1265"/>
                      <a:pt x="1508" y="1243"/>
                      <a:pt x="1640" y="1243"/>
                    </a:cubicBezTo>
                    <a:cubicBezTo>
                      <a:pt x="1771" y="1254"/>
                      <a:pt x="1892" y="1276"/>
                      <a:pt x="2002" y="1331"/>
                    </a:cubicBezTo>
                    <a:cubicBezTo>
                      <a:pt x="2123" y="1386"/>
                      <a:pt x="2211" y="1463"/>
                      <a:pt x="2288" y="1562"/>
                    </a:cubicBezTo>
                    <a:cubicBezTo>
                      <a:pt x="2321" y="1595"/>
                      <a:pt x="2343" y="1639"/>
                      <a:pt x="2365" y="1683"/>
                    </a:cubicBezTo>
                    <a:cubicBezTo>
                      <a:pt x="2423" y="1788"/>
                      <a:pt x="2522" y="1852"/>
                      <a:pt x="2634" y="1852"/>
                    </a:cubicBezTo>
                    <a:cubicBezTo>
                      <a:pt x="2651" y="1852"/>
                      <a:pt x="2667" y="1851"/>
                      <a:pt x="2684" y="1848"/>
                    </a:cubicBezTo>
                    <a:lnTo>
                      <a:pt x="2937" y="1804"/>
                    </a:lnTo>
                    <a:cubicBezTo>
                      <a:pt x="3124" y="1771"/>
                      <a:pt x="3234" y="1562"/>
                      <a:pt x="3146" y="1386"/>
                    </a:cubicBezTo>
                    <a:cubicBezTo>
                      <a:pt x="3091" y="1265"/>
                      <a:pt x="3025" y="1166"/>
                      <a:pt x="2948" y="1067"/>
                    </a:cubicBezTo>
                    <a:cubicBezTo>
                      <a:pt x="2805" y="891"/>
                      <a:pt x="2618" y="748"/>
                      <a:pt x="2398" y="649"/>
                    </a:cubicBezTo>
                    <a:cubicBezTo>
                      <a:pt x="2365" y="627"/>
                      <a:pt x="2321" y="616"/>
                      <a:pt x="2277" y="594"/>
                    </a:cubicBezTo>
                    <a:cubicBezTo>
                      <a:pt x="2156" y="561"/>
                      <a:pt x="2079" y="451"/>
                      <a:pt x="2079" y="319"/>
                    </a:cubicBezTo>
                    <a:lnTo>
                      <a:pt x="2079" y="286"/>
                    </a:lnTo>
                    <a:cubicBezTo>
                      <a:pt x="2079" y="121"/>
                      <a:pt x="1947" y="0"/>
                      <a:pt x="1782" y="0"/>
                    </a:cubicBezTo>
                    <a:close/>
                  </a:path>
                </a:pathLst>
              </a:custGeom>
              <a:solidFill>
                <a:srgbClr val="000000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997;p45"/>
              <p:cNvSpPr/>
              <p:nvPr/>
            </p:nvSpPr>
            <p:spPr>
              <a:xfrm>
                <a:off x="3132699" y="1457158"/>
                <a:ext cx="195535" cy="321797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5433" extrusionOk="0">
                    <a:moveTo>
                      <a:pt x="3047" y="2838"/>
                    </a:moveTo>
                    <a:cubicBezTo>
                      <a:pt x="2882" y="2651"/>
                      <a:pt x="2607" y="2508"/>
                      <a:pt x="2233" y="2398"/>
                    </a:cubicBezTo>
                    <a:lnTo>
                      <a:pt x="1486" y="2189"/>
                    </a:lnTo>
                    <a:cubicBezTo>
                      <a:pt x="1288" y="2134"/>
                      <a:pt x="1156" y="2068"/>
                      <a:pt x="1068" y="2002"/>
                    </a:cubicBezTo>
                    <a:cubicBezTo>
                      <a:pt x="980" y="1925"/>
                      <a:pt x="936" y="1837"/>
                      <a:pt x="936" y="1738"/>
                    </a:cubicBezTo>
                    <a:cubicBezTo>
                      <a:pt x="936" y="1639"/>
                      <a:pt x="969" y="1562"/>
                      <a:pt x="1024" y="1485"/>
                    </a:cubicBezTo>
                    <a:cubicBezTo>
                      <a:pt x="1090" y="1408"/>
                      <a:pt x="1178" y="1353"/>
                      <a:pt x="1277" y="1309"/>
                    </a:cubicBezTo>
                    <a:cubicBezTo>
                      <a:pt x="1387" y="1265"/>
                      <a:pt x="1508" y="1254"/>
                      <a:pt x="1640" y="1254"/>
                    </a:cubicBezTo>
                    <a:cubicBezTo>
                      <a:pt x="1771" y="1254"/>
                      <a:pt x="1892" y="1287"/>
                      <a:pt x="2002" y="1342"/>
                    </a:cubicBezTo>
                    <a:cubicBezTo>
                      <a:pt x="2123" y="1397"/>
                      <a:pt x="2211" y="1474"/>
                      <a:pt x="2288" y="1562"/>
                    </a:cubicBezTo>
                    <a:cubicBezTo>
                      <a:pt x="2321" y="1606"/>
                      <a:pt x="2343" y="1650"/>
                      <a:pt x="2365" y="1694"/>
                    </a:cubicBezTo>
                    <a:cubicBezTo>
                      <a:pt x="2431" y="1804"/>
                      <a:pt x="2552" y="1881"/>
                      <a:pt x="2684" y="1859"/>
                    </a:cubicBezTo>
                    <a:lnTo>
                      <a:pt x="2937" y="1815"/>
                    </a:lnTo>
                    <a:cubicBezTo>
                      <a:pt x="3124" y="1771"/>
                      <a:pt x="3234" y="1573"/>
                      <a:pt x="3146" y="1397"/>
                    </a:cubicBezTo>
                    <a:cubicBezTo>
                      <a:pt x="3091" y="1276"/>
                      <a:pt x="3025" y="1177"/>
                      <a:pt x="2948" y="1078"/>
                    </a:cubicBezTo>
                    <a:cubicBezTo>
                      <a:pt x="2805" y="891"/>
                      <a:pt x="2618" y="759"/>
                      <a:pt x="2398" y="660"/>
                    </a:cubicBezTo>
                    <a:cubicBezTo>
                      <a:pt x="2365" y="638"/>
                      <a:pt x="2321" y="616"/>
                      <a:pt x="2277" y="605"/>
                    </a:cubicBezTo>
                    <a:cubicBezTo>
                      <a:pt x="2156" y="572"/>
                      <a:pt x="2079" y="451"/>
                      <a:pt x="2079" y="330"/>
                    </a:cubicBezTo>
                    <a:lnTo>
                      <a:pt x="2079" y="297"/>
                    </a:lnTo>
                    <a:cubicBezTo>
                      <a:pt x="2079" y="132"/>
                      <a:pt x="1947" y="0"/>
                      <a:pt x="1782" y="0"/>
                    </a:cubicBezTo>
                    <a:lnTo>
                      <a:pt x="1563" y="0"/>
                    </a:lnTo>
                    <a:cubicBezTo>
                      <a:pt x="1398" y="0"/>
                      <a:pt x="1266" y="132"/>
                      <a:pt x="1266" y="297"/>
                    </a:cubicBezTo>
                    <a:lnTo>
                      <a:pt x="1266" y="297"/>
                    </a:lnTo>
                    <a:cubicBezTo>
                      <a:pt x="1266" y="429"/>
                      <a:pt x="1189" y="550"/>
                      <a:pt x="1057" y="583"/>
                    </a:cubicBezTo>
                    <a:cubicBezTo>
                      <a:pt x="980" y="605"/>
                      <a:pt x="914" y="627"/>
                      <a:pt x="848" y="660"/>
                    </a:cubicBezTo>
                    <a:cubicBezTo>
                      <a:pt x="617" y="759"/>
                      <a:pt x="452" y="902"/>
                      <a:pt x="320" y="1100"/>
                    </a:cubicBezTo>
                    <a:cubicBezTo>
                      <a:pt x="199" y="1287"/>
                      <a:pt x="133" y="1518"/>
                      <a:pt x="133" y="1771"/>
                    </a:cubicBezTo>
                    <a:cubicBezTo>
                      <a:pt x="133" y="2332"/>
                      <a:pt x="441" y="2695"/>
                      <a:pt x="1046" y="2882"/>
                    </a:cubicBezTo>
                    <a:lnTo>
                      <a:pt x="2101" y="3211"/>
                    </a:lnTo>
                    <a:cubicBezTo>
                      <a:pt x="2244" y="3255"/>
                      <a:pt x="2343" y="3310"/>
                      <a:pt x="2409" y="3376"/>
                    </a:cubicBezTo>
                    <a:cubicBezTo>
                      <a:pt x="2475" y="3442"/>
                      <a:pt x="2497" y="3530"/>
                      <a:pt x="2497" y="3629"/>
                    </a:cubicBezTo>
                    <a:cubicBezTo>
                      <a:pt x="2497" y="3783"/>
                      <a:pt x="2431" y="3915"/>
                      <a:pt x="2277" y="4025"/>
                    </a:cubicBezTo>
                    <a:cubicBezTo>
                      <a:pt x="2134" y="4124"/>
                      <a:pt x="1947" y="4179"/>
                      <a:pt x="1728" y="4179"/>
                    </a:cubicBezTo>
                    <a:cubicBezTo>
                      <a:pt x="1486" y="4179"/>
                      <a:pt x="1288" y="4113"/>
                      <a:pt x="1112" y="3970"/>
                    </a:cubicBezTo>
                    <a:cubicBezTo>
                      <a:pt x="1002" y="3882"/>
                      <a:pt x="914" y="3761"/>
                      <a:pt x="848" y="3629"/>
                    </a:cubicBezTo>
                    <a:cubicBezTo>
                      <a:pt x="793" y="3508"/>
                      <a:pt x="661" y="3431"/>
                      <a:pt x="540" y="3453"/>
                    </a:cubicBezTo>
                    <a:lnTo>
                      <a:pt x="287" y="3486"/>
                    </a:lnTo>
                    <a:cubicBezTo>
                      <a:pt x="111" y="3519"/>
                      <a:pt x="1" y="3706"/>
                      <a:pt x="56" y="3882"/>
                    </a:cubicBezTo>
                    <a:cubicBezTo>
                      <a:pt x="111" y="4025"/>
                      <a:pt x="177" y="4157"/>
                      <a:pt x="265" y="4278"/>
                    </a:cubicBezTo>
                    <a:cubicBezTo>
                      <a:pt x="419" y="4487"/>
                      <a:pt x="617" y="4641"/>
                      <a:pt x="859" y="4762"/>
                    </a:cubicBezTo>
                    <a:cubicBezTo>
                      <a:pt x="925" y="4784"/>
                      <a:pt x="991" y="4817"/>
                      <a:pt x="1057" y="4839"/>
                    </a:cubicBezTo>
                    <a:cubicBezTo>
                      <a:pt x="1178" y="4872"/>
                      <a:pt x="1266" y="4982"/>
                      <a:pt x="1266" y="5114"/>
                    </a:cubicBezTo>
                    <a:lnTo>
                      <a:pt x="1266" y="5136"/>
                    </a:lnTo>
                    <a:cubicBezTo>
                      <a:pt x="1266" y="5301"/>
                      <a:pt x="1398" y="5433"/>
                      <a:pt x="1563" y="5433"/>
                    </a:cubicBezTo>
                    <a:lnTo>
                      <a:pt x="1782" y="5433"/>
                    </a:lnTo>
                    <a:cubicBezTo>
                      <a:pt x="1947" y="5433"/>
                      <a:pt x="2079" y="5301"/>
                      <a:pt x="2079" y="5136"/>
                    </a:cubicBezTo>
                    <a:lnTo>
                      <a:pt x="2079" y="5125"/>
                    </a:lnTo>
                    <a:cubicBezTo>
                      <a:pt x="2079" y="4993"/>
                      <a:pt x="2156" y="4883"/>
                      <a:pt x="2288" y="4839"/>
                    </a:cubicBezTo>
                    <a:cubicBezTo>
                      <a:pt x="2365" y="4817"/>
                      <a:pt x="2453" y="4795"/>
                      <a:pt x="2530" y="4751"/>
                    </a:cubicBezTo>
                    <a:cubicBezTo>
                      <a:pt x="2772" y="4641"/>
                      <a:pt x="2959" y="4487"/>
                      <a:pt x="3102" y="4278"/>
                    </a:cubicBezTo>
                    <a:cubicBezTo>
                      <a:pt x="3234" y="4080"/>
                      <a:pt x="3300" y="3838"/>
                      <a:pt x="3300" y="3574"/>
                    </a:cubicBezTo>
                    <a:cubicBezTo>
                      <a:pt x="3300" y="3266"/>
                      <a:pt x="3223" y="3025"/>
                      <a:pt x="3058" y="28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998;p45"/>
              <p:cNvSpPr/>
              <p:nvPr/>
            </p:nvSpPr>
            <p:spPr>
              <a:xfrm>
                <a:off x="3415416" y="1526341"/>
                <a:ext cx="30684" cy="18296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089" extrusionOk="0">
                    <a:moveTo>
                      <a:pt x="113" y="1"/>
                    </a:moveTo>
                    <a:cubicBezTo>
                      <a:pt x="101" y="1"/>
                      <a:pt x="89" y="3"/>
                      <a:pt x="78" y="9"/>
                    </a:cubicBezTo>
                    <a:cubicBezTo>
                      <a:pt x="23" y="31"/>
                      <a:pt x="1" y="97"/>
                      <a:pt x="23" y="141"/>
                    </a:cubicBezTo>
                    <a:cubicBezTo>
                      <a:pt x="221" y="592"/>
                      <a:pt x="320" y="1054"/>
                      <a:pt x="320" y="1549"/>
                    </a:cubicBezTo>
                    <a:cubicBezTo>
                      <a:pt x="320" y="2032"/>
                      <a:pt x="221" y="2505"/>
                      <a:pt x="23" y="2956"/>
                    </a:cubicBezTo>
                    <a:cubicBezTo>
                      <a:pt x="1" y="3000"/>
                      <a:pt x="23" y="3066"/>
                      <a:pt x="78" y="3088"/>
                    </a:cubicBezTo>
                    <a:lnTo>
                      <a:pt x="111" y="3088"/>
                    </a:lnTo>
                    <a:cubicBezTo>
                      <a:pt x="155" y="3088"/>
                      <a:pt x="188" y="3066"/>
                      <a:pt x="210" y="3033"/>
                    </a:cubicBezTo>
                    <a:cubicBezTo>
                      <a:pt x="419" y="2560"/>
                      <a:pt x="518" y="2065"/>
                      <a:pt x="518" y="1549"/>
                    </a:cubicBezTo>
                    <a:cubicBezTo>
                      <a:pt x="518" y="1032"/>
                      <a:pt x="419" y="537"/>
                      <a:pt x="210" y="64"/>
                    </a:cubicBezTo>
                    <a:cubicBezTo>
                      <a:pt x="185" y="23"/>
                      <a:pt x="149" y="1"/>
                      <a:pt x="113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999;p45"/>
              <p:cNvSpPr/>
              <p:nvPr/>
            </p:nvSpPr>
            <p:spPr>
              <a:xfrm>
                <a:off x="3013523" y="1526341"/>
                <a:ext cx="30684" cy="18296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089" extrusionOk="0">
                    <a:moveTo>
                      <a:pt x="409" y="1"/>
                    </a:moveTo>
                    <a:cubicBezTo>
                      <a:pt x="370" y="1"/>
                      <a:pt x="336" y="23"/>
                      <a:pt x="319" y="64"/>
                    </a:cubicBezTo>
                    <a:cubicBezTo>
                      <a:pt x="110" y="537"/>
                      <a:pt x="0" y="1032"/>
                      <a:pt x="0" y="1549"/>
                    </a:cubicBezTo>
                    <a:cubicBezTo>
                      <a:pt x="0" y="2065"/>
                      <a:pt x="110" y="2560"/>
                      <a:pt x="319" y="3033"/>
                    </a:cubicBezTo>
                    <a:cubicBezTo>
                      <a:pt x="330" y="3066"/>
                      <a:pt x="363" y="3088"/>
                      <a:pt x="407" y="3088"/>
                    </a:cubicBezTo>
                    <a:lnTo>
                      <a:pt x="451" y="3088"/>
                    </a:lnTo>
                    <a:cubicBezTo>
                      <a:pt x="495" y="3055"/>
                      <a:pt x="517" y="3000"/>
                      <a:pt x="495" y="2956"/>
                    </a:cubicBezTo>
                    <a:cubicBezTo>
                      <a:pt x="297" y="2505"/>
                      <a:pt x="198" y="2032"/>
                      <a:pt x="198" y="1549"/>
                    </a:cubicBezTo>
                    <a:cubicBezTo>
                      <a:pt x="198" y="1054"/>
                      <a:pt x="297" y="592"/>
                      <a:pt x="495" y="141"/>
                    </a:cubicBezTo>
                    <a:cubicBezTo>
                      <a:pt x="517" y="97"/>
                      <a:pt x="495" y="31"/>
                      <a:pt x="451" y="9"/>
                    </a:cubicBezTo>
                    <a:cubicBezTo>
                      <a:pt x="437" y="3"/>
                      <a:pt x="423" y="1"/>
                      <a:pt x="409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7" name="Google Shape;1888;p43"/>
          <p:cNvCxnSpPr/>
          <p:nvPr/>
        </p:nvCxnSpPr>
        <p:spPr>
          <a:xfrm flipV="1">
            <a:off x="1139822" y="255812"/>
            <a:ext cx="7405598" cy="3284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1888;p43"/>
          <p:cNvCxnSpPr/>
          <p:nvPr/>
        </p:nvCxnSpPr>
        <p:spPr>
          <a:xfrm>
            <a:off x="1796527" y="4922935"/>
            <a:ext cx="6179332" cy="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52"/>
          <p:cNvSpPr txBox="1">
            <a:spLocks noGrp="1"/>
          </p:cNvSpPr>
          <p:nvPr>
            <p:ph type="title"/>
          </p:nvPr>
        </p:nvSpPr>
        <p:spPr>
          <a:xfrm>
            <a:off x="4694505" y="1568351"/>
            <a:ext cx="3648697" cy="1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4000" dirty="0" smtClean="0"/>
              <a:t>REGRESSION</a:t>
            </a:r>
            <a:br>
              <a:rPr lang="en-US" sz="4000" dirty="0" smtClean="0"/>
            </a:br>
            <a:r>
              <a:rPr lang="en-US" sz="4000" dirty="0" smtClean="0"/>
              <a:t>ANALYSIS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2225" name="Google Shape;2225;p52"/>
          <p:cNvSpPr txBox="1">
            <a:spLocks noGrp="1"/>
          </p:cNvSpPr>
          <p:nvPr>
            <p:ph type="title" idx="2"/>
          </p:nvPr>
        </p:nvSpPr>
        <p:spPr>
          <a:xfrm>
            <a:off x="4694505" y="697513"/>
            <a:ext cx="1076100" cy="10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02</a:t>
            </a:r>
            <a:endParaRPr sz="4800" dirty="0"/>
          </a:p>
        </p:txBody>
      </p:sp>
      <p:cxnSp>
        <p:nvCxnSpPr>
          <p:cNvPr id="2226" name="Google Shape;2226;p52"/>
          <p:cNvCxnSpPr/>
          <p:nvPr/>
        </p:nvCxnSpPr>
        <p:spPr>
          <a:xfrm>
            <a:off x="4817544" y="1578049"/>
            <a:ext cx="7293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27" name="Google Shape;2227;p52"/>
          <p:cNvGrpSpPr/>
          <p:nvPr/>
        </p:nvGrpSpPr>
        <p:grpSpPr>
          <a:xfrm>
            <a:off x="756088" y="619219"/>
            <a:ext cx="3115825" cy="2431163"/>
            <a:chOff x="713225" y="1255012"/>
            <a:chExt cx="3310636" cy="2633475"/>
          </a:xfrm>
        </p:grpSpPr>
        <p:sp>
          <p:nvSpPr>
            <p:cNvPr id="2228" name="Google Shape;2228;p52"/>
            <p:cNvSpPr/>
            <p:nvPr/>
          </p:nvSpPr>
          <p:spPr>
            <a:xfrm>
              <a:off x="2026849" y="3738888"/>
              <a:ext cx="1063811" cy="149599"/>
            </a:xfrm>
            <a:custGeom>
              <a:avLst/>
              <a:gdLst/>
              <a:ahLst/>
              <a:cxnLst/>
              <a:rect l="l" t="t" r="r" b="b"/>
              <a:pathLst>
                <a:path w="35369" h="4980" extrusionOk="0">
                  <a:moveTo>
                    <a:pt x="35368" y="2490"/>
                  </a:moveTo>
                  <a:cubicBezTo>
                    <a:pt x="35368" y="3850"/>
                    <a:pt x="27438" y="4979"/>
                    <a:pt x="17685" y="4979"/>
                  </a:cubicBezTo>
                  <a:cubicBezTo>
                    <a:pt x="7902" y="4979"/>
                    <a:pt x="1" y="3850"/>
                    <a:pt x="1" y="2490"/>
                  </a:cubicBezTo>
                  <a:cubicBezTo>
                    <a:pt x="1" y="1101"/>
                    <a:pt x="7902" y="1"/>
                    <a:pt x="17685" y="1"/>
                  </a:cubicBezTo>
                  <a:cubicBezTo>
                    <a:pt x="27438" y="1"/>
                    <a:pt x="35368" y="1101"/>
                    <a:pt x="35368" y="249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2"/>
            <p:cNvSpPr/>
            <p:nvPr/>
          </p:nvSpPr>
          <p:spPr>
            <a:xfrm>
              <a:off x="1321732" y="1576672"/>
              <a:ext cx="2515832" cy="1902373"/>
            </a:xfrm>
            <a:custGeom>
              <a:avLst/>
              <a:gdLst/>
              <a:ahLst/>
              <a:cxnLst/>
              <a:rect l="l" t="t" r="r" b="b"/>
              <a:pathLst>
                <a:path w="83645" h="63328" extrusionOk="0">
                  <a:moveTo>
                    <a:pt x="1997" y="1"/>
                  </a:moveTo>
                  <a:lnTo>
                    <a:pt x="81647" y="1"/>
                  </a:lnTo>
                  <a:cubicBezTo>
                    <a:pt x="82747" y="1"/>
                    <a:pt x="83644" y="869"/>
                    <a:pt x="83644" y="1969"/>
                  </a:cubicBezTo>
                  <a:lnTo>
                    <a:pt x="83644" y="61359"/>
                  </a:lnTo>
                  <a:cubicBezTo>
                    <a:pt x="83644" y="62459"/>
                    <a:pt x="82747" y="63327"/>
                    <a:pt x="81647" y="63327"/>
                  </a:cubicBezTo>
                  <a:lnTo>
                    <a:pt x="1997" y="63327"/>
                  </a:lnTo>
                  <a:cubicBezTo>
                    <a:pt x="897" y="63327"/>
                    <a:pt x="0" y="62459"/>
                    <a:pt x="0" y="61359"/>
                  </a:cubicBezTo>
                  <a:lnTo>
                    <a:pt x="0" y="1969"/>
                  </a:lnTo>
                  <a:cubicBezTo>
                    <a:pt x="0" y="869"/>
                    <a:pt x="897" y="1"/>
                    <a:pt x="19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2"/>
            <p:cNvSpPr/>
            <p:nvPr/>
          </p:nvSpPr>
          <p:spPr>
            <a:xfrm>
              <a:off x="1321732" y="3212032"/>
              <a:ext cx="2515832" cy="266965"/>
            </a:xfrm>
            <a:custGeom>
              <a:avLst/>
              <a:gdLst/>
              <a:ahLst/>
              <a:cxnLst/>
              <a:rect l="l" t="t" r="r" b="b"/>
              <a:pathLst>
                <a:path w="83645" h="8887" extrusionOk="0">
                  <a:moveTo>
                    <a:pt x="81647" y="8886"/>
                  </a:moveTo>
                  <a:lnTo>
                    <a:pt x="1997" y="8886"/>
                  </a:lnTo>
                  <a:cubicBezTo>
                    <a:pt x="897" y="8886"/>
                    <a:pt x="0" y="8018"/>
                    <a:pt x="0" y="6918"/>
                  </a:cubicBezTo>
                  <a:lnTo>
                    <a:pt x="0" y="1"/>
                  </a:lnTo>
                  <a:lnTo>
                    <a:pt x="83644" y="1"/>
                  </a:lnTo>
                  <a:lnTo>
                    <a:pt x="83644" y="6918"/>
                  </a:lnTo>
                  <a:cubicBezTo>
                    <a:pt x="83644" y="8018"/>
                    <a:pt x="82747" y="8886"/>
                    <a:pt x="81647" y="88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2"/>
            <p:cNvSpPr/>
            <p:nvPr/>
          </p:nvSpPr>
          <p:spPr>
            <a:xfrm>
              <a:off x="2208790" y="3478960"/>
              <a:ext cx="733891" cy="319085"/>
            </a:xfrm>
            <a:custGeom>
              <a:avLst/>
              <a:gdLst/>
              <a:ahLst/>
              <a:cxnLst/>
              <a:rect l="l" t="t" r="r" b="b"/>
              <a:pathLst>
                <a:path w="24400" h="10622" extrusionOk="0">
                  <a:moveTo>
                    <a:pt x="3590" y="4399"/>
                  </a:moveTo>
                  <a:lnTo>
                    <a:pt x="3590" y="0"/>
                  </a:lnTo>
                  <a:lnTo>
                    <a:pt x="20781" y="0"/>
                  </a:lnTo>
                  <a:lnTo>
                    <a:pt x="20781" y="4399"/>
                  </a:lnTo>
                  <a:cubicBezTo>
                    <a:pt x="20781" y="6454"/>
                    <a:pt x="21910" y="8336"/>
                    <a:pt x="23734" y="9291"/>
                  </a:cubicBezTo>
                  <a:lnTo>
                    <a:pt x="23734" y="9291"/>
                  </a:lnTo>
                  <a:cubicBezTo>
                    <a:pt x="24399" y="9638"/>
                    <a:pt x="24139" y="10622"/>
                    <a:pt x="23386" y="10622"/>
                  </a:cubicBezTo>
                  <a:lnTo>
                    <a:pt x="985" y="10622"/>
                  </a:lnTo>
                  <a:cubicBezTo>
                    <a:pt x="232" y="10622"/>
                    <a:pt x="1" y="9638"/>
                    <a:pt x="637" y="9291"/>
                  </a:cubicBezTo>
                  <a:lnTo>
                    <a:pt x="637" y="9291"/>
                  </a:lnTo>
                  <a:cubicBezTo>
                    <a:pt x="2461" y="8336"/>
                    <a:pt x="3590" y="6454"/>
                    <a:pt x="3590" y="43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2"/>
            <p:cNvSpPr/>
            <p:nvPr/>
          </p:nvSpPr>
          <p:spPr>
            <a:xfrm>
              <a:off x="1419214" y="1666218"/>
              <a:ext cx="2321712" cy="1444173"/>
            </a:xfrm>
            <a:custGeom>
              <a:avLst/>
              <a:gdLst/>
              <a:ahLst/>
              <a:cxnLst/>
              <a:rect l="l" t="t" r="r" b="b"/>
              <a:pathLst>
                <a:path w="77191" h="48075" extrusionOk="0">
                  <a:moveTo>
                    <a:pt x="1622" y="1"/>
                  </a:moveTo>
                  <a:lnTo>
                    <a:pt x="75541" y="1"/>
                  </a:lnTo>
                  <a:cubicBezTo>
                    <a:pt x="76467" y="1"/>
                    <a:pt x="77191" y="724"/>
                    <a:pt x="77191" y="1651"/>
                  </a:cubicBezTo>
                  <a:lnTo>
                    <a:pt x="77191" y="46425"/>
                  </a:lnTo>
                  <a:cubicBezTo>
                    <a:pt x="77191" y="47322"/>
                    <a:pt x="76467" y="48074"/>
                    <a:pt x="75541" y="48074"/>
                  </a:cubicBezTo>
                  <a:lnTo>
                    <a:pt x="1622" y="48074"/>
                  </a:lnTo>
                  <a:cubicBezTo>
                    <a:pt x="724" y="48074"/>
                    <a:pt x="1" y="47322"/>
                    <a:pt x="1" y="46425"/>
                  </a:cubicBezTo>
                  <a:lnTo>
                    <a:pt x="1" y="1651"/>
                  </a:lnTo>
                  <a:cubicBezTo>
                    <a:pt x="1" y="724"/>
                    <a:pt x="724" y="1"/>
                    <a:pt x="1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2"/>
            <p:cNvSpPr/>
            <p:nvPr/>
          </p:nvSpPr>
          <p:spPr>
            <a:xfrm>
              <a:off x="1743064" y="2108755"/>
              <a:ext cx="310791" cy="76542"/>
            </a:xfrm>
            <a:custGeom>
              <a:avLst/>
              <a:gdLst/>
              <a:ahLst/>
              <a:cxnLst/>
              <a:rect l="l" t="t" r="r" b="b"/>
              <a:pathLst>
                <a:path w="10333" h="2548" extrusionOk="0">
                  <a:moveTo>
                    <a:pt x="9059" y="2548"/>
                  </a:moveTo>
                  <a:lnTo>
                    <a:pt x="1274" y="2548"/>
                  </a:lnTo>
                  <a:cubicBezTo>
                    <a:pt x="579" y="2548"/>
                    <a:pt x="0" y="1969"/>
                    <a:pt x="0" y="1274"/>
                  </a:cubicBezTo>
                  <a:lnTo>
                    <a:pt x="0" y="1274"/>
                  </a:lnTo>
                  <a:cubicBezTo>
                    <a:pt x="0" y="551"/>
                    <a:pt x="579" y="1"/>
                    <a:pt x="1274" y="1"/>
                  </a:cubicBezTo>
                  <a:lnTo>
                    <a:pt x="9059" y="1"/>
                  </a:lnTo>
                  <a:cubicBezTo>
                    <a:pt x="9754" y="1"/>
                    <a:pt x="10333" y="551"/>
                    <a:pt x="10333" y="1274"/>
                  </a:cubicBezTo>
                  <a:lnTo>
                    <a:pt x="10333" y="1274"/>
                  </a:lnTo>
                  <a:cubicBezTo>
                    <a:pt x="10333" y="1969"/>
                    <a:pt x="9754" y="2548"/>
                    <a:pt x="9059" y="25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2"/>
            <p:cNvSpPr/>
            <p:nvPr/>
          </p:nvSpPr>
          <p:spPr>
            <a:xfrm>
              <a:off x="1743064" y="2244381"/>
              <a:ext cx="620709" cy="76542"/>
            </a:xfrm>
            <a:custGeom>
              <a:avLst/>
              <a:gdLst/>
              <a:ahLst/>
              <a:cxnLst/>
              <a:rect l="l" t="t" r="r" b="b"/>
              <a:pathLst>
                <a:path w="20637" h="2548" extrusionOk="0">
                  <a:moveTo>
                    <a:pt x="19363" y="2548"/>
                  </a:moveTo>
                  <a:lnTo>
                    <a:pt x="1274" y="2548"/>
                  </a:lnTo>
                  <a:cubicBezTo>
                    <a:pt x="579" y="2548"/>
                    <a:pt x="0" y="1969"/>
                    <a:pt x="0" y="1274"/>
                  </a:cubicBezTo>
                  <a:lnTo>
                    <a:pt x="0" y="1274"/>
                  </a:lnTo>
                  <a:cubicBezTo>
                    <a:pt x="0" y="580"/>
                    <a:pt x="579" y="1"/>
                    <a:pt x="1274" y="1"/>
                  </a:cubicBezTo>
                  <a:lnTo>
                    <a:pt x="19363" y="1"/>
                  </a:lnTo>
                  <a:cubicBezTo>
                    <a:pt x="20058" y="1"/>
                    <a:pt x="20636" y="580"/>
                    <a:pt x="20636" y="1274"/>
                  </a:cubicBezTo>
                  <a:lnTo>
                    <a:pt x="20636" y="1274"/>
                  </a:lnTo>
                  <a:cubicBezTo>
                    <a:pt x="20636" y="1969"/>
                    <a:pt x="20058" y="2548"/>
                    <a:pt x="19363" y="25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2"/>
            <p:cNvSpPr/>
            <p:nvPr/>
          </p:nvSpPr>
          <p:spPr>
            <a:xfrm>
              <a:off x="1743064" y="2380008"/>
              <a:ext cx="403069" cy="76542"/>
            </a:xfrm>
            <a:custGeom>
              <a:avLst/>
              <a:gdLst/>
              <a:ahLst/>
              <a:cxnLst/>
              <a:rect l="l" t="t" r="r" b="b"/>
              <a:pathLst>
                <a:path w="13401" h="2548" extrusionOk="0">
                  <a:moveTo>
                    <a:pt x="12127" y="2548"/>
                  </a:moveTo>
                  <a:lnTo>
                    <a:pt x="1274" y="2548"/>
                  </a:lnTo>
                  <a:cubicBezTo>
                    <a:pt x="579" y="2548"/>
                    <a:pt x="0" y="1969"/>
                    <a:pt x="0" y="1274"/>
                  </a:cubicBezTo>
                  <a:lnTo>
                    <a:pt x="0" y="1274"/>
                  </a:lnTo>
                  <a:cubicBezTo>
                    <a:pt x="0" y="580"/>
                    <a:pt x="579" y="1"/>
                    <a:pt x="1274" y="1"/>
                  </a:cubicBezTo>
                  <a:lnTo>
                    <a:pt x="12127" y="1"/>
                  </a:lnTo>
                  <a:cubicBezTo>
                    <a:pt x="12822" y="1"/>
                    <a:pt x="13401" y="580"/>
                    <a:pt x="13401" y="1274"/>
                  </a:cubicBezTo>
                  <a:lnTo>
                    <a:pt x="13401" y="1274"/>
                  </a:lnTo>
                  <a:cubicBezTo>
                    <a:pt x="13401" y="1969"/>
                    <a:pt x="12822" y="2548"/>
                    <a:pt x="12127" y="25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2"/>
            <p:cNvSpPr/>
            <p:nvPr/>
          </p:nvSpPr>
          <p:spPr>
            <a:xfrm>
              <a:off x="1743064" y="2507825"/>
              <a:ext cx="256832" cy="75671"/>
            </a:xfrm>
            <a:custGeom>
              <a:avLst/>
              <a:gdLst/>
              <a:ahLst/>
              <a:cxnLst/>
              <a:rect l="l" t="t" r="r" b="b"/>
              <a:pathLst>
                <a:path w="8539" h="2519" extrusionOk="0">
                  <a:moveTo>
                    <a:pt x="7265" y="2518"/>
                  </a:moveTo>
                  <a:lnTo>
                    <a:pt x="1274" y="2518"/>
                  </a:lnTo>
                  <a:cubicBezTo>
                    <a:pt x="579" y="2518"/>
                    <a:pt x="0" y="1968"/>
                    <a:pt x="0" y="1274"/>
                  </a:cubicBezTo>
                  <a:lnTo>
                    <a:pt x="0" y="1274"/>
                  </a:lnTo>
                  <a:cubicBezTo>
                    <a:pt x="0" y="550"/>
                    <a:pt x="579" y="0"/>
                    <a:pt x="1274" y="0"/>
                  </a:cubicBezTo>
                  <a:lnTo>
                    <a:pt x="7265" y="0"/>
                  </a:lnTo>
                  <a:cubicBezTo>
                    <a:pt x="7960" y="0"/>
                    <a:pt x="8538" y="550"/>
                    <a:pt x="8538" y="1274"/>
                  </a:cubicBezTo>
                  <a:lnTo>
                    <a:pt x="8538" y="1274"/>
                  </a:lnTo>
                  <a:cubicBezTo>
                    <a:pt x="8538" y="1968"/>
                    <a:pt x="7960" y="2518"/>
                    <a:pt x="7265" y="25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2"/>
            <p:cNvSpPr/>
            <p:nvPr/>
          </p:nvSpPr>
          <p:spPr>
            <a:xfrm>
              <a:off x="1743064" y="2633869"/>
              <a:ext cx="493602" cy="76542"/>
            </a:xfrm>
            <a:custGeom>
              <a:avLst/>
              <a:gdLst/>
              <a:ahLst/>
              <a:cxnLst/>
              <a:rect l="l" t="t" r="r" b="b"/>
              <a:pathLst>
                <a:path w="16411" h="2548" extrusionOk="0">
                  <a:moveTo>
                    <a:pt x="15137" y="2548"/>
                  </a:moveTo>
                  <a:lnTo>
                    <a:pt x="1274" y="2548"/>
                  </a:lnTo>
                  <a:cubicBezTo>
                    <a:pt x="579" y="2548"/>
                    <a:pt x="0" y="1969"/>
                    <a:pt x="0" y="1274"/>
                  </a:cubicBezTo>
                  <a:lnTo>
                    <a:pt x="0" y="1274"/>
                  </a:lnTo>
                  <a:cubicBezTo>
                    <a:pt x="0" y="580"/>
                    <a:pt x="579" y="1"/>
                    <a:pt x="1274" y="1"/>
                  </a:cubicBezTo>
                  <a:lnTo>
                    <a:pt x="15137" y="1"/>
                  </a:lnTo>
                  <a:cubicBezTo>
                    <a:pt x="15832" y="1"/>
                    <a:pt x="16411" y="580"/>
                    <a:pt x="16411" y="1274"/>
                  </a:cubicBezTo>
                  <a:lnTo>
                    <a:pt x="16411" y="1274"/>
                  </a:lnTo>
                  <a:cubicBezTo>
                    <a:pt x="16411" y="1969"/>
                    <a:pt x="15832" y="2548"/>
                    <a:pt x="15137" y="25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2"/>
            <p:cNvSpPr/>
            <p:nvPr/>
          </p:nvSpPr>
          <p:spPr>
            <a:xfrm>
              <a:off x="2693677" y="2238313"/>
              <a:ext cx="323002" cy="526030"/>
            </a:xfrm>
            <a:custGeom>
              <a:avLst/>
              <a:gdLst/>
              <a:ahLst/>
              <a:cxnLst/>
              <a:rect l="l" t="t" r="r" b="b"/>
              <a:pathLst>
                <a:path w="10739" h="17511" extrusionOk="0">
                  <a:moveTo>
                    <a:pt x="10160" y="5152"/>
                  </a:moveTo>
                  <a:lnTo>
                    <a:pt x="6136" y="492"/>
                  </a:lnTo>
                  <a:cubicBezTo>
                    <a:pt x="5731" y="0"/>
                    <a:pt x="4979" y="0"/>
                    <a:pt x="4574" y="492"/>
                  </a:cubicBezTo>
                  <a:lnTo>
                    <a:pt x="551" y="5152"/>
                  </a:lnTo>
                  <a:cubicBezTo>
                    <a:pt x="1" y="5818"/>
                    <a:pt x="464" y="6831"/>
                    <a:pt x="1332" y="6831"/>
                  </a:cubicBezTo>
                  <a:lnTo>
                    <a:pt x="2142" y="6831"/>
                  </a:lnTo>
                  <a:cubicBezTo>
                    <a:pt x="2316" y="6831"/>
                    <a:pt x="2490" y="7004"/>
                    <a:pt x="2490" y="7178"/>
                  </a:cubicBezTo>
                  <a:lnTo>
                    <a:pt x="2490" y="16468"/>
                  </a:lnTo>
                  <a:cubicBezTo>
                    <a:pt x="2490" y="17047"/>
                    <a:pt x="2953" y="17510"/>
                    <a:pt x="3503" y="17510"/>
                  </a:cubicBezTo>
                  <a:lnTo>
                    <a:pt x="7207" y="17510"/>
                  </a:lnTo>
                  <a:cubicBezTo>
                    <a:pt x="7786" y="17510"/>
                    <a:pt x="8249" y="17047"/>
                    <a:pt x="8249" y="16468"/>
                  </a:cubicBezTo>
                  <a:lnTo>
                    <a:pt x="8249" y="7178"/>
                  </a:lnTo>
                  <a:cubicBezTo>
                    <a:pt x="8249" y="7004"/>
                    <a:pt x="8394" y="6831"/>
                    <a:pt x="8597" y="6831"/>
                  </a:cubicBezTo>
                  <a:lnTo>
                    <a:pt x="9378" y="6831"/>
                  </a:lnTo>
                  <a:cubicBezTo>
                    <a:pt x="10275" y="6831"/>
                    <a:pt x="10738" y="5818"/>
                    <a:pt x="10160" y="51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2"/>
            <p:cNvSpPr/>
            <p:nvPr/>
          </p:nvSpPr>
          <p:spPr>
            <a:xfrm>
              <a:off x="3095007" y="2032245"/>
              <a:ext cx="322972" cy="732105"/>
            </a:xfrm>
            <a:custGeom>
              <a:avLst/>
              <a:gdLst/>
              <a:ahLst/>
              <a:cxnLst/>
              <a:rect l="l" t="t" r="r" b="b"/>
              <a:pathLst>
                <a:path w="10738" h="24371" extrusionOk="0">
                  <a:moveTo>
                    <a:pt x="10159" y="5124"/>
                  </a:moveTo>
                  <a:lnTo>
                    <a:pt x="6165" y="464"/>
                  </a:lnTo>
                  <a:cubicBezTo>
                    <a:pt x="5731" y="1"/>
                    <a:pt x="5007" y="1"/>
                    <a:pt x="4602" y="464"/>
                  </a:cubicBezTo>
                  <a:lnTo>
                    <a:pt x="579" y="5124"/>
                  </a:lnTo>
                  <a:cubicBezTo>
                    <a:pt x="0" y="5789"/>
                    <a:pt x="463" y="6831"/>
                    <a:pt x="1360" y="6831"/>
                  </a:cubicBezTo>
                  <a:lnTo>
                    <a:pt x="2142" y="6831"/>
                  </a:lnTo>
                  <a:cubicBezTo>
                    <a:pt x="2345" y="6831"/>
                    <a:pt x="2489" y="6976"/>
                    <a:pt x="2489" y="7178"/>
                  </a:cubicBezTo>
                  <a:lnTo>
                    <a:pt x="2489" y="16469"/>
                  </a:lnTo>
                  <a:cubicBezTo>
                    <a:pt x="2489" y="16498"/>
                    <a:pt x="2489" y="16527"/>
                    <a:pt x="2489" y="16556"/>
                  </a:cubicBezTo>
                  <a:lnTo>
                    <a:pt x="2489" y="23242"/>
                  </a:lnTo>
                  <a:cubicBezTo>
                    <a:pt x="2489" y="23878"/>
                    <a:pt x="3010" y="24370"/>
                    <a:pt x="3618" y="24370"/>
                  </a:cubicBezTo>
                  <a:lnTo>
                    <a:pt x="7149" y="24370"/>
                  </a:lnTo>
                  <a:cubicBezTo>
                    <a:pt x="7757" y="24370"/>
                    <a:pt x="8249" y="23878"/>
                    <a:pt x="8249" y="23271"/>
                  </a:cubicBezTo>
                  <a:lnTo>
                    <a:pt x="8249" y="16527"/>
                  </a:lnTo>
                  <a:cubicBezTo>
                    <a:pt x="8249" y="16498"/>
                    <a:pt x="8249" y="16469"/>
                    <a:pt x="8249" y="16440"/>
                  </a:cubicBezTo>
                  <a:lnTo>
                    <a:pt x="8249" y="7150"/>
                  </a:lnTo>
                  <a:cubicBezTo>
                    <a:pt x="8249" y="6976"/>
                    <a:pt x="8394" y="6831"/>
                    <a:pt x="8596" y="6831"/>
                  </a:cubicBezTo>
                  <a:lnTo>
                    <a:pt x="9378" y="6831"/>
                  </a:lnTo>
                  <a:cubicBezTo>
                    <a:pt x="10275" y="6831"/>
                    <a:pt x="10738" y="5789"/>
                    <a:pt x="10159" y="51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2"/>
            <p:cNvSpPr/>
            <p:nvPr/>
          </p:nvSpPr>
          <p:spPr>
            <a:xfrm>
              <a:off x="713225" y="2226989"/>
              <a:ext cx="840937" cy="641684"/>
            </a:xfrm>
            <a:custGeom>
              <a:avLst/>
              <a:gdLst/>
              <a:ahLst/>
              <a:cxnLst/>
              <a:rect l="l" t="t" r="r" b="b"/>
              <a:pathLst>
                <a:path w="27959" h="21361" extrusionOk="0">
                  <a:moveTo>
                    <a:pt x="26512" y="21360"/>
                  </a:moveTo>
                  <a:lnTo>
                    <a:pt x="1447" y="21360"/>
                  </a:lnTo>
                  <a:cubicBezTo>
                    <a:pt x="637" y="21360"/>
                    <a:pt x="0" y="20724"/>
                    <a:pt x="0" y="19913"/>
                  </a:cubicBezTo>
                  <a:lnTo>
                    <a:pt x="0" y="1448"/>
                  </a:lnTo>
                  <a:cubicBezTo>
                    <a:pt x="0" y="667"/>
                    <a:pt x="637" y="1"/>
                    <a:pt x="1447" y="1"/>
                  </a:cubicBezTo>
                  <a:lnTo>
                    <a:pt x="26512" y="1"/>
                  </a:lnTo>
                  <a:cubicBezTo>
                    <a:pt x="27322" y="1"/>
                    <a:pt x="27959" y="667"/>
                    <a:pt x="27959" y="1448"/>
                  </a:cubicBezTo>
                  <a:lnTo>
                    <a:pt x="27959" y="19913"/>
                  </a:lnTo>
                  <a:cubicBezTo>
                    <a:pt x="27959" y="20724"/>
                    <a:pt x="27322" y="21360"/>
                    <a:pt x="26512" y="213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2"/>
            <p:cNvSpPr/>
            <p:nvPr/>
          </p:nvSpPr>
          <p:spPr>
            <a:xfrm>
              <a:off x="902987" y="2315244"/>
              <a:ext cx="383729" cy="377813"/>
            </a:xfrm>
            <a:custGeom>
              <a:avLst/>
              <a:gdLst/>
              <a:ahLst/>
              <a:cxnLst/>
              <a:rect l="l" t="t" r="r" b="b"/>
              <a:pathLst>
                <a:path w="12758" h="12577" extrusionOk="0">
                  <a:moveTo>
                    <a:pt x="7246" y="0"/>
                  </a:moveTo>
                  <a:cubicBezTo>
                    <a:pt x="6673" y="0"/>
                    <a:pt x="6069" y="104"/>
                    <a:pt x="5442" y="333"/>
                  </a:cubicBezTo>
                  <a:cubicBezTo>
                    <a:pt x="1" y="2765"/>
                    <a:pt x="1998" y="8842"/>
                    <a:pt x="5066" y="11245"/>
                  </a:cubicBezTo>
                  <a:cubicBezTo>
                    <a:pt x="5876" y="11968"/>
                    <a:pt x="5645" y="12576"/>
                    <a:pt x="5645" y="12576"/>
                  </a:cubicBezTo>
                  <a:lnTo>
                    <a:pt x="8770" y="12576"/>
                  </a:lnTo>
                  <a:cubicBezTo>
                    <a:pt x="8423" y="11360"/>
                    <a:pt x="12186" y="9363"/>
                    <a:pt x="12388" y="6151"/>
                  </a:cubicBezTo>
                  <a:cubicBezTo>
                    <a:pt x="12758" y="3369"/>
                    <a:pt x="10509" y="0"/>
                    <a:pt x="7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2"/>
            <p:cNvSpPr/>
            <p:nvPr/>
          </p:nvSpPr>
          <p:spPr>
            <a:xfrm>
              <a:off x="1062310" y="2693016"/>
              <a:ext cx="114926" cy="97390"/>
            </a:xfrm>
            <a:custGeom>
              <a:avLst/>
              <a:gdLst/>
              <a:ahLst/>
              <a:cxnLst/>
              <a:rect l="l" t="t" r="r" b="b"/>
              <a:pathLst>
                <a:path w="3821" h="3242" extrusionOk="0">
                  <a:moveTo>
                    <a:pt x="3473" y="0"/>
                  </a:moveTo>
                  <a:cubicBezTo>
                    <a:pt x="3444" y="1476"/>
                    <a:pt x="3821" y="3242"/>
                    <a:pt x="1679" y="3068"/>
                  </a:cubicBezTo>
                  <a:cubicBezTo>
                    <a:pt x="0" y="3010"/>
                    <a:pt x="377" y="1129"/>
                    <a:pt x="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2"/>
            <p:cNvSpPr/>
            <p:nvPr/>
          </p:nvSpPr>
          <p:spPr>
            <a:xfrm>
              <a:off x="1010936" y="2404370"/>
              <a:ext cx="234213" cy="288684"/>
            </a:xfrm>
            <a:custGeom>
              <a:avLst/>
              <a:gdLst/>
              <a:ahLst/>
              <a:cxnLst/>
              <a:rect l="l" t="t" r="r" b="b"/>
              <a:pathLst>
                <a:path w="7787" h="9610" fill="none" extrusionOk="0">
                  <a:moveTo>
                    <a:pt x="4226" y="9609"/>
                  </a:moveTo>
                  <a:cubicBezTo>
                    <a:pt x="4226" y="9609"/>
                    <a:pt x="4168" y="4689"/>
                    <a:pt x="4603" y="3329"/>
                  </a:cubicBezTo>
                  <a:cubicBezTo>
                    <a:pt x="5037" y="1968"/>
                    <a:pt x="5905" y="926"/>
                    <a:pt x="6542" y="2084"/>
                  </a:cubicBezTo>
                  <a:cubicBezTo>
                    <a:pt x="7786" y="5818"/>
                    <a:pt x="1187" y="6744"/>
                    <a:pt x="666" y="3444"/>
                  </a:cubicBezTo>
                  <a:cubicBezTo>
                    <a:pt x="1" y="290"/>
                    <a:pt x="3561" y="0"/>
                    <a:pt x="2953" y="9609"/>
                  </a:cubicBezTo>
                </a:path>
              </a:pathLst>
            </a:custGeom>
            <a:solidFill>
              <a:schemeClr val="accent1"/>
            </a:solidFill>
            <a:ln w="9400" cap="flat" cmpd="sng">
              <a:solidFill>
                <a:schemeClr val="accen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2"/>
            <p:cNvSpPr/>
            <p:nvPr/>
          </p:nvSpPr>
          <p:spPr>
            <a:xfrm>
              <a:off x="1567050" y="2958400"/>
              <a:ext cx="2026039" cy="59575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2"/>
            <p:cNvSpPr/>
            <p:nvPr/>
          </p:nvSpPr>
          <p:spPr>
            <a:xfrm>
              <a:off x="3182052" y="1255012"/>
              <a:ext cx="841809" cy="641654"/>
            </a:xfrm>
            <a:custGeom>
              <a:avLst/>
              <a:gdLst/>
              <a:ahLst/>
              <a:cxnLst/>
              <a:rect l="l" t="t" r="r" b="b"/>
              <a:pathLst>
                <a:path w="27988" h="21360" extrusionOk="0">
                  <a:moveTo>
                    <a:pt x="26541" y="21360"/>
                  </a:moveTo>
                  <a:lnTo>
                    <a:pt x="1448" y="21360"/>
                  </a:lnTo>
                  <a:cubicBezTo>
                    <a:pt x="666" y="21360"/>
                    <a:pt x="0" y="20694"/>
                    <a:pt x="0" y="19913"/>
                  </a:cubicBezTo>
                  <a:lnTo>
                    <a:pt x="0" y="1447"/>
                  </a:lnTo>
                  <a:cubicBezTo>
                    <a:pt x="0" y="637"/>
                    <a:pt x="666" y="0"/>
                    <a:pt x="1448" y="0"/>
                  </a:cubicBezTo>
                  <a:lnTo>
                    <a:pt x="26541" y="0"/>
                  </a:lnTo>
                  <a:cubicBezTo>
                    <a:pt x="27322" y="0"/>
                    <a:pt x="27988" y="637"/>
                    <a:pt x="27988" y="1447"/>
                  </a:cubicBezTo>
                  <a:lnTo>
                    <a:pt x="27988" y="19913"/>
                  </a:lnTo>
                  <a:cubicBezTo>
                    <a:pt x="27988" y="20694"/>
                    <a:pt x="27322" y="21360"/>
                    <a:pt x="26541" y="213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2"/>
            <p:cNvSpPr/>
            <p:nvPr/>
          </p:nvSpPr>
          <p:spPr>
            <a:xfrm>
              <a:off x="3609490" y="1335848"/>
              <a:ext cx="150628" cy="218271"/>
            </a:xfrm>
            <a:custGeom>
              <a:avLst/>
              <a:gdLst/>
              <a:ahLst/>
              <a:cxnLst/>
              <a:rect l="l" t="t" r="r" b="b"/>
              <a:pathLst>
                <a:path w="5008" h="7266" extrusionOk="0">
                  <a:moveTo>
                    <a:pt x="4863" y="2374"/>
                  </a:moveTo>
                  <a:cubicBezTo>
                    <a:pt x="5007" y="2229"/>
                    <a:pt x="5007" y="2027"/>
                    <a:pt x="4863" y="1882"/>
                  </a:cubicBezTo>
                  <a:lnTo>
                    <a:pt x="4863" y="1882"/>
                  </a:lnTo>
                  <a:cubicBezTo>
                    <a:pt x="4776" y="1824"/>
                    <a:pt x="4689" y="1737"/>
                    <a:pt x="4602" y="1679"/>
                  </a:cubicBezTo>
                  <a:cubicBezTo>
                    <a:pt x="4602" y="1679"/>
                    <a:pt x="4602" y="1679"/>
                    <a:pt x="4602" y="1650"/>
                  </a:cubicBezTo>
                  <a:cubicBezTo>
                    <a:pt x="4515" y="1593"/>
                    <a:pt x="4428" y="1535"/>
                    <a:pt x="4342" y="1448"/>
                  </a:cubicBezTo>
                  <a:cubicBezTo>
                    <a:pt x="4342" y="1448"/>
                    <a:pt x="4342" y="1448"/>
                    <a:pt x="4342" y="1448"/>
                  </a:cubicBezTo>
                  <a:cubicBezTo>
                    <a:pt x="4226" y="1390"/>
                    <a:pt x="4139" y="1303"/>
                    <a:pt x="4052" y="1245"/>
                  </a:cubicBezTo>
                  <a:cubicBezTo>
                    <a:pt x="4052" y="1245"/>
                    <a:pt x="4052" y="1245"/>
                    <a:pt x="4052" y="1245"/>
                  </a:cubicBezTo>
                  <a:cubicBezTo>
                    <a:pt x="3965" y="1187"/>
                    <a:pt x="3850" y="1101"/>
                    <a:pt x="3763" y="1043"/>
                  </a:cubicBezTo>
                  <a:lnTo>
                    <a:pt x="3763" y="1043"/>
                  </a:lnTo>
                  <a:cubicBezTo>
                    <a:pt x="3647" y="985"/>
                    <a:pt x="3560" y="927"/>
                    <a:pt x="3444" y="869"/>
                  </a:cubicBezTo>
                  <a:lnTo>
                    <a:pt x="3444" y="869"/>
                  </a:lnTo>
                  <a:cubicBezTo>
                    <a:pt x="3358" y="811"/>
                    <a:pt x="3242" y="782"/>
                    <a:pt x="3126" y="724"/>
                  </a:cubicBezTo>
                  <a:lnTo>
                    <a:pt x="3126" y="724"/>
                  </a:lnTo>
                  <a:cubicBezTo>
                    <a:pt x="2258" y="290"/>
                    <a:pt x="1303" y="30"/>
                    <a:pt x="290" y="1"/>
                  </a:cubicBezTo>
                  <a:cubicBezTo>
                    <a:pt x="116" y="1"/>
                    <a:pt x="0" y="117"/>
                    <a:pt x="0" y="290"/>
                  </a:cubicBezTo>
                  <a:lnTo>
                    <a:pt x="0" y="7265"/>
                  </a:lnTo>
                  <a:lnTo>
                    <a:pt x="4892" y="237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2"/>
            <p:cNvSpPr/>
            <p:nvPr/>
          </p:nvSpPr>
          <p:spPr>
            <a:xfrm>
              <a:off x="3374431" y="1360210"/>
              <a:ext cx="443132" cy="443420"/>
            </a:xfrm>
            <a:custGeom>
              <a:avLst/>
              <a:gdLst/>
              <a:ahLst/>
              <a:cxnLst/>
              <a:rect l="l" t="t" r="r" b="b"/>
              <a:pathLst>
                <a:path w="14733" h="14761" extrusionOk="0">
                  <a:moveTo>
                    <a:pt x="12301" y="2460"/>
                  </a:moveTo>
                  <a:lnTo>
                    <a:pt x="7468" y="7294"/>
                  </a:lnTo>
                  <a:lnTo>
                    <a:pt x="7468" y="347"/>
                  </a:lnTo>
                  <a:cubicBezTo>
                    <a:pt x="7468" y="145"/>
                    <a:pt x="7323" y="0"/>
                    <a:pt x="7121" y="0"/>
                  </a:cubicBezTo>
                  <a:cubicBezTo>
                    <a:pt x="3156" y="174"/>
                    <a:pt x="1" y="3560"/>
                    <a:pt x="174" y="7612"/>
                  </a:cubicBezTo>
                  <a:cubicBezTo>
                    <a:pt x="348" y="11346"/>
                    <a:pt x="3387" y="14385"/>
                    <a:pt x="7092" y="14558"/>
                  </a:cubicBezTo>
                  <a:cubicBezTo>
                    <a:pt x="11288" y="14761"/>
                    <a:pt x="14733" y="11432"/>
                    <a:pt x="14733" y="7294"/>
                  </a:cubicBezTo>
                  <a:cubicBezTo>
                    <a:pt x="14733" y="5441"/>
                    <a:pt x="14038" y="3763"/>
                    <a:pt x="12909" y="2489"/>
                  </a:cubicBezTo>
                  <a:cubicBezTo>
                    <a:pt x="12764" y="2287"/>
                    <a:pt x="12475" y="2287"/>
                    <a:pt x="12301" y="24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2"/>
            <p:cNvSpPr/>
            <p:nvPr/>
          </p:nvSpPr>
          <p:spPr>
            <a:xfrm>
              <a:off x="3599023" y="1428008"/>
              <a:ext cx="218543" cy="305206"/>
            </a:xfrm>
            <a:custGeom>
              <a:avLst/>
              <a:gdLst/>
              <a:ahLst/>
              <a:cxnLst/>
              <a:rect l="l" t="t" r="r" b="b"/>
              <a:pathLst>
                <a:path w="7266" h="10160" extrusionOk="0">
                  <a:moveTo>
                    <a:pt x="5153" y="10159"/>
                  </a:moveTo>
                  <a:cubicBezTo>
                    <a:pt x="6455" y="8857"/>
                    <a:pt x="7266" y="7034"/>
                    <a:pt x="7266" y="5037"/>
                  </a:cubicBezTo>
                  <a:cubicBezTo>
                    <a:pt x="7266" y="3155"/>
                    <a:pt x="6571" y="1448"/>
                    <a:pt x="5384" y="145"/>
                  </a:cubicBezTo>
                  <a:cubicBezTo>
                    <a:pt x="5268" y="1"/>
                    <a:pt x="5037" y="1"/>
                    <a:pt x="4892" y="145"/>
                  </a:cubicBezTo>
                  <a:lnTo>
                    <a:pt x="1" y="50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2"/>
            <p:cNvSpPr/>
            <p:nvPr/>
          </p:nvSpPr>
          <p:spPr>
            <a:xfrm>
              <a:off x="752275" y="2300331"/>
              <a:ext cx="21000" cy="4950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2"/>
            <p:cNvSpPr/>
            <p:nvPr/>
          </p:nvSpPr>
          <p:spPr>
            <a:xfrm>
              <a:off x="3222125" y="1328340"/>
              <a:ext cx="21000" cy="4950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1834;p42"/>
          <p:cNvSpPr txBox="1">
            <a:spLocks/>
          </p:cNvSpPr>
          <p:nvPr/>
        </p:nvSpPr>
        <p:spPr>
          <a:xfrm>
            <a:off x="1057413" y="3406107"/>
            <a:ext cx="7343637" cy="112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pPr marL="152400" lvl="0"/>
            <a:r>
              <a:rPr lang="en-US" sz="1600" b="1" dirty="0">
                <a:sym typeface="Arial"/>
              </a:rPr>
              <a:t>Task 2 - Perform Regression Analysis for the given data to identify how the money spent on Marketing, R&amp;D, and Administration is affecting the company’s Profit.</a:t>
            </a:r>
          </a:p>
        </p:txBody>
      </p:sp>
    </p:spTree>
    <p:extLst>
      <p:ext uri="{BB962C8B-B14F-4D97-AF65-F5344CB8AC3E}">
        <p14:creationId xmlns:p14="http://schemas.microsoft.com/office/powerpoint/2010/main" val="3529767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/>
          <p:nvPr/>
        </p:nvPicPr>
        <p:blipFill rotWithShape="1">
          <a:blip r:embed="rId3"/>
          <a:srcRect t="27651" r="32852" b="14766"/>
          <a:stretch/>
        </p:blipFill>
        <p:spPr bwMode="auto">
          <a:xfrm>
            <a:off x="688489" y="527125"/>
            <a:ext cx="7693511" cy="38835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3" name="Google Shape;1887;p43"/>
          <p:cNvSpPr txBox="1">
            <a:spLocks/>
          </p:cNvSpPr>
          <p:nvPr/>
        </p:nvSpPr>
        <p:spPr>
          <a:xfrm>
            <a:off x="809625" y="933451"/>
            <a:ext cx="7428267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Font typeface="Red Hat Display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>
              <a:buFont typeface="Red Hat Display"/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4" name="Google Shape;1888;p43"/>
          <p:cNvCxnSpPr/>
          <p:nvPr/>
        </p:nvCxnSpPr>
        <p:spPr>
          <a:xfrm>
            <a:off x="692230" y="306024"/>
            <a:ext cx="7663055" cy="35876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1888;p43"/>
          <p:cNvCxnSpPr/>
          <p:nvPr/>
        </p:nvCxnSpPr>
        <p:spPr>
          <a:xfrm>
            <a:off x="718945" y="4595860"/>
            <a:ext cx="7663055" cy="35876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/>
          <p:nvPr/>
        </p:nvPicPr>
        <p:blipFill rotWithShape="1">
          <a:blip r:embed="rId3"/>
          <a:srcRect t="13968" r="70673" b="11061"/>
          <a:stretch/>
        </p:blipFill>
        <p:spPr bwMode="auto">
          <a:xfrm>
            <a:off x="1011220" y="428624"/>
            <a:ext cx="3262032" cy="42079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Picture 22"/>
          <p:cNvPicPr/>
          <p:nvPr/>
        </p:nvPicPr>
        <p:blipFill rotWithShape="1">
          <a:blip r:embed="rId4"/>
          <a:srcRect t="15109" r="70994" b="11345"/>
          <a:stretch/>
        </p:blipFill>
        <p:spPr bwMode="auto">
          <a:xfrm>
            <a:off x="4819427" y="428625"/>
            <a:ext cx="3176756" cy="42079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4" name="Google Shape;1888;p43"/>
          <p:cNvCxnSpPr/>
          <p:nvPr/>
        </p:nvCxnSpPr>
        <p:spPr>
          <a:xfrm flipV="1">
            <a:off x="839096" y="270956"/>
            <a:ext cx="7239897" cy="1983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1888;p43"/>
          <p:cNvCxnSpPr/>
          <p:nvPr/>
        </p:nvCxnSpPr>
        <p:spPr>
          <a:xfrm flipV="1">
            <a:off x="839096" y="4794213"/>
            <a:ext cx="7024744" cy="2151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42"/>
          <p:cNvSpPr txBox="1">
            <a:spLocks noGrp="1"/>
          </p:cNvSpPr>
          <p:nvPr>
            <p:ph type="title"/>
          </p:nvPr>
        </p:nvSpPr>
        <p:spPr>
          <a:xfrm>
            <a:off x="4974831" y="1647017"/>
            <a:ext cx="3772681" cy="1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dirty="0" smtClean="0"/>
              <a:t>PREDICTION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ANALYSIS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1835" name="Google Shape;1835;p42"/>
          <p:cNvSpPr txBox="1">
            <a:spLocks noGrp="1"/>
          </p:cNvSpPr>
          <p:nvPr>
            <p:ph type="title" idx="2"/>
          </p:nvPr>
        </p:nvSpPr>
        <p:spPr>
          <a:xfrm>
            <a:off x="4974831" y="699446"/>
            <a:ext cx="1076100" cy="10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03</a:t>
            </a:r>
            <a:endParaRPr sz="4800" dirty="0"/>
          </a:p>
        </p:txBody>
      </p:sp>
      <p:cxnSp>
        <p:nvCxnSpPr>
          <p:cNvPr id="1836" name="Google Shape;1836;p42"/>
          <p:cNvCxnSpPr/>
          <p:nvPr/>
        </p:nvCxnSpPr>
        <p:spPr>
          <a:xfrm>
            <a:off x="5118493" y="1565706"/>
            <a:ext cx="645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37" name="Google Shape;1837;p42"/>
          <p:cNvGrpSpPr/>
          <p:nvPr/>
        </p:nvGrpSpPr>
        <p:grpSpPr>
          <a:xfrm>
            <a:off x="1117713" y="703757"/>
            <a:ext cx="2765507" cy="2381123"/>
            <a:chOff x="4960675" y="1255015"/>
            <a:chExt cx="2974500" cy="2633470"/>
          </a:xfrm>
        </p:grpSpPr>
        <p:sp>
          <p:nvSpPr>
            <p:cNvPr id="1838" name="Google Shape;1838;p42"/>
            <p:cNvSpPr/>
            <p:nvPr/>
          </p:nvSpPr>
          <p:spPr>
            <a:xfrm>
              <a:off x="4960675" y="1323275"/>
              <a:ext cx="2974500" cy="2027700"/>
            </a:xfrm>
            <a:prstGeom prst="roundRect">
              <a:avLst>
                <a:gd name="adj" fmla="val 693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2"/>
            <p:cNvSpPr/>
            <p:nvPr/>
          </p:nvSpPr>
          <p:spPr>
            <a:xfrm>
              <a:off x="5059893" y="1538761"/>
              <a:ext cx="2786421" cy="1723894"/>
            </a:xfrm>
            <a:custGeom>
              <a:avLst/>
              <a:gdLst/>
              <a:ahLst/>
              <a:cxnLst/>
              <a:rect l="l" t="t" r="r" b="b"/>
              <a:pathLst>
                <a:path w="41383" h="25657" extrusionOk="0">
                  <a:moveTo>
                    <a:pt x="1573" y="0"/>
                  </a:moveTo>
                  <a:cubicBezTo>
                    <a:pt x="704" y="0"/>
                    <a:pt x="0" y="704"/>
                    <a:pt x="0" y="1584"/>
                  </a:cubicBezTo>
                  <a:lnTo>
                    <a:pt x="0" y="24084"/>
                  </a:lnTo>
                  <a:cubicBezTo>
                    <a:pt x="0" y="24964"/>
                    <a:pt x="704" y="25656"/>
                    <a:pt x="1573" y="25656"/>
                  </a:cubicBezTo>
                  <a:lnTo>
                    <a:pt x="39810" y="25656"/>
                  </a:lnTo>
                  <a:cubicBezTo>
                    <a:pt x="40679" y="25656"/>
                    <a:pt x="41382" y="24964"/>
                    <a:pt x="41382" y="24084"/>
                  </a:cubicBezTo>
                  <a:lnTo>
                    <a:pt x="41382" y="1584"/>
                  </a:lnTo>
                  <a:cubicBezTo>
                    <a:pt x="41382" y="704"/>
                    <a:pt x="40679" y="0"/>
                    <a:pt x="39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2"/>
            <p:cNvSpPr/>
            <p:nvPr/>
          </p:nvSpPr>
          <p:spPr>
            <a:xfrm>
              <a:off x="5059893" y="1538761"/>
              <a:ext cx="2786421" cy="1723894"/>
            </a:xfrm>
            <a:custGeom>
              <a:avLst/>
              <a:gdLst/>
              <a:ahLst/>
              <a:cxnLst/>
              <a:rect l="l" t="t" r="r" b="b"/>
              <a:pathLst>
                <a:path w="41383" h="25657" extrusionOk="0">
                  <a:moveTo>
                    <a:pt x="1573" y="0"/>
                  </a:moveTo>
                  <a:cubicBezTo>
                    <a:pt x="704" y="0"/>
                    <a:pt x="0" y="704"/>
                    <a:pt x="0" y="1584"/>
                  </a:cubicBezTo>
                  <a:lnTo>
                    <a:pt x="0" y="24084"/>
                  </a:lnTo>
                  <a:cubicBezTo>
                    <a:pt x="0" y="24964"/>
                    <a:pt x="704" y="25656"/>
                    <a:pt x="1573" y="25656"/>
                  </a:cubicBezTo>
                  <a:lnTo>
                    <a:pt x="39810" y="25656"/>
                  </a:lnTo>
                  <a:cubicBezTo>
                    <a:pt x="40679" y="25656"/>
                    <a:pt x="41382" y="24964"/>
                    <a:pt x="41382" y="24084"/>
                  </a:cubicBezTo>
                  <a:lnTo>
                    <a:pt x="41382" y="1584"/>
                  </a:lnTo>
                  <a:cubicBezTo>
                    <a:pt x="41382" y="704"/>
                    <a:pt x="40679" y="0"/>
                    <a:pt x="39810" y="0"/>
                  </a:cubicBezTo>
                  <a:close/>
                </a:path>
              </a:pathLst>
            </a:custGeom>
            <a:solidFill>
              <a:srgbClr val="000000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2"/>
            <p:cNvSpPr/>
            <p:nvPr/>
          </p:nvSpPr>
          <p:spPr>
            <a:xfrm>
              <a:off x="5053227" y="1399811"/>
              <a:ext cx="65178" cy="65846"/>
            </a:xfrm>
            <a:custGeom>
              <a:avLst/>
              <a:gdLst/>
              <a:ahLst/>
              <a:cxnLst/>
              <a:rect l="l" t="t" r="r" b="b"/>
              <a:pathLst>
                <a:path w="968" h="980" extrusionOk="0">
                  <a:moveTo>
                    <a:pt x="649" y="100"/>
                  </a:moveTo>
                  <a:cubicBezTo>
                    <a:pt x="869" y="188"/>
                    <a:pt x="968" y="441"/>
                    <a:pt x="880" y="650"/>
                  </a:cubicBezTo>
                  <a:cubicBezTo>
                    <a:pt x="792" y="870"/>
                    <a:pt x="539" y="979"/>
                    <a:pt x="319" y="892"/>
                  </a:cubicBezTo>
                  <a:cubicBezTo>
                    <a:pt x="99" y="793"/>
                    <a:pt x="0" y="551"/>
                    <a:pt x="88" y="331"/>
                  </a:cubicBezTo>
                  <a:cubicBezTo>
                    <a:pt x="176" y="111"/>
                    <a:pt x="429" y="1"/>
                    <a:pt x="649" y="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2"/>
            <p:cNvSpPr/>
            <p:nvPr/>
          </p:nvSpPr>
          <p:spPr>
            <a:xfrm>
              <a:off x="5193141" y="1399811"/>
              <a:ext cx="65245" cy="65846"/>
            </a:xfrm>
            <a:custGeom>
              <a:avLst/>
              <a:gdLst/>
              <a:ahLst/>
              <a:cxnLst/>
              <a:rect l="l" t="t" r="r" b="b"/>
              <a:pathLst>
                <a:path w="969" h="980" extrusionOk="0">
                  <a:moveTo>
                    <a:pt x="649" y="100"/>
                  </a:moveTo>
                  <a:cubicBezTo>
                    <a:pt x="869" y="188"/>
                    <a:pt x="968" y="441"/>
                    <a:pt x="880" y="661"/>
                  </a:cubicBezTo>
                  <a:cubicBezTo>
                    <a:pt x="792" y="870"/>
                    <a:pt x="539" y="979"/>
                    <a:pt x="320" y="892"/>
                  </a:cubicBezTo>
                  <a:cubicBezTo>
                    <a:pt x="100" y="793"/>
                    <a:pt x="1" y="551"/>
                    <a:pt x="89" y="331"/>
                  </a:cubicBezTo>
                  <a:cubicBezTo>
                    <a:pt x="177" y="111"/>
                    <a:pt x="429" y="1"/>
                    <a:pt x="649" y="1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2"/>
            <p:cNvSpPr/>
            <p:nvPr/>
          </p:nvSpPr>
          <p:spPr>
            <a:xfrm>
              <a:off x="5333122" y="1404313"/>
              <a:ext cx="65178" cy="57515"/>
            </a:xfrm>
            <a:custGeom>
              <a:avLst/>
              <a:gdLst/>
              <a:ahLst/>
              <a:cxnLst/>
              <a:rect l="l" t="t" r="r" b="b"/>
              <a:pathLst>
                <a:path w="968" h="856" extrusionOk="0">
                  <a:moveTo>
                    <a:pt x="484" y="1"/>
                  </a:moveTo>
                  <a:cubicBezTo>
                    <a:pt x="314" y="1"/>
                    <a:pt x="154" y="98"/>
                    <a:pt x="88" y="264"/>
                  </a:cubicBezTo>
                  <a:cubicBezTo>
                    <a:pt x="0" y="484"/>
                    <a:pt x="99" y="726"/>
                    <a:pt x="319" y="825"/>
                  </a:cubicBezTo>
                  <a:cubicBezTo>
                    <a:pt x="371" y="845"/>
                    <a:pt x="425" y="855"/>
                    <a:pt x="478" y="855"/>
                  </a:cubicBezTo>
                  <a:cubicBezTo>
                    <a:pt x="649" y="855"/>
                    <a:pt x="813" y="753"/>
                    <a:pt x="880" y="594"/>
                  </a:cubicBezTo>
                  <a:cubicBezTo>
                    <a:pt x="968" y="374"/>
                    <a:pt x="869" y="121"/>
                    <a:pt x="649" y="33"/>
                  </a:cubicBezTo>
                  <a:cubicBezTo>
                    <a:pt x="595" y="11"/>
                    <a:pt x="539" y="1"/>
                    <a:pt x="4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2"/>
            <p:cNvSpPr/>
            <p:nvPr/>
          </p:nvSpPr>
          <p:spPr>
            <a:xfrm>
              <a:off x="5111670" y="3764318"/>
              <a:ext cx="2685759" cy="124167"/>
            </a:xfrm>
            <a:custGeom>
              <a:avLst/>
              <a:gdLst/>
              <a:ahLst/>
              <a:cxnLst/>
              <a:rect l="l" t="t" r="r" b="b"/>
              <a:pathLst>
                <a:path w="39888" h="1848" extrusionOk="0">
                  <a:moveTo>
                    <a:pt x="19939" y="0"/>
                  </a:moveTo>
                  <a:cubicBezTo>
                    <a:pt x="8931" y="0"/>
                    <a:pt x="1" y="418"/>
                    <a:pt x="1" y="924"/>
                  </a:cubicBezTo>
                  <a:cubicBezTo>
                    <a:pt x="1" y="1430"/>
                    <a:pt x="8931" y="1848"/>
                    <a:pt x="19939" y="1848"/>
                  </a:cubicBezTo>
                  <a:cubicBezTo>
                    <a:pt x="30958" y="1848"/>
                    <a:pt x="39888" y="1430"/>
                    <a:pt x="39888" y="924"/>
                  </a:cubicBezTo>
                  <a:cubicBezTo>
                    <a:pt x="39888" y="418"/>
                    <a:pt x="30958" y="0"/>
                    <a:pt x="19939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2"/>
            <p:cNvSpPr/>
            <p:nvPr/>
          </p:nvSpPr>
          <p:spPr>
            <a:xfrm>
              <a:off x="5291646" y="3513092"/>
              <a:ext cx="2325126" cy="301549"/>
            </a:xfrm>
            <a:custGeom>
              <a:avLst/>
              <a:gdLst/>
              <a:ahLst/>
              <a:cxnLst/>
              <a:rect l="l" t="t" r="r" b="b"/>
              <a:pathLst>
                <a:path w="34532" h="4488" extrusionOk="0">
                  <a:moveTo>
                    <a:pt x="638" y="0"/>
                  </a:moveTo>
                  <a:cubicBezTo>
                    <a:pt x="286" y="0"/>
                    <a:pt x="0" y="286"/>
                    <a:pt x="0" y="638"/>
                  </a:cubicBezTo>
                  <a:lnTo>
                    <a:pt x="0" y="3849"/>
                  </a:lnTo>
                  <a:cubicBezTo>
                    <a:pt x="0" y="4201"/>
                    <a:pt x="286" y="4487"/>
                    <a:pt x="638" y="4487"/>
                  </a:cubicBezTo>
                  <a:lnTo>
                    <a:pt x="33893" y="4487"/>
                  </a:lnTo>
                  <a:cubicBezTo>
                    <a:pt x="34245" y="4487"/>
                    <a:pt x="34531" y="4201"/>
                    <a:pt x="34531" y="3849"/>
                  </a:cubicBezTo>
                  <a:lnTo>
                    <a:pt x="34531" y="638"/>
                  </a:lnTo>
                  <a:cubicBezTo>
                    <a:pt x="34531" y="286"/>
                    <a:pt x="34245" y="0"/>
                    <a:pt x="338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2"/>
            <p:cNvSpPr/>
            <p:nvPr/>
          </p:nvSpPr>
          <p:spPr>
            <a:xfrm>
              <a:off x="5291646" y="3681539"/>
              <a:ext cx="85916" cy="3024"/>
            </a:xfrm>
            <a:custGeom>
              <a:avLst/>
              <a:gdLst/>
              <a:ahLst/>
              <a:cxnLst/>
              <a:rect l="l" t="t" r="r" b="b"/>
              <a:pathLst>
                <a:path w="1276" h="45" extrusionOk="0">
                  <a:moveTo>
                    <a:pt x="0" y="1"/>
                  </a:moveTo>
                  <a:lnTo>
                    <a:pt x="0" y="45"/>
                  </a:lnTo>
                  <a:lnTo>
                    <a:pt x="1276" y="45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2"/>
            <p:cNvSpPr/>
            <p:nvPr/>
          </p:nvSpPr>
          <p:spPr>
            <a:xfrm>
              <a:off x="5291646" y="3597349"/>
              <a:ext cx="242195" cy="3024"/>
            </a:xfrm>
            <a:custGeom>
              <a:avLst/>
              <a:gdLst/>
              <a:ahLst/>
              <a:cxnLst/>
              <a:rect l="l" t="t" r="r" b="b"/>
              <a:pathLst>
                <a:path w="3597" h="45" extrusionOk="0">
                  <a:moveTo>
                    <a:pt x="0" y="0"/>
                  </a:moveTo>
                  <a:lnTo>
                    <a:pt x="0" y="44"/>
                  </a:lnTo>
                  <a:lnTo>
                    <a:pt x="3596" y="44"/>
                  </a:lnTo>
                  <a:lnTo>
                    <a:pt x="3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2"/>
            <p:cNvSpPr/>
            <p:nvPr/>
          </p:nvSpPr>
          <p:spPr>
            <a:xfrm>
              <a:off x="5291646" y="3727363"/>
              <a:ext cx="205903" cy="3024"/>
            </a:xfrm>
            <a:custGeom>
              <a:avLst/>
              <a:gdLst/>
              <a:ahLst/>
              <a:cxnLst/>
              <a:rect l="l" t="t" r="r" b="b"/>
              <a:pathLst>
                <a:path w="3058" h="45" extrusionOk="0">
                  <a:moveTo>
                    <a:pt x="0" y="1"/>
                  </a:moveTo>
                  <a:lnTo>
                    <a:pt x="0" y="45"/>
                  </a:lnTo>
                  <a:lnTo>
                    <a:pt x="3057" y="45"/>
                  </a:lnTo>
                  <a:lnTo>
                    <a:pt x="3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2"/>
            <p:cNvSpPr/>
            <p:nvPr/>
          </p:nvSpPr>
          <p:spPr>
            <a:xfrm>
              <a:off x="7373053" y="3770231"/>
              <a:ext cx="243676" cy="3024"/>
            </a:xfrm>
            <a:custGeom>
              <a:avLst/>
              <a:gdLst/>
              <a:ahLst/>
              <a:cxnLst/>
              <a:rect l="l" t="t" r="r" b="b"/>
              <a:pathLst>
                <a:path w="3619" h="45" extrusionOk="0">
                  <a:moveTo>
                    <a:pt x="0" y="0"/>
                  </a:moveTo>
                  <a:lnTo>
                    <a:pt x="0" y="44"/>
                  </a:lnTo>
                  <a:lnTo>
                    <a:pt x="3618" y="44"/>
                  </a:lnTo>
                  <a:lnTo>
                    <a:pt x="36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2"/>
            <p:cNvSpPr/>
            <p:nvPr/>
          </p:nvSpPr>
          <p:spPr>
            <a:xfrm>
              <a:off x="7504079" y="3683756"/>
              <a:ext cx="112647" cy="3024"/>
            </a:xfrm>
            <a:custGeom>
              <a:avLst/>
              <a:gdLst/>
              <a:ahLst/>
              <a:cxnLst/>
              <a:rect l="l" t="t" r="r" b="b"/>
              <a:pathLst>
                <a:path w="1673" h="45" extrusionOk="0">
                  <a:moveTo>
                    <a:pt x="1" y="1"/>
                  </a:moveTo>
                  <a:lnTo>
                    <a:pt x="1" y="45"/>
                  </a:lnTo>
                  <a:lnTo>
                    <a:pt x="1672" y="45"/>
                  </a:lnTo>
                  <a:lnTo>
                    <a:pt x="16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2"/>
            <p:cNvSpPr/>
            <p:nvPr/>
          </p:nvSpPr>
          <p:spPr>
            <a:xfrm>
              <a:off x="7131671" y="3640150"/>
              <a:ext cx="391000" cy="3763"/>
            </a:xfrm>
            <a:custGeom>
              <a:avLst/>
              <a:gdLst/>
              <a:ahLst/>
              <a:cxnLst/>
              <a:rect l="l" t="t" r="r" b="b"/>
              <a:pathLst>
                <a:path w="5807" h="56" extrusionOk="0">
                  <a:moveTo>
                    <a:pt x="0" y="1"/>
                  </a:moveTo>
                  <a:lnTo>
                    <a:pt x="0" y="56"/>
                  </a:lnTo>
                  <a:lnTo>
                    <a:pt x="5807" y="56"/>
                  </a:lnTo>
                  <a:lnTo>
                    <a:pt x="58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2"/>
            <p:cNvSpPr/>
            <p:nvPr/>
          </p:nvSpPr>
          <p:spPr>
            <a:xfrm>
              <a:off x="5291646" y="3770231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0" y="0"/>
                  </a:moveTo>
                  <a:lnTo>
                    <a:pt x="0" y="44"/>
                  </a:lnTo>
                  <a:lnTo>
                    <a:pt x="29923" y="44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2"/>
            <p:cNvSpPr/>
            <p:nvPr/>
          </p:nvSpPr>
          <p:spPr>
            <a:xfrm>
              <a:off x="5573764" y="3727363"/>
              <a:ext cx="2043003" cy="3024"/>
            </a:xfrm>
            <a:custGeom>
              <a:avLst/>
              <a:gdLst/>
              <a:ahLst/>
              <a:cxnLst/>
              <a:rect l="l" t="t" r="r" b="b"/>
              <a:pathLst>
                <a:path w="30342" h="45" extrusionOk="0">
                  <a:moveTo>
                    <a:pt x="0" y="1"/>
                  </a:moveTo>
                  <a:lnTo>
                    <a:pt x="0" y="45"/>
                  </a:lnTo>
                  <a:lnTo>
                    <a:pt x="30341" y="45"/>
                  </a:lnTo>
                  <a:lnTo>
                    <a:pt x="30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2"/>
            <p:cNvSpPr/>
            <p:nvPr/>
          </p:nvSpPr>
          <p:spPr>
            <a:xfrm>
              <a:off x="5441929" y="3683756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1" y="1"/>
                  </a:moveTo>
                  <a:lnTo>
                    <a:pt x="1" y="45"/>
                  </a:lnTo>
                  <a:lnTo>
                    <a:pt x="29924" y="45"/>
                  </a:lnTo>
                  <a:lnTo>
                    <a:pt x="29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2"/>
            <p:cNvSpPr/>
            <p:nvPr/>
          </p:nvSpPr>
          <p:spPr>
            <a:xfrm>
              <a:off x="5333122" y="3640150"/>
              <a:ext cx="1660150" cy="3763"/>
            </a:xfrm>
            <a:custGeom>
              <a:avLst/>
              <a:gdLst/>
              <a:ahLst/>
              <a:cxnLst/>
              <a:rect l="l" t="t" r="r" b="b"/>
              <a:pathLst>
                <a:path w="24656" h="56" extrusionOk="0">
                  <a:moveTo>
                    <a:pt x="0" y="1"/>
                  </a:moveTo>
                  <a:lnTo>
                    <a:pt x="0" y="56"/>
                  </a:lnTo>
                  <a:lnTo>
                    <a:pt x="24656" y="56"/>
                  </a:lnTo>
                  <a:lnTo>
                    <a:pt x="24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2"/>
            <p:cNvSpPr/>
            <p:nvPr/>
          </p:nvSpPr>
          <p:spPr>
            <a:xfrm>
              <a:off x="5601908" y="3597349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0" y="0"/>
                  </a:moveTo>
                  <a:lnTo>
                    <a:pt x="0" y="44"/>
                  </a:lnTo>
                  <a:lnTo>
                    <a:pt x="29923" y="44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2"/>
            <p:cNvSpPr/>
            <p:nvPr/>
          </p:nvSpPr>
          <p:spPr>
            <a:xfrm>
              <a:off x="5291646" y="3553742"/>
              <a:ext cx="2014858" cy="3763"/>
            </a:xfrm>
            <a:custGeom>
              <a:avLst/>
              <a:gdLst/>
              <a:ahLst/>
              <a:cxnLst/>
              <a:rect l="l" t="t" r="r" b="b"/>
              <a:pathLst>
                <a:path w="29924" h="56" extrusionOk="0">
                  <a:moveTo>
                    <a:pt x="0" y="0"/>
                  </a:moveTo>
                  <a:lnTo>
                    <a:pt x="0" y="55"/>
                  </a:lnTo>
                  <a:lnTo>
                    <a:pt x="29923" y="55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2"/>
            <p:cNvSpPr/>
            <p:nvPr/>
          </p:nvSpPr>
          <p:spPr>
            <a:xfrm>
              <a:off x="7366387" y="3553742"/>
              <a:ext cx="250342" cy="3763"/>
            </a:xfrm>
            <a:custGeom>
              <a:avLst/>
              <a:gdLst/>
              <a:ahLst/>
              <a:cxnLst/>
              <a:rect l="l" t="t" r="r" b="b"/>
              <a:pathLst>
                <a:path w="3718" h="56" extrusionOk="0">
                  <a:moveTo>
                    <a:pt x="0" y="0"/>
                  </a:moveTo>
                  <a:lnTo>
                    <a:pt x="0" y="55"/>
                  </a:lnTo>
                  <a:lnTo>
                    <a:pt x="3717" y="55"/>
                  </a:lnTo>
                  <a:lnTo>
                    <a:pt x="3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2"/>
            <p:cNvSpPr/>
            <p:nvPr/>
          </p:nvSpPr>
          <p:spPr>
            <a:xfrm>
              <a:off x="6023199" y="3513092"/>
              <a:ext cx="861991" cy="301549"/>
            </a:xfrm>
            <a:custGeom>
              <a:avLst/>
              <a:gdLst/>
              <a:ahLst/>
              <a:cxnLst/>
              <a:rect l="l" t="t" r="r" b="b"/>
              <a:pathLst>
                <a:path w="12802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12801" y="4487"/>
                  </a:lnTo>
                  <a:lnTo>
                    <a:pt x="12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2"/>
            <p:cNvSpPr/>
            <p:nvPr/>
          </p:nvSpPr>
          <p:spPr>
            <a:xfrm>
              <a:off x="6170519" y="3586263"/>
              <a:ext cx="567276" cy="154470"/>
            </a:xfrm>
            <a:custGeom>
              <a:avLst/>
              <a:gdLst/>
              <a:ahLst/>
              <a:cxnLst/>
              <a:rect l="l" t="t" r="r" b="b"/>
              <a:pathLst>
                <a:path w="8425" h="2299" extrusionOk="0">
                  <a:moveTo>
                    <a:pt x="1156" y="0"/>
                  </a:moveTo>
                  <a:cubicBezTo>
                    <a:pt x="518" y="0"/>
                    <a:pt x="1" y="517"/>
                    <a:pt x="1" y="1155"/>
                  </a:cubicBezTo>
                  <a:cubicBezTo>
                    <a:pt x="1" y="1793"/>
                    <a:pt x="518" y="2299"/>
                    <a:pt x="1156" y="2299"/>
                  </a:cubicBezTo>
                  <a:lnTo>
                    <a:pt x="7281" y="2299"/>
                  </a:lnTo>
                  <a:cubicBezTo>
                    <a:pt x="7919" y="2299"/>
                    <a:pt x="8425" y="1793"/>
                    <a:pt x="8425" y="1155"/>
                  </a:cubicBezTo>
                  <a:cubicBezTo>
                    <a:pt x="8425" y="517"/>
                    <a:pt x="7919" y="0"/>
                    <a:pt x="72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2"/>
            <p:cNvSpPr/>
            <p:nvPr/>
          </p:nvSpPr>
          <p:spPr>
            <a:xfrm>
              <a:off x="6234214" y="3610653"/>
              <a:ext cx="65245" cy="106429"/>
            </a:xfrm>
            <a:custGeom>
              <a:avLst/>
              <a:gdLst/>
              <a:ahLst/>
              <a:cxnLst/>
              <a:rect l="l" t="t" r="r" b="b"/>
              <a:pathLst>
                <a:path w="969" h="1584" extrusionOk="0">
                  <a:moveTo>
                    <a:pt x="462" y="0"/>
                  </a:moveTo>
                  <a:cubicBezTo>
                    <a:pt x="407" y="0"/>
                    <a:pt x="374" y="44"/>
                    <a:pt x="374" y="88"/>
                  </a:cubicBezTo>
                  <a:cubicBezTo>
                    <a:pt x="374" y="121"/>
                    <a:pt x="353" y="154"/>
                    <a:pt x="309" y="165"/>
                  </a:cubicBezTo>
                  <a:cubicBezTo>
                    <a:pt x="287" y="176"/>
                    <a:pt x="265" y="187"/>
                    <a:pt x="254" y="187"/>
                  </a:cubicBezTo>
                  <a:cubicBezTo>
                    <a:pt x="188" y="220"/>
                    <a:pt x="133" y="264"/>
                    <a:pt x="100" y="319"/>
                  </a:cubicBezTo>
                  <a:cubicBezTo>
                    <a:pt x="56" y="374"/>
                    <a:pt x="45" y="440"/>
                    <a:pt x="45" y="517"/>
                  </a:cubicBezTo>
                  <a:cubicBezTo>
                    <a:pt x="45" y="682"/>
                    <a:pt x="133" y="781"/>
                    <a:pt x="309" y="836"/>
                  </a:cubicBezTo>
                  <a:lnTo>
                    <a:pt x="616" y="935"/>
                  </a:lnTo>
                  <a:cubicBezTo>
                    <a:pt x="660" y="946"/>
                    <a:pt x="682" y="968"/>
                    <a:pt x="704" y="979"/>
                  </a:cubicBezTo>
                  <a:cubicBezTo>
                    <a:pt x="726" y="1001"/>
                    <a:pt x="737" y="1023"/>
                    <a:pt x="737" y="1056"/>
                  </a:cubicBezTo>
                  <a:cubicBezTo>
                    <a:pt x="737" y="1100"/>
                    <a:pt x="715" y="1144"/>
                    <a:pt x="671" y="1166"/>
                  </a:cubicBezTo>
                  <a:cubicBezTo>
                    <a:pt x="627" y="1199"/>
                    <a:pt x="572" y="1221"/>
                    <a:pt x="506" y="1221"/>
                  </a:cubicBezTo>
                  <a:cubicBezTo>
                    <a:pt x="440" y="1221"/>
                    <a:pt x="374" y="1199"/>
                    <a:pt x="331" y="1155"/>
                  </a:cubicBezTo>
                  <a:cubicBezTo>
                    <a:pt x="298" y="1133"/>
                    <a:pt x="265" y="1100"/>
                    <a:pt x="254" y="1056"/>
                  </a:cubicBezTo>
                  <a:cubicBezTo>
                    <a:pt x="232" y="1023"/>
                    <a:pt x="199" y="1001"/>
                    <a:pt x="155" y="1001"/>
                  </a:cubicBezTo>
                  <a:lnTo>
                    <a:pt x="89" y="1012"/>
                  </a:lnTo>
                  <a:cubicBezTo>
                    <a:pt x="34" y="1023"/>
                    <a:pt x="1" y="1078"/>
                    <a:pt x="23" y="1133"/>
                  </a:cubicBezTo>
                  <a:cubicBezTo>
                    <a:pt x="34" y="1177"/>
                    <a:pt x="56" y="1210"/>
                    <a:pt x="78" y="1243"/>
                  </a:cubicBezTo>
                  <a:cubicBezTo>
                    <a:pt x="122" y="1309"/>
                    <a:pt x="177" y="1353"/>
                    <a:pt x="254" y="1386"/>
                  </a:cubicBezTo>
                  <a:cubicBezTo>
                    <a:pt x="276" y="1397"/>
                    <a:pt x="287" y="1397"/>
                    <a:pt x="309" y="1408"/>
                  </a:cubicBezTo>
                  <a:cubicBezTo>
                    <a:pt x="342" y="1419"/>
                    <a:pt x="374" y="1452"/>
                    <a:pt x="374" y="1485"/>
                  </a:cubicBezTo>
                  <a:lnTo>
                    <a:pt x="374" y="1496"/>
                  </a:lnTo>
                  <a:cubicBezTo>
                    <a:pt x="374" y="1540"/>
                    <a:pt x="407" y="1584"/>
                    <a:pt x="451" y="1584"/>
                  </a:cubicBezTo>
                  <a:lnTo>
                    <a:pt x="517" y="1584"/>
                  </a:lnTo>
                  <a:cubicBezTo>
                    <a:pt x="572" y="1584"/>
                    <a:pt x="605" y="1540"/>
                    <a:pt x="605" y="1496"/>
                  </a:cubicBezTo>
                  <a:cubicBezTo>
                    <a:pt x="605" y="1452"/>
                    <a:pt x="627" y="1419"/>
                    <a:pt x="671" y="1408"/>
                  </a:cubicBezTo>
                  <a:cubicBezTo>
                    <a:pt x="693" y="1408"/>
                    <a:pt x="715" y="1397"/>
                    <a:pt x="737" y="1386"/>
                  </a:cubicBezTo>
                  <a:cubicBezTo>
                    <a:pt x="814" y="1353"/>
                    <a:pt x="869" y="1309"/>
                    <a:pt x="902" y="1243"/>
                  </a:cubicBezTo>
                  <a:cubicBezTo>
                    <a:pt x="946" y="1188"/>
                    <a:pt x="968" y="1122"/>
                    <a:pt x="968" y="1045"/>
                  </a:cubicBezTo>
                  <a:cubicBezTo>
                    <a:pt x="968" y="946"/>
                    <a:pt x="935" y="880"/>
                    <a:pt x="891" y="825"/>
                  </a:cubicBezTo>
                  <a:cubicBezTo>
                    <a:pt x="847" y="770"/>
                    <a:pt x="770" y="737"/>
                    <a:pt x="660" y="704"/>
                  </a:cubicBezTo>
                  <a:lnTo>
                    <a:pt x="440" y="638"/>
                  </a:lnTo>
                  <a:cubicBezTo>
                    <a:pt x="385" y="627"/>
                    <a:pt x="342" y="605"/>
                    <a:pt x="320" y="583"/>
                  </a:cubicBezTo>
                  <a:cubicBezTo>
                    <a:pt x="287" y="561"/>
                    <a:pt x="276" y="539"/>
                    <a:pt x="276" y="506"/>
                  </a:cubicBezTo>
                  <a:cubicBezTo>
                    <a:pt x="276" y="484"/>
                    <a:pt x="287" y="451"/>
                    <a:pt x="309" y="429"/>
                  </a:cubicBezTo>
                  <a:cubicBezTo>
                    <a:pt x="320" y="407"/>
                    <a:pt x="353" y="396"/>
                    <a:pt x="374" y="385"/>
                  </a:cubicBezTo>
                  <a:cubicBezTo>
                    <a:pt x="407" y="374"/>
                    <a:pt x="440" y="363"/>
                    <a:pt x="484" y="363"/>
                  </a:cubicBezTo>
                  <a:cubicBezTo>
                    <a:pt x="517" y="363"/>
                    <a:pt x="561" y="374"/>
                    <a:pt x="594" y="396"/>
                  </a:cubicBezTo>
                  <a:cubicBezTo>
                    <a:pt x="627" y="407"/>
                    <a:pt x="649" y="429"/>
                    <a:pt x="671" y="462"/>
                  </a:cubicBezTo>
                  <a:cubicBezTo>
                    <a:pt x="682" y="473"/>
                    <a:pt x="682" y="484"/>
                    <a:pt x="693" y="495"/>
                  </a:cubicBezTo>
                  <a:cubicBezTo>
                    <a:pt x="712" y="522"/>
                    <a:pt x="737" y="542"/>
                    <a:pt x="764" y="542"/>
                  </a:cubicBezTo>
                  <a:cubicBezTo>
                    <a:pt x="770" y="542"/>
                    <a:pt x="776" y="541"/>
                    <a:pt x="781" y="539"/>
                  </a:cubicBezTo>
                  <a:lnTo>
                    <a:pt x="858" y="528"/>
                  </a:lnTo>
                  <a:cubicBezTo>
                    <a:pt x="913" y="517"/>
                    <a:pt x="946" y="462"/>
                    <a:pt x="924" y="407"/>
                  </a:cubicBezTo>
                  <a:cubicBezTo>
                    <a:pt x="902" y="374"/>
                    <a:pt x="891" y="341"/>
                    <a:pt x="858" y="319"/>
                  </a:cubicBezTo>
                  <a:cubicBezTo>
                    <a:pt x="825" y="264"/>
                    <a:pt x="770" y="220"/>
                    <a:pt x="704" y="187"/>
                  </a:cubicBezTo>
                  <a:cubicBezTo>
                    <a:pt x="693" y="187"/>
                    <a:pt x="682" y="187"/>
                    <a:pt x="660" y="176"/>
                  </a:cubicBezTo>
                  <a:cubicBezTo>
                    <a:pt x="627" y="165"/>
                    <a:pt x="605" y="132"/>
                    <a:pt x="605" y="99"/>
                  </a:cubicBezTo>
                  <a:lnTo>
                    <a:pt x="605" y="88"/>
                  </a:lnTo>
                  <a:cubicBezTo>
                    <a:pt x="605" y="44"/>
                    <a:pt x="572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2"/>
            <p:cNvSpPr/>
            <p:nvPr/>
          </p:nvSpPr>
          <p:spPr>
            <a:xfrm>
              <a:off x="6043196" y="3513092"/>
              <a:ext cx="29694" cy="301549"/>
            </a:xfrm>
            <a:custGeom>
              <a:avLst/>
              <a:gdLst/>
              <a:ahLst/>
              <a:cxnLst/>
              <a:rect l="l" t="t" r="r" b="b"/>
              <a:pathLst>
                <a:path w="441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440" y="4487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2"/>
            <p:cNvSpPr/>
            <p:nvPr/>
          </p:nvSpPr>
          <p:spPr>
            <a:xfrm>
              <a:off x="6831037" y="3513092"/>
              <a:ext cx="29694" cy="301549"/>
            </a:xfrm>
            <a:custGeom>
              <a:avLst/>
              <a:gdLst/>
              <a:ahLst/>
              <a:cxnLst/>
              <a:rect l="l" t="t" r="r" b="b"/>
              <a:pathLst>
                <a:path w="441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440" y="4487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2"/>
            <p:cNvSpPr/>
            <p:nvPr/>
          </p:nvSpPr>
          <p:spPr>
            <a:xfrm>
              <a:off x="5387122" y="3786491"/>
              <a:ext cx="2134104" cy="28153"/>
            </a:xfrm>
            <a:custGeom>
              <a:avLst/>
              <a:gdLst/>
              <a:ahLst/>
              <a:cxnLst/>
              <a:rect l="l" t="t" r="r" b="b"/>
              <a:pathLst>
                <a:path w="31695" h="419" extrusionOk="0">
                  <a:moveTo>
                    <a:pt x="210" y="0"/>
                  </a:moveTo>
                  <a:cubicBezTo>
                    <a:pt x="100" y="0"/>
                    <a:pt x="1" y="88"/>
                    <a:pt x="1" y="209"/>
                  </a:cubicBezTo>
                  <a:cubicBezTo>
                    <a:pt x="1" y="319"/>
                    <a:pt x="100" y="418"/>
                    <a:pt x="210" y="418"/>
                  </a:cubicBezTo>
                  <a:lnTo>
                    <a:pt x="31486" y="418"/>
                  </a:lnTo>
                  <a:cubicBezTo>
                    <a:pt x="31596" y="418"/>
                    <a:pt x="31695" y="319"/>
                    <a:pt x="31695" y="209"/>
                  </a:cubicBezTo>
                  <a:cubicBezTo>
                    <a:pt x="31695" y="88"/>
                    <a:pt x="31596" y="0"/>
                    <a:pt x="3148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2"/>
            <p:cNvSpPr/>
            <p:nvPr/>
          </p:nvSpPr>
          <p:spPr>
            <a:xfrm>
              <a:off x="5340529" y="3534526"/>
              <a:ext cx="1262552" cy="42934"/>
            </a:xfrm>
            <a:custGeom>
              <a:avLst/>
              <a:gdLst/>
              <a:ahLst/>
              <a:cxnLst/>
              <a:rect l="l" t="t" r="r" b="b"/>
              <a:pathLst>
                <a:path w="18751" h="639" extrusionOk="0">
                  <a:moveTo>
                    <a:pt x="33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5"/>
                    <a:pt x="143" y="638"/>
                    <a:pt x="330" y="638"/>
                  </a:cubicBezTo>
                  <a:lnTo>
                    <a:pt x="18431" y="638"/>
                  </a:lnTo>
                  <a:cubicBezTo>
                    <a:pt x="18607" y="638"/>
                    <a:pt x="18750" y="495"/>
                    <a:pt x="18750" y="319"/>
                  </a:cubicBezTo>
                  <a:cubicBezTo>
                    <a:pt x="18750" y="132"/>
                    <a:pt x="18607" y="0"/>
                    <a:pt x="18431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2"/>
            <p:cNvSpPr/>
            <p:nvPr/>
          </p:nvSpPr>
          <p:spPr>
            <a:xfrm>
              <a:off x="6331239" y="3615087"/>
              <a:ext cx="350264" cy="32520"/>
            </a:xfrm>
            <a:custGeom>
              <a:avLst/>
              <a:gdLst/>
              <a:ahLst/>
              <a:cxnLst/>
              <a:rect l="l" t="t" r="r" b="b"/>
              <a:pathLst>
                <a:path w="5202" h="484" extrusionOk="0">
                  <a:moveTo>
                    <a:pt x="253" y="0"/>
                  </a:moveTo>
                  <a:cubicBezTo>
                    <a:pt x="110" y="0"/>
                    <a:pt x="0" y="110"/>
                    <a:pt x="0" y="242"/>
                  </a:cubicBezTo>
                  <a:cubicBezTo>
                    <a:pt x="0" y="374"/>
                    <a:pt x="110" y="484"/>
                    <a:pt x="253" y="484"/>
                  </a:cubicBezTo>
                  <a:lnTo>
                    <a:pt x="4960" y="484"/>
                  </a:lnTo>
                  <a:cubicBezTo>
                    <a:pt x="5092" y="484"/>
                    <a:pt x="5202" y="374"/>
                    <a:pt x="5202" y="242"/>
                  </a:cubicBezTo>
                  <a:cubicBezTo>
                    <a:pt x="5202" y="110"/>
                    <a:pt x="5092" y="0"/>
                    <a:pt x="49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2"/>
            <p:cNvSpPr/>
            <p:nvPr/>
          </p:nvSpPr>
          <p:spPr>
            <a:xfrm>
              <a:off x="6331239" y="3665279"/>
              <a:ext cx="107395" cy="14849"/>
            </a:xfrm>
            <a:custGeom>
              <a:avLst/>
              <a:gdLst/>
              <a:ahLst/>
              <a:cxnLst/>
              <a:rect l="l" t="t" r="r" b="b"/>
              <a:pathLst>
                <a:path w="1595" h="221" extrusionOk="0">
                  <a:moveTo>
                    <a:pt x="110" y="1"/>
                  </a:moveTo>
                  <a:cubicBezTo>
                    <a:pt x="55" y="1"/>
                    <a:pt x="0" y="56"/>
                    <a:pt x="0" y="111"/>
                  </a:cubicBezTo>
                  <a:cubicBezTo>
                    <a:pt x="0" y="177"/>
                    <a:pt x="55" y="221"/>
                    <a:pt x="110" y="221"/>
                  </a:cubicBezTo>
                  <a:lnTo>
                    <a:pt x="1485" y="221"/>
                  </a:lnTo>
                  <a:cubicBezTo>
                    <a:pt x="1551" y="221"/>
                    <a:pt x="1595" y="166"/>
                    <a:pt x="1595" y="111"/>
                  </a:cubicBezTo>
                  <a:cubicBezTo>
                    <a:pt x="1595" y="56"/>
                    <a:pt x="1551" y="1"/>
                    <a:pt x="1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2"/>
            <p:cNvSpPr/>
            <p:nvPr/>
          </p:nvSpPr>
          <p:spPr>
            <a:xfrm>
              <a:off x="6454118" y="3665279"/>
              <a:ext cx="188935" cy="14849"/>
            </a:xfrm>
            <a:custGeom>
              <a:avLst/>
              <a:gdLst/>
              <a:ahLst/>
              <a:cxnLst/>
              <a:rect l="l" t="t" r="r" b="b"/>
              <a:pathLst>
                <a:path w="2806" h="221" extrusionOk="0">
                  <a:moveTo>
                    <a:pt x="111" y="1"/>
                  </a:moveTo>
                  <a:cubicBezTo>
                    <a:pt x="56" y="1"/>
                    <a:pt x="1" y="56"/>
                    <a:pt x="1" y="111"/>
                  </a:cubicBezTo>
                  <a:cubicBezTo>
                    <a:pt x="1" y="177"/>
                    <a:pt x="56" y="221"/>
                    <a:pt x="111" y="221"/>
                  </a:cubicBezTo>
                  <a:lnTo>
                    <a:pt x="2695" y="221"/>
                  </a:lnTo>
                  <a:cubicBezTo>
                    <a:pt x="2761" y="221"/>
                    <a:pt x="2805" y="166"/>
                    <a:pt x="2805" y="111"/>
                  </a:cubicBezTo>
                  <a:cubicBezTo>
                    <a:pt x="2805" y="56"/>
                    <a:pt x="2761" y="1"/>
                    <a:pt x="26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2"/>
            <p:cNvSpPr/>
            <p:nvPr/>
          </p:nvSpPr>
          <p:spPr>
            <a:xfrm>
              <a:off x="6331239" y="3690408"/>
              <a:ext cx="235529" cy="14110"/>
            </a:xfrm>
            <a:custGeom>
              <a:avLst/>
              <a:gdLst/>
              <a:ahLst/>
              <a:cxnLst/>
              <a:rect l="l" t="t" r="r" b="b"/>
              <a:pathLst>
                <a:path w="3498" h="210" extrusionOk="0">
                  <a:moveTo>
                    <a:pt x="110" y="1"/>
                  </a:moveTo>
                  <a:cubicBezTo>
                    <a:pt x="55" y="1"/>
                    <a:pt x="0" y="45"/>
                    <a:pt x="0" y="111"/>
                  </a:cubicBezTo>
                  <a:cubicBezTo>
                    <a:pt x="0" y="166"/>
                    <a:pt x="55" y="210"/>
                    <a:pt x="110" y="210"/>
                  </a:cubicBezTo>
                  <a:lnTo>
                    <a:pt x="3398" y="210"/>
                  </a:lnTo>
                  <a:cubicBezTo>
                    <a:pt x="3453" y="210"/>
                    <a:pt x="3497" y="166"/>
                    <a:pt x="3497" y="111"/>
                  </a:cubicBezTo>
                  <a:cubicBezTo>
                    <a:pt x="3497" y="45"/>
                    <a:pt x="3453" y="1"/>
                    <a:pt x="3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2"/>
            <p:cNvSpPr/>
            <p:nvPr/>
          </p:nvSpPr>
          <p:spPr>
            <a:xfrm>
              <a:off x="5438967" y="1648080"/>
              <a:ext cx="419212" cy="1865060"/>
            </a:xfrm>
            <a:custGeom>
              <a:avLst/>
              <a:gdLst/>
              <a:ahLst/>
              <a:cxnLst/>
              <a:rect l="l" t="t" r="r" b="b"/>
              <a:pathLst>
                <a:path w="6226" h="27758" extrusionOk="0">
                  <a:moveTo>
                    <a:pt x="1" y="1"/>
                  </a:moveTo>
                  <a:lnTo>
                    <a:pt x="1" y="27757"/>
                  </a:lnTo>
                  <a:lnTo>
                    <a:pt x="6225" y="27757"/>
                  </a:lnTo>
                  <a:lnTo>
                    <a:pt x="62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2"/>
            <p:cNvSpPr/>
            <p:nvPr/>
          </p:nvSpPr>
          <p:spPr>
            <a:xfrm>
              <a:off x="5462667" y="3485745"/>
              <a:ext cx="371810" cy="27414"/>
            </a:xfrm>
            <a:custGeom>
              <a:avLst/>
              <a:gdLst/>
              <a:ahLst/>
              <a:cxnLst/>
              <a:rect l="l" t="t" r="r" b="b"/>
              <a:pathLst>
                <a:path w="5522" h="408" extrusionOk="0">
                  <a:moveTo>
                    <a:pt x="199" y="1"/>
                  </a:moveTo>
                  <a:cubicBezTo>
                    <a:pt x="89" y="1"/>
                    <a:pt x="1" y="100"/>
                    <a:pt x="1" y="209"/>
                  </a:cubicBezTo>
                  <a:cubicBezTo>
                    <a:pt x="1" y="319"/>
                    <a:pt x="89" y="407"/>
                    <a:pt x="199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2"/>
            <p:cNvSpPr/>
            <p:nvPr/>
          </p:nvSpPr>
          <p:spPr>
            <a:xfrm>
              <a:off x="5484887" y="1696122"/>
              <a:ext cx="74133" cy="852036"/>
            </a:xfrm>
            <a:custGeom>
              <a:avLst/>
              <a:gdLst/>
              <a:ahLst/>
              <a:cxnLst/>
              <a:rect l="l" t="t" r="r" b="b"/>
              <a:pathLst>
                <a:path w="1101" h="12681" extrusionOk="0">
                  <a:moveTo>
                    <a:pt x="550" y="1"/>
                  </a:moveTo>
                  <a:cubicBezTo>
                    <a:pt x="242" y="1"/>
                    <a:pt x="0" y="243"/>
                    <a:pt x="0" y="550"/>
                  </a:cubicBezTo>
                  <a:lnTo>
                    <a:pt x="0" y="12130"/>
                  </a:lnTo>
                  <a:cubicBezTo>
                    <a:pt x="0" y="12438"/>
                    <a:pt x="242" y="12680"/>
                    <a:pt x="550" y="12680"/>
                  </a:cubicBezTo>
                  <a:cubicBezTo>
                    <a:pt x="858" y="12680"/>
                    <a:pt x="1100" y="12438"/>
                    <a:pt x="1100" y="12130"/>
                  </a:cubicBezTo>
                  <a:lnTo>
                    <a:pt x="1100" y="550"/>
                  </a:lnTo>
                  <a:cubicBezTo>
                    <a:pt x="1100" y="243"/>
                    <a:pt x="858" y="1"/>
                    <a:pt x="5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2"/>
            <p:cNvSpPr/>
            <p:nvPr/>
          </p:nvSpPr>
          <p:spPr>
            <a:xfrm>
              <a:off x="5975798" y="1255015"/>
              <a:ext cx="419145" cy="2258122"/>
            </a:xfrm>
            <a:custGeom>
              <a:avLst/>
              <a:gdLst/>
              <a:ahLst/>
              <a:cxnLst/>
              <a:rect l="l" t="t" r="r" b="b"/>
              <a:pathLst>
                <a:path w="6225" h="33608" extrusionOk="0">
                  <a:moveTo>
                    <a:pt x="1" y="0"/>
                  </a:moveTo>
                  <a:lnTo>
                    <a:pt x="1" y="33607"/>
                  </a:lnTo>
                  <a:lnTo>
                    <a:pt x="6225" y="33607"/>
                  </a:lnTo>
                  <a:lnTo>
                    <a:pt x="6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2"/>
            <p:cNvSpPr/>
            <p:nvPr/>
          </p:nvSpPr>
          <p:spPr>
            <a:xfrm>
              <a:off x="5999498" y="3485745"/>
              <a:ext cx="372551" cy="27414"/>
            </a:xfrm>
            <a:custGeom>
              <a:avLst/>
              <a:gdLst/>
              <a:ahLst/>
              <a:cxnLst/>
              <a:rect l="l" t="t" r="r" b="b"/>
              <a:pathLst>
                <a:path w="5533" h="408" extrusionOk="0">
                  <a:moveTo>
                    <a:pt x="209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209" y="407"/>
                  </a:cubicBezTo>
                  <a:lnTo>
                    <a:pt x="5323" y="407"/>
                  </a:lnTo>
                  <a:cubicBezTo>
                    <a:pt x="5433" y="407"/>
                    <a:pt x="5532" y="319"/>
                    <a:pt x="5532" y="209"/>
                  </a:cubicBezTo>
                  <a:cubicBezTo>
                    <a:pt x="5532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2"/>
            <p:cNvSpPr/>
            <p:nvPr/>
          </p:nvSpPr>
          <p:spPr>
            <a:xfrm>
              <a:off x="6021717" y="1314143"/>
              <a:ext cx="74133" cy="759650"/>
            </a:xfrm>
            <a:custGeom>
              <a:avLst/>
              <a:gdLst/>
              <a:ahLst/>
              <a:cxnLst/>
              <a:rect l="l" t="t" r="r" b="b"/>
              <a:pathLst>
                <a:path w="1101" h="11306" extrusionOk="0">
                  <a:moveTo>
                    <a:pt x="550" y="0"/>
                  </a:moveTo>
                  <a:cubicBezTo>
                    <a:pt x="242" y="0"/>
                    <a:pt x="0" y="242"/>
                    <a:pt x="0" y="550"/>
                  </a:cubicBezTo>
                  <a:lnTo>
                    <a:pt x="0" y="10755"/>
                  </a:lnTo>
                  <a:cubicBezTo>
                    <a:pt x="0" y="11063"/>
                    <a:pt x="242" y="11305"/>
                    <a:pt x="550" y="11305"/>
                  </a:cubicBezTo>
                  <a:cubicBezTo>
                    <a:pt x="847" y="11305"/>
                    <a:pt x="1100" y="11063"/>
                    <a:pt x="1100" y="10755"/>
                  </a:cubicBezTo>
                  <a:lnTo>
                    <a:pt x="1100" y="550"/>
                  </a:lnTo>
                  <a:cubicBezTo>
                    <a:pt x="1100" y="242"/>
                    <a:pt x="847" y="0"/>
                    <a:pt x="550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2"/>
            <p:cNvSpPr/>
            <p:nvPr/>
          </p:nvSpPr>
          <p:spPr>
            <a:xfrm>
              <a:off x="6513369" y="2341959"/>
              <a:ext cx="419145" cy="1171189"/>
            </a:xfrm>
            <a:custGeom>
              <a:avLst/>
              <a:gdLst/>
              <a:ahLst/>
              <a:cxnLst/>
              <a:rect l="l" t="t" r="r" b="b"/>
              <a:pathLst>
                <a:path w="6225" h="17431" extrusionOk="0">
                  <a:moveTo>
                    <a:pt x="1" y="0"/>
                  </a:moveTo>
                  <a:lnTo>
                    <a:pt x="1" y="17430"/>
                  </a:lnTo>
                  <a:lnTo>
                    <a:pt x="6225" y="17430"/>
                  </a:lnTo>
                  <a:lnTo>
                    <a:pt x="62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2"/>
            <p:cNvSpPr/>
            <p:nvPr/>
          </p:nvSpPr>
          <p:spPr>
            <a:xfrm>
              <a:off x="6537070" y="3485745"/>
              <a:ext cx="371743" cy="27414"/>
            </a:xfrm>
            <a:custGeom>
              <a:avLst/>
              <a:gdLst/>
              <a:ahLst/>
              <a:cxnLst/>
              <a:rect l="l" t="t" r="r" b="b"/>
              <a:pathLst>
                <a:path w="5521" h="408" extrusionOk="0">
                  <a:moveTo>
                    <a:pt x="198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198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2"/>
            <p:cNvSpPr/>
            <p:nvPr/>
          </p:nvSpPr>
          <p:spPr>
            <a:xfrm>
              <a:off x="6555586" y="2389194"/>
              <a:ext cx="74133" cy="789214"/>
            </a:xfrm>
            <a:custGeom>
              <a:avLst/>
              <a:gdLst/>
              <a:ahLst/>
              <a:cxnLst/>
              <a:rect l="l" t="t" r="r" b="b"/>
              <a:pathLst>
                <a:path w="1101" h="11746" extrusionOk="0">
                  <a:moveTo>
                    <a:pt x="550" y="1"/>
                  </a:moveTo>
                  <a:cubicBezTo>
                    <a:pt x="242" y="1"/>
                    <a:pt x="0" y="243"/>
                    <a:pt x="0" y="551"/>
                  </a:cubicBezTo>
                  <a:lnTo>
                    <a:pt x="0" y="11196"/>
                  </a:lnTo>
                  <a:cubicBezTo>
                    <a:pt x="0" y="11504"/>
                    <a:pt x="242" y="11746"/>
                    <a:pt x="550" y="11746"/>
                  </a:cubicBezTo>
                  <a:cubicBezTo>
                    <a:pt x="858" y="11746"/>
                    <a:pt x="1100" y="11493"/>
                    <a:pt x="1100" y="11196"/>
                  </a:cubicBezTo>
                  <a:lnTo>
                    <a:pt x="1100" y="551"/>
                  </a:lnTo>
                  <a:cubicBezTo>
                    <a:pt x="1100" y="243"/>
                    <a:pt x="847" y="1"/>
                    <a:pt x="5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2"/>
            <p:cNvSpPr/>
            <p:nvPr/>
          </p:nvSpPr>
          <p:spPr>
            <a:xfrm>
              <a:off x="7050200" y="1897089"/>
              <a:ext cx="419145" cy="1616054"/>
            </a:xfrm>
            <a:custGeom>
              <a:avLst/>
              <a:gdLst/>
              <a:ahLst/>
              <a:cxnLst/>
              <a:rect l="l" t="t" r="r" b="b"/>
              <a:pathLst>
                <a:path w="6225" h="24052" extrusionOk="0">
                  <a:moveTo>
                    <a:pt x="0" y="1"/>
                  </a:moveTo>
                  <a:lnTo>
                    <a:pt x="0" y="24051"/>
                  </a:lnTo>
                  <a:lnTo>
                    <a:pt x="6225" y="24051"/>
                  </a:lnTo>
                  <a:lnTo>
                    <a:pt x="6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2"/>
            <p:cNvSpPr/>
            <p:nvPr/>
          </p:nvSpPr>
          <p:spPr>
            <a:xfrm>
              <a:off x="7081307" y="3485745"/>
              <a:ext cx="371743" cy="27414"/>
            </a:xfrm>
            <a:custGeom>
              <a:avLst/>
              <a:gdLst/>
              <a:ahLst/>
              <a:cxnLst/>
              <a:rect l="l" t="t" r="r" b="b"/>
              <a:pathLst>
                <a:path w="5521" h="408" extrusionOk="0">
                  <a:moveTo>
                    <a:pt x="198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198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2"/>
            <p:cNvSpPr/>
            <p:nvPr/>
          </p:nvSpPr>
          <p:spPr>
            <a:xfrm>
              <a:off x="7096861" y="1942174"/>
              <a:ext cx="74806" cy="800300"/>
            </a:xfrm>
            <a:custGeom>
              <a:avLst/>
              <a:gdLst/>
              <a:ahLst/>
              <a:cxnLst/>
              <a:rect l="l" t="t" r="r" b="b"/>
              <a:pathLst>
                <a:path w="1111" h="11911" extrusionOk="0">
                  <a:moveTo>
                    <a:pt x="561" y="1"/>
                  </a:moveTo>
                  <a:cubicBezTo>
                    <a:pt x="253" y="1"/>
                    <a:pt x="0" y="254"/>
                    <a:pt x="0" y="550"/>
                  </a:cubicBezTo>
                  <a:lnTo>
                    <a:pt x="0" y="11350"/>
                  </a:lnTo>
                  <a:cubicBezTo>
                    <a:pt x="0" y="11658"/>
                    <a:pt x="253" y="11910"/>
                    <a:pt x="561" y="11910"/>
                  </a:cubicBezTo>
                  <a:cubicBezTo>
                    <a:pt x="858" y="11910"/>
                    <a:pt x="1111" y="11658"/>
                    <a:pt x="1111" y="11350"/>
                  </a:cubicBezTo>
                  <a:lnTo>
                    <a:pt x="1111" y="550"/>
                  </a:lnTo>
                  <a:cubicBezTo>
                    <a:pt x="1111" y="254"/>
                    <a:pt x="858" y="1"/>
                    <a:pt x="56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1834;p42"/>
          <p:cNvSpPr txBox="1">
            <a:spLocks/>
          </p:cNvSpPr>
          <p:nvPr/>
        </p:nvSpPr>
        <p:spPr>
          <a:xfrm>
            <a:off x="917688" y="3604739"/>
            <a:ext cx="7347631" cy="46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pPr marL="152400"/>
            <a:r>
              <a:rPr lang="en-US" sz="1800" b="1" dirty="0">
                <a:sym typeface="Arial"/>
              </a:rPr>
              <a:t>Task 3 - </a:t>
            </a:r>
            <a:r>
              <a:rPr lang="en-US" sz="1800" b="1" dirty="0"/>
              <a:t>Predict the Profit for the below-given input features.</a:t>
            </a:r>
          </a:p>
          <a:p>
            <a:pPr marL="152400" lvl="0">
              <a:buClr>
                <a:srgbClr val="000000"/>
              </a:buClr>
              <a:buSzTx/>
            </a:pPr>
            <a:endParaRPr lang="en-US" sz="180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229605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Cost Analysis by Slidesgo">
  <a:themeElements>
    <a:clrScheme name="Simple Light">
      <a:dk1>
        <a:srgbClr val="261E17"/>
      </a:dk1>
      <a:lt1>
        <a:srgbClr val="F2EDE4"/>
      </a:lt1>
      <a:dk2>
        <a:srgbClr val="BFAD8A"/>
      </a:dk2>
      <a:lt2>
        <a:srgbClr val="8C7B23"/>
      </a:lt2>
      <a:accent1>
        <a:srgbClr val="15400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1E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453</Words>
  <Application>Microsoft Office PowerPoint</Application>
  <PresentationFormat>On-screen Show (16:9)</PresentationFormat>
  <Paragraphs>64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Inter</vt:lpstr>
      <vt:lpstr>Wingdings</vt:lpstr>
      <vt:lpstr>Manrope Medium</vt:lpstr>
      <vt:lpstr>Red Hat Display</vt:lpstr>
      <vt:lpstr>Manrope SemiBold</vt:lpstr>
      <vt:lpstr>Arial</vt:lpstr>
      <vt:lpstr>Business Cost Analysis by Slidesgo</vt:lpstr>
      <vt:lpstr>PROFIT ANALYSIS</vt:lpstr>
      <vt:lpstr>TABLE OF CONTENTS</vt:lpstr>
      <vt:lpstr>FETCH  DATABASE </vt:lpstr>
      <vt:lpstr>PowerPoint Presentation</vt:lpstr>
      <vt:lpstr>PowerPoint Presentation</vt:lpstr>
      <vt:lpstr>REGRESSION ANALYSIS</vt:lpstr>
      <vt:lpstr>PowerPoint Presentation</vt:lpstr>
      <vt:lpstr>PowerPoint Presentation</vt:lpstr>
      <vt:lpstr>PREDICTION ANALYSIS</vt:lpstr>
      <vt:lpstr>PowerPoint Presentation</vt:lpstr>
      <vt:lpstr>PowerPoint Presentation</vt:lpstr>
      <vt:lpstr>VISUALIZATION</vt:lpstr>
      <vt:lpstr>PowerPoint Presentation</vt:lpstr>
      <vt:lpstr>INSIGHTS &amp;  SUGGESTIONS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PROFIT ANALYSIS</dc:title>
  <cp:lastModifiedBy>hp</cp:lastModifiedBy>
  <cp:revision>50</cp:revision>
  <dcterms:modified xsi:type="dcterms:W3CDTF">2024-10-06T09:10:39Z</dcterms:modified>
</cp:coreProperties>
</file>