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sldIdLst>
    <p:sldId id="256" r:id="rId2"/>
    <p:sldId id="271" r:id="rId3"/>
    <p:sldId id="258" r:id="rId4"/>
    <p:sldId id="263" r:id="rId5"/>
    <p:sldId id="264" r:id="rId6"/>
    <p:sldId id="259" r:id="rId7"/>
    <p:sldId id="262" r:id="rId8"/>
    <p:sldId id="266" r:id="rId9"/>
    <p:sldId id="267" r:id="rId10"/>
    <p:sldId id="272" r:id="rId11"/>
    <p:sldId id="269" r:id="rId12"/>
    <p:sldId id="270" r:id="rId13"/>
    <p:sldId id="273" r:id="rId14"/>
    <p:sldId id="274" r:id="rId15"/>
    <p:sldId id="279" r:id="rId16"/>
    <p:sldId id="275" r:id="rId17"/>
    <p:sldId id="280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F15D1-38FB-49CF-8738-F988DD9232BC}" v="1" dt="2022-09-29T09:11:22.306"/>
    <p1510:client id="{0B21C3CD-89E0-4A30-ADB4-9DC667C63851}" v="30" dt="2022-09-28T13:54:11.163"/>
    <p1510:client id="{11DA6C13-0CE5-42B7-A960-F18873E19E12}" v="21" dt="2022-09-29T09:41:28.301"/>
    <p1510:client id="{12B5A967-5C4D-48D2-8D92-8A9753DE21E6}" v="18" dt="2022-09-30T10:11:13.278"/>
    <p1510:client id="{13176DF6-BCB8-4C73-910C-0EACF3CC98DF}" v="41" dt="2022-09-30T06:57:21.951"/>
    <p1510:client id="{14D17929-73E3-467E-B22B-91214DB2BE22}" v="212" dt="2022-09-28T11:51:24.873"/>
    <p1510:client id="{168ECC9A-2D8E-46EB-AFBA-2D4B589FBE66}" v="14" dt="2022-09-28T13:36:54.935"/>
    <p1510:client id="{1CC848F6-746B-48AB-B2F0-028CA443C4C2}" v="1186" dt="2022-09-26T11:45:04.287"/>
    <p1510:client id="{1E6D9708-7E66-4DF5-B6C7-7E9158653F86}" v="247" dt="2022-09-29T09:36:13.340"/>
    <p1510:client id="{20F45C81-5CCF-468E-AA12-0A65F90A1596}" v="48" dt="2022-09-29T09:39:24.091"/>
    <p1510:client id="{27B761F0-ABBC-476C-AB6A-BD308688A746}" v="6" dt="2022-09-30T07:24:54.561"/>
    <p1510:client id="{399037C1-A578-4D08-9F52-1E0A45E4F77A}" v="131" dt="2022-09-29T10:14:11.663"/>
    <p1510:client id="{39B335DC-5F26-42E7-89B5-7B5ABA91831E}" v="4" dt="2022-09-27T18:56:18.326"/>
    <p1510:client id="{42DBC033-4DF2-4DEC-9C64-5A2EF167B23A}" v="4" dt="2022-09-28T13:41:59.396"/>
    <p1510:client id="{4E1820B6-C66D-404E-A6C0-21D83EDF4E46}" v="60" dt="2022-09-29T10:47:33.253"/>
    <p1510:client id="{51A71EFD-9CE8-4AAF-BA9B-924A86B03910}" v="140" dt="2022-09-30T07:24:48.980"/>
    <p1510:client id="{5479015C-20BF-4452-9190-540495ED4E5E}" v="112" dt="2022-09-30T08:01:22.138"/>
    <p1510:client id="{609D62B3-DDF5-464F-9AFF-20B43D0CDAF7}" v="3" dt="2022-09-30T07:15:40.502"/>
    <p1510:client id="{6131CC1D-5A34-438F-A1A1-4A52739BC09E}" v="700" dt="2022-09-30T03:47:48.140"/>
    <p1510:client id="{660B90A8-60F2-4FF9-A72A-91E565706756}" v="42" dt="2022-09-28T12:34:59.012"/>
    <p1510:client id="{6BAE6941-BB70-4311-A2E4-F8B92B9D093B}" v="27" dt="2022-09-27T19:17:54.819"/>
    <p1510:client id="{6DC71EAD-5449-42D9-A136-B97B91048E02}" v="96" dt="2022-09-30T07:14:45.735"/>
    <p1510:client id="{6FCA1955-531F-4A78-BC6D-408C28597322}" v="44" dt="2022-09-29T09:01:43.357"/>
    <p1510:client id="{7F2C19B2-E436-480C-AAC2-517368E572F2}" v="222" dt="2022-09-26T09:09:00.397"/>
    <p1510:client id="{99305741-9550-4764-A4DB-8F8400204EE6}" v="190" dt="2022-09-26T09:21:58.018"/>
    <p1510:client id="{99C959AB-BAF6-428B-BF3A-96BA5B8FB008}" v="26" dt="2022-09-30T08:17:11.265"/>
    <p1510:client id="{B9A102B4-685B-4E4D-A22C-E2CE457BFF7E}" v="314" dt="2022-09-30T07:39:54.454"/>
    <p1510:client id="{BCEBFEBB-11F9-414B-93E7-CAF71907C77C}" v="6" dt="2022-09-28T12:24:07.521"/>
    <p1510:client id="{C79F9329-2FDF-4009-B887-8622B20BB056}" v="130" dt="2022-09-30T09:53:56.909"/>
    <p1510:client id="{C9612097-6AC9-4746-BCCB-458CB3DC142A}" v="41" dt="2022-09-28T12:50:00.389"/>
    <p1510:client id="{E47B3E25-E852-4D42-B66D-11584793271E}" v="5" dt="2022-09-29T08:50:29.047"/>
    <p1510:client id="{E4FD98B4-27F1-4805-9536-BD94D1AB8C4A}" v="24" dt="2022-09-28T12:30:31.645"/>
    <p1510:client id="{EA2672DD-EBE6-4FBD-8B54-32A971B4AA29}" v="110" dt="2022-09-28T10:51:09.219"/>
    <p1510:client id="{F3BD7E09-F87A-420C-B2FD-4AC5D271D584}" v="127" dt="2022-09-28T12:20:14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yashri Dhavale" userId="16ee27d16de533ba" providerId="Windows Live" clId="Web-{06BF15D1-38FB-49CF-8738-F988DD9232BC}"/>
    <pc:docChg chg="addSld">
      <pc:chgData name="Bhagyashri Dhavale" userId="16ee27d16de533ba" providerId="Windows Live" clId="Web-{06BF15D1-38FB-49CF-8738-F988DD9232BC}" dt="2022-09-29T09:11:22.306" v="0"/>
      <pc:docMkLst>
        <pc:docMk/>
      </pc:docMkLst>
      <pc:sldChg chg="new">
        <pc:chgData name="Bhagyashri Dhavale" userId="16ee27d16de533ba" providerId="Windows Live" clId="Web-{06BF15D1-38FB-49CF-8738-F988DD9232BC}" dt="2022-09-29T09:11:22.306" v="0"/>
        <pc:sldMkLst>
          <pc:docMk/>
          <pc:sldMk cId="478707754" sldId="274"/>
        </pc:sldMkLst>
      </pc:sldChg>
    </pc:docChg>
  </pc:docChgLst>
  <pc:docChgLst>
    <pc:chgData name="Bhagyashri Dhavale" userId="16ee27d16de533ba" providerId="Windows Live" clId="Web-{6BAE6941-BB70-4311-A2E4-F8B92B9D093B}"/>
    <pc:docChg chg="modSld">
      <pc:chgData name="Bhagyashri Dhavale" userId="16ee27d16de533ba" providerId="Windows Live" clId="Web-{6BAE6941-BB70-4311-A2E4-F8B92B9D093B}" dt="2022-09-27T19:21:02.856" v="77" actId="20577"/>
      <pc:docMkLst>
        <pc:docMk/>
      </pc:docMkLst>
      <pc:sldChg chg="modSp">
        <pc:chgData name="Bhagyashri Dhavale" userId="16ee27d16de533ba" providerId="Windows Live" clId="Web-{6BAE6941-BB70-4311-A2E4-F8B92B9D093B}" dt="2022-09-27T19:16:56.973" v="22" actId="20577"/>
        <pc:sldMkLst>
          <pc:docMk/>
          <pc:sldMk cId="109857222" sldId="256"/>
        </pc:sldMkLst>
        <pc:spChg chg="mod">
          <ac:chgData name="Bhagyashri Dhavale" userId="16ee27d16de533ba" providerId="Windows Live" clId="Web-{6BAE6941-BB70-4311-A2E4-F8B92B9D093B}" dt="2022-09-27T19:16:56.973" v="2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Bhagyashri Dhavale" userId="16ee27d16de533ba" providerId="Windows Live" clId="Web-{6BAE6941-BB70-4311-A2E4-F8B92B9D093B}" dt="2022-09-27T19:21:02.856" v="77" actId="20577"/>
        <pc:sldMkLst>
          <pc:docMk/>
          <pc:sldMk cId="1002194613" sldId="257"/>
        </pc:sldMkLst>
        <pc:spChg chg="add del mod">
          <ac:chgData name="Bhagyashri Dhavale" userId="16ee27d16de533ba" providerId="Windows Live" clId="Web-{6BAE6941-BB70-4311-A2E4-F8B92B9D093B}" dt="2022-09-27T19:17:48.116" v="27"/>
          <ac:spMkLst>
            <pc:docMk/>
            <pc:sldMk cId="1002194613" sldId="257"/>
            <ac:spMk id="37" creationId="{FC556E00-8DCE-CD35-7604-3D400BF4CFFB}"/>
          </ac:spMkLst>
        </pc:spChg>
        <pc:spChg chg="add del mod">
          <ac:chgData name="Bhagyashri Dhavale" userId="16ee27d16de533ba" providerId="Windows Live" clId="Web-{6BAE6941-BB70-4311-A2E4-F8B92B9D093B}" dt="2022-09-27T19:17:54.819" v="29"/>
          <ac:spMkLst>
            <pc:docMk/>
            <pc:sldMk cId="1002194613" sldId="257"/>
            <ac:spMk id="55" creationId="{42503CBF-73AB-B6B5-30F0-D645803C508F}"/>
          </ac:spMkLst>
        </pc:spChg>
        <pc:graphicFrameChg chg="add del mod modGraphic">
          <ac:chgData name="Bhagyashri Dhavale" userId="16ee27d16de533ba" providerId="Windows Live" clId="Web-{6BAE6941-BB70-4311-A2E4-F8B92B9D093B}" dt="2022-09-27T19:21:02.856" v="77" actId="20577"/>
          <ac:graphicFrameMkLst>
            <pc:docMk/>
            <pc:sldMk cId="1002194613" sldId="257"/>
            <ac:graphicFrameMk id="5" creationId="{876275BA-B39D-0293-3106-B2F7E93016E0}"/>
          </ac:graphicFrameMkLst>
        </pc:graphicFrameChg>
      </pc:sldChg>
    </pc:docChg>
  </pc:docChgLst>
  <pc:docChgLst>
    <pc:chgData name="Bhagyashri Dhavale" userId="16ee27d16de533ba" providerId="Windows Live" clId="Web-{609D62B3-DDF5-464F-9AFF-20B43D0CDAF7}"/>
    <pc:docChg chg="modSld">
      <pc:chgData name="Bhagyashri Dhavale" userId="16ee27d16de533ba" providerId="Windows Live" clId="Web-{609D62B3-DDF5-464F-9AFF-20B43D0CDAF7}" dt="2022-09-30T07:15:40.502" v="2" actId="1076"/>
      <pc:docMkLst>
        <pc:docMk/>
      </pc:docMkLst>
      <pc:sldChg chg="modSp">
        <pc:chgData name="Bhagyashri Dhavale" userId="16ee27d16de533ba" providerId="Windows Live" clId="Web-{609D62B3-DDF5-464F-9AFF-20B43D0CDAF7}" dt="2022-09-30T07:15:40.502" v="2" actId="1076"/>
        <pc:sldMkLst>
          <pc:docMk/>
          <pc:sldMk cId="258850462" sldId="271"/>
        </pc:sldMkLst>
        <pc:picChg chg="mod">
          <ac:chgData name="Bhagyashri Dhavale" userId="16ee27d16de533ba" providerId="Windows Live" clId="Web-{609D62B3-DDF5-464F-9AFF-20B43D0CDAF7}" dt="2022-09-30T07:15:40.502" v="2" actId="1076"/>
          <ac:picMkLst>
            <pc:docMk/>
            <pc:sldMk cId="258850462" sldId="271"/>
            <ac:picMk id="8" creationId="{975E79CE-090C-E39D-6E4E-0DAC9D707EE9}"/>
          </ac:picMkLst>
        </pc:picChg>
      </pc:sldChg>
    </pc:docChg>
  </pc:docChgLst>
  <pc:docChgLst>
    <pc:chgData name="Bhagyashri Dhavale" userId="16ee27d16de533ba" providerId="Windows Live" clId="Web-{FB52E6C6-F50D-4095-A3E9-ACB960E6C3F7}"/>
    <pc:docChg chg="modSld">
      <pc:chgData name="Bhagyashri Dhavale" userId="16ee27d16de533ba" providerId="Windows Live" clId="Web-{FB52E6C6-F50D-4095-A3E9-ACB960E6C3F7}" dt="2022-09-28T13:39:02.900" v="44" actId="20577"/>
      <pc:docMkLst>
        <pc:docMk/>
      </pc:docMkLst>
      <pc:sldChg chg="modSp">
        <pc:chgData name="Bhagyashri Dhavale" userId="16ee27d16de533ba" providerId="Windows Live" clId="Web-{FB52E6C6-F50D-4095-A3E9-ACB960E6C3F7}" dt="2022-09-28T13:39:02.900" v="44" actId="20577"/>
        <pc:sldMkLst>
          <pc:docMk/>
          <pc:sldMk cId="1893935546" sldId="266"/>
        </pc:sldMkLst>
        <pc:graphicFrameChg chg="modGraphic">
          <ac:chgData name="Bhagyashri Dhavale" userId="16ee27d16de533ba" providerId="Windows Live" clId="Web-{FB52E6C6-F50D-4095-A3E9-ACB960E6C3F7}" dt="2022-09-28T13:39:02.900" v="44" actId="20577"/>
          <ac:graphicFrameMkLst>
            <pc:docMk/>
            <pc:sldMk cId="1893935546" sldId="266"/>
            <ac:graphicFrameMk id="4" creationId="{9E3DAFE9-B8CF-7636-F641-3081387C6BC0}"/>
          </ac:graphicFrameMkLst>
        </pc:graphicFrameChg>
      </pc:sldChg>
    </pc:docChg>
  </pc:docChgLst>
  <pc:docChgLst>
    <pc:chgData name="Bhagyashri Dhavale" userId="16ee27d16de533ba" providerId="Windows Live" clId="Web-{7F2C19B2-E436-480C-AAC2-517368E572F2}"/>
    <pc:docChg chg="addSld modSld">
      <pc:chgData name="Bhagyashri Dhavale" userId="16ee27d16de533ba" providerId="Windows Live" clId="Web-{7F2C19B2-E436-480C-AAC2-517368E572F2}" dt="2022-09-26T09:09:00.397" v="220" actId="20577"/>
      <pc:docMkLst>
        <pc:docMk/>
      </pc:docMkLst>
      <pc:sldChg chg="delSp modSp">
        <pc:chgData name="Bhagyashri Dhavale" userId="16ee27d16de533ba" providerId="Windows Live" clId="Web-{7F2C19B2-E436-480C-AAC2-517368E572F2}" dt="2022-09-26T09:05:08.905" v="85" actId="20577"/>
        <pc:sldMkLst>
          <pc:docMk/>
          <pc:sldMk cId="109857222" sldId="256"/>
        </pc:sldMkLst>
        <pc:spChg chg="mod">
          <ac:chgData name="Bhagyashri Dhavale" userId="16ee27d16de533ba" providerId="Windows Live" clId="Web-{7F2C19B2-E436-480C-AAC2-517368E572F2}" dt="2022-09-26T09:05:08.905" v="8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Bhagyashri Dhavale" userId="16ee27d16de533ba" providerId="Windows Live" clId="Web-{7F2C19B2-E436-480C-AAC2-517368E572F2}" dt="2022-09-26T09:04:18.904" v="78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hagyashri Dhavale" userId="16ee27d16de533ba" providerId="Windows Live" clId="Web-{7F2C19B2-E436-480C-AAC2-517368E572F2}" dt="2022-09-26T09:08:20.521" v="209" actId="20577"/>
        <pc:sldMkLst>
          <pc:docMk/>
          <pc:sldMk cId="1002194613" sldId="257"/>
        </pc:sldMkLst>
        <pc:spChg chg="mod">
          <ac:chgData name="Bhagyashri Dhavale" userId="16ee27d16de533ba" providerId="Windows Live" clId="Web-{7F2C19B2-E436-480C-AAC2-517368E572F2}" dt="2022-09-26T09:05:43.094" v="95" actId="20577"/>
          <ac:spMkLst>
            <pc:docMk/>
            <pc:sldMk cId="1002194613" sldId="257"/>
            <ac:spMk id="2" creationId="{4B4D6847-55E3-3163-B8E0-EF8F649C14F6}"/>
          </ac:spMkLst>
        </pc:spChg>
        <pc:spChg chg="mod">
          <ac:chgData name="Bhagyashri Dhavale" userId="16ee27d16de533ba" providerId="Windows Live" clId="Web-{7F2C19B2-E436-480C-AAC2-517368E572F2}" dt="2022-09-26T09:08:20.521" v="209" actId="20577"/>
          <ac:spMkLst>
            <pc:docMk/>
            <pc:sldMk cId="1002194613" sldId="257"/>
            <ac:spMk id="3" creationId="{68E835FA-AF90-0E76-D095-E28674B1D780}"/>
          </ac:spMkLst>
        </pc:spChg>
      </pc:sldChg>
      <pc:sldChg chg="modSp new">
        <pc:chgData name="Bhagyashri Dhavale" userId="16ee27d16de533ba" providerId="Windows Live" clId="Web-{7F2C19B2-E436-480C-AAC2-517368E572F2}" dt="2022-09-26T09:09:00.397" v="220" actId="20577"/>
        <pc:sldMkLst>
          <pc:docMk/>
          <pc:sldMk cId="3620226621" sldId="258"/>
        </pc:sldMkLst>
        <pc:spChg chg="mod">
          <ac:chgData name="Bhagyashri Dhavale" userId="16ee27d16de533ba" providerId="Windows Live" clId="Web-{7F2C19B2-E436-480C-AAC2-517368E572F2}" dt="2022-09-26T09:09:00.397" v="220" actId="20577"/>
          <ac:spMkLst>
            <pc:docMk/>
            <pc:sldMk cId="3620226621" sldId="258"/>
            <ac:spMk id="2" creationId="{D6E269E4-5632-043F-1877-F953B2C51A2F}"/>
          </ac:spMkLst>
        </pc:spChg>
      </pc:sldChg>
    </pc:docChg>
  </pc:docChgLst>
  <pc:docChgLst>
    <pc:chgData name="Bhagyashri Dhavale" userId="16ee27d16de533ba" providerId="Windows Live" clId="Web-{12B5A967-5C4D-48D2-8D92-8A9753DE21E6}"/>
    <pc:docChg chg="modSld">
      <pc:chgData name="Bhagyashri Dhavale" userId="16ee27d16de533ba" providerId="Windows Live" clId="Web-{12B5A967-5C4D-48D2-8D92-8A9753DE21E6}" dt="2022-09-30T10:11:13.278" v="17" actId="1076"/>
      <pc:docMkLst>
        <pc:docMk/>
      </pc:docMkLst>
      <pc:sldChg chg="addSp modSp mod setBg">
        <pc:chgData name="Bhagyashri Dhavale" userId="16ee27d16de533ba" providerId="Windows Live" clId="Web-{12B5A967-5C4D-48D2-8D92-8A9753DE21E6}" dt="2022-09-30T10:11:13.278" v="17" actId="1076"/>
        <pc:sldMkLst>
          <pc:docMk/>
          <pc:sldMk cId="3323332636" sldId="280"/>
        </pc:sldMkLst>
        <pc:spChg chg="mod">
          <ac:chgData name="Bhagyashri Dhavale" userId="16ee27d16de533ba" providerId="Windows Live" clId="Web-{12B5A967-5C4D-48D2-8D92-8A9753DE21E6}" dt="2022-09-30T10:09:48.776" v="1"/>
          <ac:spMkLst>
            <pc:docMk/>
            <pc:sldMk cId="3323332636" sldId="280"/>
            <ac:spMk id="2" creationId="{80996988-B506-646F-1059-F6B60BFD9444}"/>
          </ac:spMkLst>
        </pc:spChg>
        <pc:spChg chg="mod">
          <ac:chgData name="Bhagyashri Dhavale" userId="16ee27d16de533ba" providerId="Windows Live" clId="Web-{12B5A967-5C4D-48D2-8D92-8A9753DE21E6}" dt="2022-09-30T10:10:49.793" v="13" actId="1076"/>
          <ac:spMkLst>
            <pc:docMk/>
            <pc:sldMk cId="3323332636" sldId="280"/>
            <ac:spMk id="3" creationId="{43C698D6-5A0B-AC7F-8089-1E4FB9BC30E3}"/>
          </ac:spMkLst>
        </pc:spChg>
        <pc:picChg chg="add mod">
          <ac:chgData name="Bhagyashri Dhavale" userId="16ee27d16de533ba" providerId="Windows Live" clId="Web-{12B5A967-5C4D-48D2-8D92-8A9753DE21E6}" dt="2022-09-30T10:11:13.278" v="17" actId="1076"/>
          <ac:picMkLst>
            <pc:docMk/>
            <pc:sldMk cId="3323332636" sldId="280"/>
            <ac:picMk id="4" creationId="{4671A5F2-CB65-84BD-55D2-8145FB905969}"/>
          </ac:picMkLst>
        </pc:picChg>
      </pc:sldChg>
    </pc:docChg>
  </pc:docChgLst>
  <pc:docChgLst>
    <pc:chgData name="Bhagyashri Dhavale" userId="16ee27d16de533ba" providerId="Windows Live" clId="Web-{399037C1-A578-4D08-9F52-1E0A45E4F77A}"/>
    <pc:docChg chg="addSld modSld">
      <pc:chgData name="Bhagyashri Dhavale" userId="16ee27d16de533ba" providerId="Windows Live" clId="Web-{399037C1-A578-4D08-9F52-1E0A45E4F77A}" dt="2022-09-29T10:14:08.882" v="135" actId="20577"/>
      <pc:docMkLst>
        <pc:docMk/>
      </pc:docMkLst>
      <pc:sldChg chg="modSp">
        <pc:chgData name="Bhagyashri Dhavale" userId="16ee27d16de533ba" providerId="Windows Live" clId="Web-{399037C1-A578-4D08-9F52-1E0A45E4F77A}" dt="2022-09-29T09:54:06.379" v="74" actId="20577"/>
        <pc:sldMkLst>
          <pc:docMk/>
          <pc:sldMk cId="109857222" sldId="256"/>
        </pc:sldMkLst>
        <pc:spChg chg="mod">
          <ac:chgData name="Bhagyashri Dhavale" userId="16ee27d16de533ba" providerId="Windows Live" clId="Web-{399037C1-A578-4D08-9F52-1E0A45E4F77A}" dt="2022-09-29T09:54:06.379" v="7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Bhagyashri Dhavale" userId="16ee27d16de533ba" providerId="Windows Live" clId="Web-{399037C1-A578-4D08-9F52-1E0A45E4F77A}" dt="2022-09-29T09:56:25.805" v="117" actId="1076"/>
        <pc:sldMkLst>
          <pc:docMk/>
          <pc:sldMk cId="258850462" sldId="271"/>
        </pc:sldMkLst>
        <pc:spChg chg="mod">
          <ac:chgData name="Bhagyashri Dhavale" userId="16ee27d16de533ba" providerId="Windows Live" clId="Web-{399037C1-A578-4D08-9F52-1E0A45E4F77A}" dt="2022-09-29T09:56:25.805" v="117" actId="1076"/>
          <ac:spMkLst>
            <pc:docMk/>
            <pc:sldMk cId="258850462" sldId="271"/>
            <ac:spMk id="3" creationId="{0BC2121C-1080-2EFB-1460-851649F0134C}"/>
          </ac:spMkLst>
        </pc:spChg>
      </pc:sldChg>
      <pc:sldChg chg="modSp">
        <pc:chgData name="Bhagyashri Dhavale" userId="16ee27d16de533ba" providerId="Windows Live" clId="Web-{399037C1-A578-4D08-9F52-1E0A45E4F77A}" dt="2022-09-29T09:58:51.950" v="126" actId="20577"/>
        <pc:sldMkLst>
          <pc:docMk/>
          <pc:sldMk cId="2309905532" sldId="275"/>
        </pc:sldMkLst>
        <pc:spChg chg="mod">
          <ac:chgData name="Bhagyashri Dhavale" userId="16ee27d16de533ba" providerId="Windows Live" clId="Web-{399037C1-A578-4D08-9F52-1E0A45E4F77A}" dt="2022-09-29T09:58:51.950" v="126" actId="20577"/>
          <ac:spMkLst>
            <pc:docMk/>
            <pc:sldMk cId="2309905532" sldId="275"/>
            <ac:spMk id="2" creationId="{7F976600-CCCF-4A68-C5F8-4A1B6BA6F004}"/>
          </ac:spMkLst>
        </pc:spChg>
      </pc:sldChg>
      <pc:sldChg chg="modSp">
        <pc:chgData name="Bhagyashri Dhavale" userId="16ee27d16de533ba" providerId="Windows Live" clId="Web-{399037C1-A578-4D08-9F52-1E0A45E4F77A}" dt="2022-09-29T10:02:04.611" v="134" actId="20577"/>
        <pc:sldMkLst>
          <pc:docMk/>
          <pc:sldMk cId="379440383" sldId="276"/>
        </pc:sldMkLst>
        <pc:spChg chg="mod">
          <ac:chgData name="Bhagyashri Dhavale" userId="16ee27d16de533ba" providerId="Windows Live" clId="Web-{399037C1-A578-4D08-9F52-1E0A45E4F77A}" dt="2022-09-29T10:02:04.611" v="134" actId="20577"/>
          <ac:spMkLst>
            <pc:docMk/>
            <pc:sldMk cId="379440383" sldId="276"/>
            <ac:spMk id="2" creationId="{F710D4C3-A92A-1615-0960-AB29D4B70CA9}"/>
          </ac:spMkLst>
        </pc:spChg>
      </pc:sldChg>
      <pc:sldChg chg="modSp">
        <pc:chgData name="Bhagyashri Dhavale" userId="16ee27d16de533ba" providerId="Windows Live" clId="Web-{399037C1-A578-4D08-9F52-1E0A45E4F77A}" dt="2022-09-29T10:14:08.882" v="135" actId="20577"/>
        <pc:sldMkLst>
          <pc:docMk/>
          <pc:sldMk cId="2758813848" sldId="277"/>
        </pc:sldMkLst>
        <pc:spChg chg="mod">
          <ac:chgData name="Bhagyashri Dhavale" userId="16ee27d16de533ba" providerId="Windows Live" clId="Web-{399037C1-A578-4D08-9F52-1E0A45E4F77A}" dt="2022-09-29T10:14:08.882" v="135" actId="20577"/>
          <ac:spMkLst>
            <pc:docMk/>
            <pc:sldMk cId="2758813848" sldId="277"/>
            <ac:spMk id="2" creationId="{0C90F2FA-637C-F70B-4E59-17300E2B07DA}"/>
          </ac:spMkLst>
        </pc:spChg>
        <pc:spChg chg="mod">
          <ac:chgData name="Bhagyashri Dhavale" userId="16ee27d16de533ba" providerId="Windows Live" clId="Web-{399037C1-A578-4D08-9F52-1E0A45E4F77A}" dt="2022-09-29T09:52:09.501" v="62" actId="20577"/>
          <ac:spMkLst>
            <pc:docMk/>
            <pc:sldMk cId="2758813848" sldId="277"/>
            <ac:spMk id="3" creationId="{693B7239-E878-F7CC-6BC9-83C139178D47}"/>
          </ac:spMkLst>
        </pc:spChg>
      </pc:sldChg>
      <pc:sldChg chg="addSp delSp modSp new mod setBg setClrOvrMap">
        <pc:chgData name="Bhagyashri Dhavale" userId="16ee27d16de533ba" providerId="Windows Live" clId="Web-{399037C1-A578-4D08-9F52-1E0A45E4F77A}" dt="2022-09-29T09:47:49.571" v="56" actId="20577"/>
        <pc:sldMkLst>
          <pc:docMk/>
          <pc:sldMk cId="1996156447" sldId="278"/>
        </pc:sldMkLst>
        <pc:spChg chg="del">
          <ac:chgData name="Bhagyashri Dhavale" userId="16ee27d16de533ba" providerId="Windows Live" clId="Web-{399037C1-A578-4D08-9F52-1E0A45E4F77A}" dt="2022-09-29T09:45:25.614" v="24"/>
          <ac:spMkLst>
            <pc:docMk/>
            <pc:sldMk cId="1996156447" sldId="278"/>
            <ac:spMk id="2" creationId="{1AD1A854-32E9-5142-E9DA-E9D14DED87DE}"/>
          </ac:spMkLst>
        </pc:spChg>
        <pc:spChg chg="mod">
          <ac:chgData name="Bhagyashri Dhavale" userId="16ee27d16de533ba" providerId="Windows Live" clId="Web-{399037C1-A578-4D08-9F52-1E0A45E4F77A}" dt="2022-09-29T09:47:49.571" v="56" actId="20577"/>
          <ac:spMkLst>
            <pc:docMk/>
            <pc:sldMk cId="1996156447" sldId="278"/>
            <ac:spMk id="3" creationId="{F6FE7431-FAD1-44BE-5B46-7F6CFFDCFA03}"/>
          </ac:spMkLst>
        </pc:spChg>
        <pc:spChg chg="add del">
          <ac:chgData name="Bhagyashri Dhavale" userId="16ee27d16de533ba" providerId="Windows Live" clId="Web-{399037C1-A578-4D08-9F52-1E0A45E4F77A}" dt="2022-09-29T09:46:47.913" v="44"/>
          <ac:spMkLst>
            <pc:docMk/>
            <pc:sldMk cId="1996156447" sldId="278"/>
            <ac:spMk id="8" creationId="{B219AE65-9B94-44EA-BEF3-EF4BFA169C81}"/>
          </ac:spMkLst>
        </pc:spChg>
        <pc:spChg chg="add del">
          <ac:chgData name="Bhagyashri Dhavale" userId="16ee27d16de533ba" providerId="Windows Live" clId="Web-{399037C1-A578-4D08-9F52-1E0A45E4F77A}" dt="2022-09-29T09:46:47.913" v="44"/>
          <ac:spMkLst>
            <pc:docMk/>
            <pc:sldMk cId="1996156447" sldId="278"/>
            <ac:spMk id="10" creationId="{F0C81A57-9CD5-461B-8FFE-4A8CB6CFBE01}"/>
          </ac:spMkLst>
        </pc:spChg>
        <pc:spChg chg="add del">
          <ac:chgData name="Bhagyashri Dhavale" userId="16ee27d16de533ba" providerId="Windows Live" clId="Web-{399037C1-A578-4D08-9F52-1E0A45E4F77A}" dt="2022-09-29T09:47:00.429" v="46"/>
          <ac:spMkLst>
            <pc:docMk/>
            <pc:sldMk cId="1996156447" sldId="278"/>
            <ac:spMk id="18" creationId="{C314C310-850D-4491-AA52-C75BEA68B68C}"/>
          </ac:spMkLst>
        </pc:spChg>
        <pc:spChg chg="add del">
          <ac:chgData name="Bhagyashri Dhavale" userId="16ee27d16de533ba" providerId="Windows Live" clId="Web-{399037C1-A578-4D08-9F52-1E0A45E4F77A}" dt="2022-09-29T09:47:35.884" v="48"/>
          <ac:spMkLst>
            <pc:docMk/>
            <pc:sldMk cId="1996156447" sldId="278"/>
            <ac:spMk id="22" creationId="{B219AE65-9B94-44EA-BEF3-EF4BFA169C81}"/>
          </ac:spMkLst>
        </pc:spChg>
        <pc:spChg chg="add del">
          <ac:chgData name="Bhagyashri Dhavale" userId="16ee27d16de533ba" providerId="Windows Live" clId="Web-{399037C1-A578-4D08-9F52-1E0A45E4F77A}" dt="2022-09-29T09:47:35.884" v="48"/>
          <ac:spMkLst>
            <pc:docMk/>
            <pc:sldMk cId="1996156447" sldId="278"/>
            <ac:spMk id="23" creationId="{F0C81A57-9CD5-461B-8FFE-4A8CB6CFBE01}"/>
          </ac:spMkLst>
        </pc:spChg>
        <pc:spChg chg="add">
          <ac:chgData name="Bhagyashri Dhavale" userId="16ee27d16de533ba" providerId="Windows Live" clId="Web-{399037C1-A578-4D08-9F52-1E0A45E4F77A}" dt="2022-09-29T09:47:35.899" v="49"/>
          <ac:spMkLst>
            <pc:docMk/>
            <pc:sldMk cId="1996156447" sldId="278"/>
            <ac:spMk id="27" creationId="{B219AE65-9B94-44EA-BEF3-EF4BFA169C81}"/>
          </ac:spMkLst>
        </pc:spChg>
        <pc:spChg chg="add">
          <ac:chgData name="Bhagyashri Dhavale" userId="16ee27d16de533ba" providerId="Windows Live" clId="Web-{399037C1-A578-4D08-9F52-1E0A45E4F77A}" dt="2022-09-29T09:47:35.899" v="49"/>
          <ac:spMkLst>
            <pc:docMk/>
            <pc:sldMk cId="1996156447" sldId="278"/>
            <ac:spMk id="28" creationId="{F0C81A57-9CD5-461B-8FFE-4A8CB6CFBE01}"/>
          </ac:spMkLst>
        </pc:spChg>
        <pc:grpChg chg="add del">
          <ac:chgData name="Bhagyashri Dhavale" userId="16ee27d16de533ba" providerId="Windows Live" clId="Web-{399037C1-A578-4D08-9F52-1E0A45E4F77A}" dt="2022-09-29T09:46:47.913" v="44"/>
          <ac:grpSpMkLst>
            <pc:docMk/>
            <pc:sldMk cId="1996156447" sldId="278"/>
            <ac:grpSpMk id="12" creationId="{3086C462-37F4-494D-8292-CCB95221CC1A}"/>
          </ac:grpSpMkLst>
        </pc:grpChg>
        <pc:grpChg chg="add del">
          <ac:chgData name="Bhagyashri Dhavale" userId="16ee27d16de533ba" providerId="Windows Live" clId="Web-{399037C1-A578-4D08-9F52-1E0A45E4F77A}" dt="2022-09-29T09:47:00.429" v="46"/>
          <ac:grpSpMkLst>
            <pc:docMk/>
            <pc:sldMk cId="1996156447" sldId="278"/>
            <ac:grpSpMk id="19" creationId="{D4EC3799-3F52-48CE-85CC-83AED368EB42}"/>
          </ac:grpSpMkLst>
        </pc:grpChg>
        <pc:grpChg chg="add del">
          <ac:chgData name="Bhagyashri Dhavale" userId="16ee27d16de533ba" providerId="Windows Live" clId="Web-{399037C1-A578-4D08-9F52-1E0A45E4F77A}" dt="2022-09-29T09:47:35.884" v="48"/>
          <ac:grpSpMkLst>
            <pc:docMk/>
            <pc:sldMk cId="1996156447" sldId="278"/>
            <ac:grpSpMk id="24" creationId="{3086C462-37F4-494D-8292-CCB95221CC1A}"/>
          </ac:grpSpMkLst>
        </pc:grpChg>
        <pc:grpChg chg="add">
          <ac:chgData name="Bhagyashri Dhavale" userId="16ee27d16de533ba" providerId="Windows Live" clId="Web-{399037C1-A578-4D08-9F52-1E0A45E4F77A}" dt="2022-09-29T09:47:35.899" v="49"/>
          <ac:grpSpMkLst>
            <pc:docMk/>
            <pc:sldMk cId="1996156447" sldId="278"/>
            <ac:grpSpMk id="29" creationId="{3086C462-37F4-494D-8292-CCB95221CC1A}"/>
          </ac:grpSpMkLst>
        </pc:grpChg>
        <pc:cxnChg chg="add del">
          <ac:chgData name="Bhagyashri Dhavale" userId="16ee27d16de533ba" providerId="Windows Live" clId="Web-{399037C1-A578-4D08-9F52-1E0A45E4F77A}" dt="2022-09-29T09:47:00.429" v="46"/>
          <ac:cxnSpMkLst>
            <pc:docMk/>
            <pc:sldMk cId="1996156447" sldId="278"/>
            <ac:cxnSpMk id="14" creationId="{789E20C7-BB50-4317-93C7-90C8ED80B275}"/>
          </ac:cxnSpMkLst>
        </pc:cxnChg>
        <pc:cxnChg chg="add del">
          <ac:chgData name="Bhagyashri Dhavale" userId="16ee27d16de533ba" providerId="Windows Live" clId="Web-{399037C1-A578-4D08-9F52-1E0A45E4F77A}" dt="2022-09-29T09:46:47.913" v="44"/>
          <ac:cxnSpMkLst>
            <pc:docMk/>
            <pc:sldMk cId="1996156447" sldId="278"/>
            <ac:cxnSpMk id="16" creationId="{AD23B2CD-009B-425A-9616-1E1AD1D5AB46}"/>
          </ac:cxnSpMkLst>
        </pc:cxnChg>
        <pc:cxnChg chg="add">
          <ac:chgData name="Bhagyashri Dhavale" userId="16ee27d16de533ba" providerId="Windows Live" clId="Web-{399037C1-A578-4D08-9F52-1E0A45E4F77A}" dt="2022-09-29T09:47:35.899" v="49"/>
          <ac:cxnSpMkLst>
            <pc:docMk/>
            <pc:sldMk cId="1996156447" sldId="278"/>
            <ac:cxnSpMk id="31" creationId="{AD23B2CD-009B-425A-9616-1E1AD1D5AB46}"/>
          </ac:cxnSpMkLst>
        </pc:cxnChg>
      </pc:sldChg>
    </pc:docChg>
  </pc:docChgLst>
  <pc:docChgLst>
    <pc:chgData name="Bhagyashri Dhavale" userId="16ee27d16de533ba" providerId="Windows Live" clId="Web-{E47B3E25-E852-4D42-B66D-11584793271E}"/>
    <pc:docChg chg="addSld delSld modSld sldOrd addMainMaster delMainMaster">
      <pc:chgData name="Bhagyashri Dhavale" userId="16ee27d16de533ba" providerId="Windows Live" clId="Web-{E47B3E25-E852-4D42-B66D-11584793271E}" dt="2022-09-29T08:50:29.047" v="4"/>
      <pc:docMkLst>
        <pc:docMk/>
      </pc:docMkLst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109857222" sldId="256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109857222" sldId="256"/>
            <ac:spMk id="2" creationId="{00000000-0000-0000-0000-000000000000}"/>
          </ac:spMkLst>
        </pc:sp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3620226621" sldId="258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3620226621" sldId="258"/>
            <ac:spMk id="2" creationId="{CAFA77ED-3FC0-2301-9D4E-6A74F195456E}"/>
          </ac:spMkLst>
        </pc:spChg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3620226621" sldId="258"/>
            <ac:spMk id="3" creationId="{B6B14371-EFFF-ADF0-506D-23CD3550FF43}"/>
          </ac:spMkLst>
        </pc:sp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1424543312" sldId="259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1424543312" sldId="259"/>
            <ac:spMk id="2" creationId="{B88E57FD-32B4-5E4F-9056-52FA7A3FEDD0}"/>
          </ac:spMkLst>
        </pc:spChg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1424543312" sldId="259"/>
            <ac:spMk id="3" creationId="{460E425E-3A3C-DB12-A0D1-ACECF4BEFE38}"/>
          </ac:spMkLst>
        </pc:sp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4107758694" sldId="262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4107758694" sldId="262"/>
            <ac:spMk id="2" creationId="{043A801C-932B-79E8-9B2A-A13F23B9072E}"/>
          </ac:spMkLst>
        </pc:spChg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4107758694" sldId="262"/>
            <ac:spMk id="3" creationId="{2B7CD167-FDEA-4AED-F816-BAA81C2C87CC}"/>
          </ac:spMkLst>
        </pc:sp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957379329" sldId="263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957379329" sldId="263"/>
            <ac:spMk id="2" creationId="{7893DCC0-462A-E0CE-C9BA-88A1EA8E36EB}"/>
          </ac:spMkLst>
        </pc:spChg>
        <pc:graphicFrameChg chg="mod ord">
          <ac:chgData name="Bhagyashri Dhavale" userId="16ee27d16de533ba" providerId="Windows Live" clId="Web-{E47B3E25-E852-4D42-B66D-11584793271E}" dt="2022-09-29T08:49:34.530" v="1"/>
          <ac:graphicFrameMkLst>
            <pc:docMk/>
            <pc:sldMk cId="957379329" sldId="263"/>
            <ac:graphicFrameMk id="355" creationId="{F5E59359-7321-F8EE-FA10-021BC498D338}"/>
          </ac:graphicFrameMkLst>
        </pc:graphicFrame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2186744360" sldId="264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2186744360" sldId="264"/>
            <ac:spMk id="2" creationId="{189A4E6B-986B-7F40-563A-7033072E91ED}"/>
          </ac:spMkLst>
        </pc:spChg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2186744360" sldId="264"/>
            <ac:spMk id="3" creationId="{E8E8124E-3073-2A0C-ABFE-0FA0FD1B2608}"/>
          </ac:spMkLst>
        </pc:sp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1893935546" sldId="266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1893935546" sldId="266"/>
            <ac:spMk id="2" creationId="{5F4B01C3-74D6-F1A8-88A0-9F9A3575609B}"/>
          </ac:spMkLst>
        </pc:spChg>
        <pc:graphicFrameChg chg="mod ord">
          <ac:chgData name="Bhagyashri Dhavale" userId="16ee27d16de533ba" providerId="Windows Live" clId="Web-{E47B3E25-E852-4D42-B66D-11584793271E}" dt="2022-09-29T08:49:34.530" v="1"/>
          <ac:graphicFrameMkLst>
            <pc:docMk/>
            <pc:sldMk cId="1893935546" sldId="266"/>
            <ac:graphicFrameMk id="4" creationId="{9E3DAFE9-B8CF-7636-F641-3081387C6BC0}"/>
          </ac:graphicFrameMkLst>
        </pc:graphicFrame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1802217546" sldId="267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1802217546" sldId="267"/>
            <ac:spMk id="46" creationId="{0C4253F3-5F8B-454D-8E90-7B72B56F5EE8}"/>
          </ac:spMkLst>
        </pc:spChg>
      </pc:sldChg>
      <pc:sldChg chg="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825912474" sldId="269"/>
        </pc:sldMkLst>
      </pc:sldChg>
      <pc:sldChg chg="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816633457" sldId="270"/>
        </pc:sldMkLst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258850462" sldId="271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258850462" sldId="271"/>
            <ac:spMk id="2" creationId="{5D6388D0-7F60-78A0-05C9-A0655FAE412B}"/>
          </ac:spMkLst>
        </pc:spChg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258850462" sldId="271"/>
            <ac:spMk id="3" creationId="{0BC2121C-1080-2EFB-1460-851649F0134C}"/>
          </ac:spMkLst>
        </pc:spChg>
      </pc:sldChg>
      <pc:sldChg chg="modSp mod modClrScheme chgLayout">
        <pc:chgData name="Bhagyashri Dhavale" userId="16ee27d16de533ba" providerId="Windows Live" clId="Web-{E47B3E25-E852-4D42-B66D-11584793271E}" dt="2022-09-29T08:49:34.530" v="1"/>
        <pc:sldMkLst>
          <pc:docMk/>
          <pc:sldMk cId="1791140454" sldId="272"/>
        </pc:sldMkLst>
        <pc:spChg chg="mod ord">
          <ac:chgData name="Bhagyashri Dhavale" userId="16ee27d16de533ba" providerId="Windows Live" clId="Web-{E47B3E25-E852-4D42-B66D-11584793271E}" dt="2022-09-29T08:49:34.530" v="1"/>
          <ac:spMkLst>
            <pc:docMk/>
            <pc:sldMk cId="1791140454" sldId="272"/>
            <ac:spMk id="4" creationId="{04EFBD54-E2F0-72B1-121A-0923C8FC1875}"/>
          </ac:spMkLst>
        </pc:spChg>
        <pc:picChg chg="mod ord">
          <ac:chgData name="Bhagyashri Dhavale" userId="16ee27d16de533ba" providerId="Windows Live" clId="Web-{E47B3E25-E852-4D42-B66D-11584793271E}" dt="2022-09-29T08:49:34.530" v="1"/>
          <ac:picMkLst>
            <pc:docMk/>
            <pc:sldMk cId="1791140454" sldId="272"/>
            <ac:picMk id="6" creationId="{DBF14341-A0BA-161C-C570-9DE2CCBBEC7B}"/>
          </ac:picMkLst>
        </pc:picChg>
      </pc:sldChg>
      <pc:sldChg chg="new ord">
        <pc:chgData name="Bhagyashri Dhavale" userId="16ee27d16de533ba" providerId="Windows Live" clId="Web-{E47B3E25-E852-4D42-B66D-11584793271E}" dt="2022-09-29T08:50:29.047" v="4"/>
        <pc:sldMkLst>
          <pc:docMk/>
          <pc:sldMk cId="2648167302" sldId="273"/>
        </pc:sldMkLst>
      </pc:sldChg>
      <pc:sldChg chg="new del mod modClrScheme chgLayout">
        <pc:chgData name="Bhagyashri Dhavale" userId="16ee27d16de533ba" providerId="Windows Live" clId="Web-{E47B3E25-E852-4D42-B66D-11584793271E}" dt="2022-09-29T08:50:08.812" v="2"/>
        <pc:sldMkLst>
          <pc:docMk/>
          <pc:sldMk cId="3584550408" sldId="273"/>
        </pc:sldMkLst>
      </pc:sldChg>
      <pc:sldMasterChg chg="del delSldLayout">
        <pc:chgData name="Bhagyashri Dhavale" userId="16ee27d16de533ba" providerId="Windows Live" clId="Web-{E47B3E25-E852-4D42-B66D-11584793271E}" dt="2022-09-29T08:49:34.530" v="1"/>
        <pc:sldMasterMkLst>
          <pc:docMk/>
          <pc:sldMasterMk cId="3218125275" sldId="2147483708"/>
        </pc:sldMasterMkLst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3463625316" sldId="2147483709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3820346031" sldId="2147483710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1824840924" sldId="2147483711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3682126307" sldId="2147483712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3803161092" sldId="2147483713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1276141598" sldId="2147483714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1290411100" sldId="2147483715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1158147555" sldId="2147483716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809252652" sldId="2147483717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2803148254" sldId="2147483718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1271800497" sldId="2147483719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3090390376" sldId="2147483720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2820962790" sldId="2147483721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2986327179" sldId="2147483722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2314115534" sldId="2147483723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555362258" sldId="2147483724"/>
          </pc:sldLayoutMkLst>
        </pc:sldLayoutChg>
        <pc:sldLayoutChg chg="del">
          <pc:chgData name="Bhagyashri Dhavale" userId="16ee27d16de533ba" providerId="Windows Live" clId="Web-{E47B3E25-E852-4D42-B66D-11584793271E}" dt="2022-09-29T08:49:34.530" v="1"/>
          <pc:sldLayoutMkLst>
            <pc:docMk/>
            <pc:sldMasterMk cId="3218125275" sldId="2147483708"/>
            <pc:sldLayoutMk cId="534132038" sldId="2147483725"/>
          </pc:sldLayoutMkLst>
        </pc:sldLayoutChg>
      </pc:sldMasterChg>
      <pc:sldMasterChg chg="add addSldLayout modSldLayout">
        <pc:chgData name="Bhagyashri Dhavale" userId="16ee27d16de533ba" providerId="Windows Live" clId="Web-{E47B3E25-E852-4D42-B66D-11584793271E}" dt="2022-09-29T08:49:34.530" v="1"/>
        <pc:sldMasterMkLst>
          <pc:docMk/>
          <pc:sldMasterMk cId="988013239" sldId="2147483726"/>
        </pc:sldMasterMkLst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2323906155" sldId="2147483727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2561896435" sldId="2147483728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1211290715" sldId="2147483729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47207336" sldId="2147483730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1751445798" sldId="2147483731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1104945564" sldId="2147483732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133098760" sldId="2147483733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591422283" sldId="2147483734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336174868" sldId="2147483735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4102309140" sldId="2147483736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1478967538" sldId="2147483737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951780160" sldId="2147483738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4102000456" sldId="2147483739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3472809382" sldId="2147483740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3440146339" sldId="2147483741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1783767290" sldId="2147483742"/>
          </pc:sldLayoutMkLst>
        </pc:sldLayoutChg>
        <pc:sldLayoutChg chg="add mod replId">
          <pc:chgData name="Bhagyashri Dhavale" userId="16ee27d16de533ba" providerId="Windows Live" clId="Web-{E47B3E25-E852-4D42-B66D-11584793271E}" dt="2022-09-29T08:49:34.530" v="1"/>
          <pc:sldLayoutMkLst>
            <pc:docMk/>
            <pc:sldMasterMk cId="988013239" sldId="2147483726"/>
            <pc:sldLayoutMk cId="1077217307" sldId="2147483743"/>
          </pc:sldLayoutMkLst>
        </pc:sldLayoutChg>
      </pc:sldMasterChg>
    </pc:docChg>
  </pc:docChgLst>
  <pc:docChgLst>
    <pc:chgData name="Bhagyashri Dhavale" userId="16ee27d16de533ba" providerId="Windows Live" clId="Web-{C9612097-6AC9-4746-BCCB-458CB3DC142A}"/>
    <pc:docChg chg="addSld modSld">
      <pc:chgData name="Bhagyashri Dhavale" userId="16ee27d16de533ba" providerId="Windows Live" clId="Web-{C9612097-6AC9-4746-BCCB-458CB3DC142A}" dt="2022-09-28T12:50:36.156" v="78" actId="14100"/>
      <pc:docMkLst>
        <pc:docMk/>
      </pc:docMkLst>
      <pc:sldChg chg="addSp delSp modSp mod setBg modClrScheme chgLayout">
        <pc:chgData name="Bhagyashri Dhavale" userId="16ee27d16de533ba" providerId="Windows Live" clId="Web-{C9612097-6AC9-4746-BCCB-458CB3DC142A}" dt="2022-09-28T12:50:36.156" v="78" actId="14100"/>
        <pc:sldMkLst>
          <pc:docMk/>
          <pc:sldMk cId="3744855053" sldId="268"/>
        </pc:sldMkLst>
        <pc:spChg chg="add del mod">
          <ac:chgData name="Bhagyashri Dhavale" userId="16ee27d16de533ba" providerId="Windows Live" clId="Web-{C9612097-6AC9-4746-BCCB-458CB3DC142A}" dt="2022-09-28T12:44:04.768" v="18"/>
          <ac:spMkLst>
            <pc:docMk/>
            <pc:sldMk cId="3744855053" sldId="268"/>
            <ac:spMk id="2" creationId="{61FE9D05-CB3F-CFC2-38EA-290C6C36D08E}"/>
          </ac:spMkLst>
        </pc:spChg>
        <pc:spChg chg="add mod">
          <ac:chgData name="Bhagyashri Dhavale" userId="16ee27d16de533ba" providerId="Windows Live" clId="Web-{C9612097-6AC9-4746-BCCB-458CB3DC142A}" dt="2022-09-28T12:46:59.430" v="36" actId="20577"/>
          <ac:spMkLst>
            <pc:docMk/>
            <pc:sldMk cId="3744855053" sldId="268"/>
            <ac:spMk id="4" creationId="{859C0F6B-ECE8-9280-778E-08BE9184B7F8}"/>
          </ac:spMkLst>
        </pc:spChg>
        <pc:graphicFrameChg chg="add mod modGraphic">
          <ac:chgData name="Bhagyashri Dhavale" userId="16ee27d16de533ba" providerId="Windows Live" clId="Web-{C9612097-6AC9-4746-BCCB-458CB3DC142A}" dt="2022-09-28T12:50:36.156" v="78" actId="14100"/>
          <ac:graphicFrameMkLst>
            <pc:docMk/>
            <pc:sldMk cId="3744855053" sldId="268"/>
            <ac:graphicFrameMk id="5" creationId="{CEC2EBED-4697-98F6-64FE-3F410EECCBBF}"/>
          </ac:graphicFrameMkLst>
        </pc:graphicFrameChg>
        <pc:picChg chg="add mod">
          <ac:chgData name="Bhagyashri Dhavale" userId="16ee27d16de533ba" providerId="Windows Live" clId="Web-{C9612097-6AC9-4746-BCCB-458CB3DC142A}" dt="2022-09-28T12:50:00.389" v="77" actId="1076"/>
          <ac:picMkLst>
            <pc:docMk/>
            <pc:sldMk cId="3744855053" sldId="268"/>
            <ac:picMk id="3" creationId="{D4452E20-F71B-23E6-8545-7252482E3F28}"/>
          </ac:picMkLst>
        </pc:picChg>
      </pc:sldChg>
      <pc:sldChg chg="new">
        <pc:chgData name="Bhagyashri Dhavale" userId="16ee27d16de533ba" providerId="Windows Live" clId="Web-{C9612097-6AC9-4746-BCCB-458CB3DC142A}" dt="2022-09-28T12:43:10.078" v="0"/>
        <pc:sldMkLst>
          <pc:docMk/>
          <pc:sldMk cId="825912474" sldId="269"/>
        </pc:sldMkLst>
      </pc:sldChg>
    </pc:docChg>
  </pc:docChgLst>
  <pc:docChgLst>
    <pc:chgData name="Bhagyashri Dhavale" userId="16ee27d16de533ba" providerId="Windows Live" clId="Web-{51A71EFD-9CE8-4AAF-BA9B-924A86B03910}"/>
    <pc:docChg chg="modSld">
      <pc:chgData name="Bhagyashri Dhavale" userId="16ee27d16de533ba" providerId="Windows Live" clId="Web-{51A71EFD-9CE8-4AAF-BA9B-924A86B03910}" dt="2022-09-30T07:22:17.428" v="71" actId="20577"/>
      <pc:docMkLst>
        <pc:docMk/>
      </pc:docMkLst>
      <pc:sldChg chg="modSp">
        <pc:chgData name="Bhagyashri Dhavale" userId="16ee27d16de533ba" providerId="Windows Live" clId="Web-{51A71EFD-9CE8-4AAF-BA9B-924A86B03910}" dt="2022-09-30T07:17:47.606" v="2" actId="1076"/>
        <pc:sldMkLst>
          <pc:docMk/>
          <pc:sldMk cId="258850462" sldId="271"/>
        </pc:sldMkLst>
        <pc:picChg chg="mod">
          <ac:chgData name="Bhagyashri Dhavale" userId="16ee27d16de533ba" providerId="Windows Live" clId="Web-{51A71EFD-9CE8-4AAF-BA9B-924A86B03910}" dt="2022-09-30T07:17:47.606" v="2" actId="1076"/>
          <ac:picMkLst>
            <pc:docMk/>
            <pc:sldMk cId="258850462" sldId="271"/>
            <ac:picMk id="8" creationId="{975E79CE-090C-E39D-6E4E-0DAC9D707EE9}"/>
          </ac:picMkLst>
        </pc:picChg>
      </pc:sldChg>
      <pc:sldChg chg="modSp">
        <pc:chgData name="Bhagyashri Dhavale" userId="16ee27d16de533ba" providerId="Windows Live" clId="Web-{51A71EFD-9CE8-4AAF-BA9B-924A86B03910}" dt="2022-09-30T07:22:17.428" v="71" actId="20577"/>
        <pc:sldMkLst>
          <pc:docMk/>
          <pc:sldMk cId="133335150" sldId="279"/>
        </pc:sldMkLst>
        <pc:spChg chg="mod">
          <ac:chgData name="Bhagyashri Dhavale" userId="16ee27d16de533ba" providerId="Windows Live" clId="Web-{51A71EFD-9CE8-4AAF-BA9B-924A86B03910}" dt="2022-09-30T07:22:17.428" v="71" actId="20577"/>
          <ac:spMkLst>
            <pc:docMk/>
            <pc:sldMk cId="133335150" sldId="279"/>
            <ac:spMk id="3" creationId="{8BD0AE59-8680-1050-AAE1-F8FA1D4F452B}"/>
          </ac:spMkLst>
        </pc:spChg>
      </pc:sldChg>
    </pc:docChg>
  </pc:docChgLst>
  <pc:docChgLst>
    <pc:chgData name="Bhagyashri Dhavale" userId="16ee27d16de533ba" providerId="Windows Live" clId="Web-{99305741-9550-4764-A4DB-8F8400204EE6}"/>
    <pc:docChg chg="modSld">
      <pc:chgData name="Bhagyashri Dhavale" userId="16ee27d16de533ba" providerId="Windows Live" clId="Web-{99305741-9550-4764-A4DB-8F8400204EE6}" dt="2022-09-26T09:21:58.018" v="195" actId="14100"/>
      <pc:docMkLst>
        <pc:docMk/>
      </pc:docMkLst>
      <pc:sldChg chg="modSp">
        <pc:chgData name="Bhagyashri Dhavale" userId="16ee27d16de533ba" providerId="Windows Live" clId="Web-{99305741-9550-4764-A4DB-8F8400204EE6}" dt="2022-09-26T09:21:58.018" v="195" actId="14100"/>
        <pc:sldMkLst>
          <pc:docMk/>
          <pc:sldMk cId="3620226621" sldId="258"/>
        </pc:sldMkLst>
        <pc:spChg chg="mod">
          <ac:chgData name="Bhagyashri Dhavale" userId="16ee27d16de533ba" providerId="Windows Live" clId="Web-{99305741-9550-4764-A4DB-8F8400204EE6}" dt="2022-09-26T09:21:58.018" v="195" actId="14100"/>
          <ac:spMkLst>
            <pc:docMk/>
            <pc:sldMk cId="3620226621" sldId="258"/>
            <ac:spMk id="3" creationId="{B6B14371-EFFF-ADF0-506D-23CD3550FF43}"/>
          </ac:spMkLst>
        </pc:spChg>
      </pc:sldChg>
    </pc:docChg>
  </pc:docChgLst>
  <pc:docChgLst>
    <pc:chgData name="Bhagyashri Dhavale" userId="16ee27d16de533ba" providerId="Windows Live" clId="Web-{0B21C3CD-89E0-4A30-ADB4-9DC667C63851}"/>
    <pc:docChg chg="modSld">
      <pc:chgData name="Bhagyashri Dhavale" userId="16ee27d16de533ba" providerId="Windows Live" clId="Web-{0B21C3CD-89E0-4A30-ADB4-9DC667C63851}" dt="2022-09-28T13:58:05" v="64" actId="14100"/>
      <pc:docMkLst>
        <pc:docMk/>
      </pc:docMkLst>
      <pc:sldChg chg="addSp delSp modSp">
        <pc:chgData name="Bhagyashri Dhavale" userId="16ee27d16de533ba" providerId="Windows Live" clId="Web-{0B21C3CD-89E0-4A30-ADB4-9DC667C63851}" dt="2022-09-28T13:58:05" v="64" actId="14100"/>
        <pc:sldMkLst>
          <pc:docMk/>
          <pc:sldMk cId="816633457" sldId="270"/>
        </pc:sldMkLst>
        <pc:spChg chg="add del">
          <ac:chgData name="Bhagyashri Dhavale" userId="16ee27d16de533ba" providerId="Windows Live" clId="Web-{0B21C3CD-89E0-4A30-ADB4-9DC667C63851}" dt="2022-09-28T13:46:14.848" v="2"/>
          <ac:spMkLst>
            <pc:docMk/>
            <pc:sldMk cId="816633457" sldId="270"/>
            <ac:spMk id="8" creationId="{A9F529C3-C941-49FD-8C67-82F134F64BDB}"/>
          </ac:spMkLst>
        </pc:spChg>
        <pc:spChg chg="add del">
          <ac:chgData name="Bhagyashri Dhavale" userId="16ee27d16de533ba" providerId="Windows Live" clId="Web-{0B21C3CD-89E0-4A30-ADB4-9DC667C63851}" dt="2022-09-28T13:46:14.848" v="2"/>
          <ac:spMkLst>
            <pc:docMk/>
            <pc:sldMk cId="816633457" sldId="270"/>
            <ac:spMk id="10" creationId="{20586029-32A0-47E5-9AEC-AE3ABA6B94D0}"/>
          </ac:spMkLst>
        </pc:spChg>
        <pc:graphicFrameChg chg="add mod modGraphic">
          <ac:chgData name="Bhagyashri Dhavale" userId="16ee27d16de533ba" providerId="Windows Live" clId="Web-{0B21C3CD-89E0-4A30-ADB4-9DC667C63851}" dt="2022-09-28T13:58:05" v="64" actId="14100"/>
          <ac:graphicFrameMkLst>
            <pc:docMk/>
            <pc:sldMk cId="816633457" sldId="270"/>
            <ac:graphicFrameMk id="4" creationId="{83228389-EF8D-1DA3-552D-CB7EEB7A56FF}"/>
          </ac:graphicFrameMkLst>
        </pc:graphicFrameChg>
        <pc:picChg chg="mod ord">
          <ac:chgData name="Bhagyashri Dhavale" userId="16ee27d16de533ba" providerId="Windows Live" clId="Web-{0B21C3CD-89E0-4A30-ADB4-9DC667C63851}" dt="2022-09-28T13:53:30.599" v="29" actId="1076"/>
          <ac:picMkLst>
            <pc:docMk/>
            <pc:sldMk cId="816633457" sldId="270"/>
            <ac:picMk id="2" creationId="{C4CDBF86-A05B-B77F-2DCD-58F3C0A98321}"/>
          </ac:picMkLst>
        </pc:picChg>
        <pc:picChg chg="add mod">
          <ac:chgData name="Bhagyashri Dhavale" userId="16ee27d16de533ba" providerId="Windows Live" clId="Web-{0B21C3CD-89E0-4A30-ADB4-9DC667C63851}" dt="2022-09-28T13:53:17.958" v="28" actId="1076"/>
          <ac:picMkLst>
            <pc:docMk/>
            <pc:sldMk cId="816633457" sldId="270"/>
            <ac:picMk id="3" creationId="{3C9225FB-FBDA-13B3-DEEB-71F6910DAD48}"/>
          </ac:picMkLst>
        </pc:picChg>
        <pc:cxnChg chg="add del">
          <ac:chgData name="Bhagyashri Dhavale" userId="16ee27d16de533ba" providerId="Windows Live" clId="Web-{0B21C3CD-89E0-4A30-ADB4-9DC667C63851}" dt="2022-09-28T13:46:14.848" v="2"/>
          <ac:cxnSpMkLst>
            <pc:docMk/>
            <pc:sldMk cId="816633457" sldId="270"/>
            <ac:cxnSpMk id="12" creationId="{8C730EAB-A532-4295-A302-FB4B90DB9F5E}"/>
          </ac:cxnSpMkLst>
        </pc:cxnChg>
      </pc:sldChg>
    </pc:docChg>
  </pc:docChgLst>
  <pc:docChgLst>
    <pc:chgData name="Bhagyashri Dhavale" userId="16ee27d16de533ba" providerId="Windows Live" clId="Web-{11DA6C13-0CE5-42B7-A960-F18873E19E12}"/>
    <pc:docChg chg="modSld">
      <pc:chgData name="Bhagyashri Dhavale" userId="16ee27d16de533ba" providerId="Windows Live" clId="Web-{11DA6C13-0CE5-42B7-A960-F18873E19E12}" dt="2022-09-29T09:41:28.301" v="21" actId="20577"/>
      <pc:docMkLst>
        <pc:docMk/>
      </pc:docMkLst>
      <pc:sldChg chg="modSp">
        <pc:chgData name="Bhagyashri Dhavale" userId="16ee27d16de533ba" providerId="Windows Live" clId="Web-{11DA6C13-0CE5-42B7-A960-F18873E19E12}" dt="2022-09-29T09:41:28.301" v="21" actId="20577"/>
        <pc:sldMkLst>
          <pc:docMk/>
          <pc:sldMk cId="2758813848" sldId="277"/>
        </pc:sldMkLst>
        <pc:spChg chg="mod">
          <ac:chgData name="Bhagyashri Dhavale" userId="16ee27d16de533ba" providerId="Windows Live" clId="Web-{11DA6C13-0CE5-42B7-A960-F18873E19E12}" dt="2022-09-29T09:41:28.301" v="21" actId="20577"/>
          <ac:spMkLst>
            <pc:docMk/>
            <pc:sldMk cId="2758813848" sldId="277"/>
            <ac:spMk id="3" creationId="{693B7239-E878-F7CC-6BC9-83C139178D47}"/>
          </ac:spMkLst>
        </pc:spChg>
      </pc:sldChg>
    </pc:docChg>
  </pc:docChgLst>
  <pc:docChgLst>
    <pc:chgData name="Bhagyashri Dhavale" userId="16ee27d16de533ba" providerId="Windows Live" clId="Web-{B9A102B4-685B-4E4D-A22C-E2CE457BFF7E}"/>
    <pc:docChg chg="modSld">
      <pc:chgData name="Bhagyashri Dhavale" userId="16ee27d16de533ba" providerId="Windows Live" clId="Web-{B9A102B4-685B-4E4D-A22C-E2CE457BFF7E}" dt="2022-09-30T07:39:54.454" v="149" actId="1076"/>
      <pc:docMkLst>
        <pc:docMk/>
      </pc:docMkLst>
      <pc:sldChg chg="modSp">
        <pc:chgData name="Bhagyashri Dhavale" userId="16ee27d16de533ba" providerId="Windows Live" clId="Web-{B9A102B4-685B-4E4D-A22C-E2CE457BFF7E}" dt="2022-09-30T07:39:54.454" v="149" actId="1076"/>
        <pc:sldMkLst>
          <pc:docMk/>
          <pc:sldMk cId="133335150" sldId="279"/>
        </pc:sldMkLst>
        <pc:spChg chg="mod">
          <ac:chgData name="Bhagyashri Dhavale" userId="16ee27d16de533ba" providerId="Windows Live" clId="Web-{B9A102B4-685B-4E4D-A22C-E2CE457BFF7E}" dt="2022-09-30T07:39:54.454" v="149" actId="1076"/>
          <ac:spMkLst>
            <pc:docMk/>
            <pc:sldMk cId="133335150" sldId="279"/>
            <ac:spMk id="3" creationId="{8BD0AE59-8680-1050-AAE1-F8FA1D4F452B}"/>
          </ac:spMkLst>
        </pc:spChg>
      </pc:sldChg>
    </pc:docChg>
  </pc:docChgLst>
  <pc:docChgLst>
    <pc:chgData name="Bhagyashri Dhavale" userId="16ee27d16de533ba" providerId="Windows Live" clId="Web-{6DC71EAD-5449-42D9-A136-B97B91048E02}"/>
    <pc:docChg chg="modSld">
      <pc:chgData name="Bhagyashri Dhavale" userId="16ee27d16de533ba" providerId="Windows Live" clId="Web-{6DC71EAD-5449-42D9-A136-B97B91048E02}" dt="2022-09-30T07:05:25.202" v="53" actId="20577"/>
      <pc:docMkLst>
        <pc:docMk/>
      </pc:docMkLst>
      <pc:sldChg chg="modSp">
        <pc:chgData name="Bhagyashri Dhavale" userId="16ee27d16de533ba" providerId="Windows Live" clId="Web-{6DC71EAD-5449-42D9-A136-B97B91048E02}" dt="2022-09-30T07:03:50.746" v="0" actId="20577"/>
        <pc:sldMkLst>
          <pc:docMk/>
          <pc:sldMk cId="109857222" sldId="256"/>
        </pc:sldMkLst>
        <pc:spChg chg="mod">
          <ac:chgData name="Bhagyashri Dhavale" userId="16ee27d16de533ba" providerId="Windows Live" clId="Web-{6DC71EAD-5449-42D9-A136-B97B91048E02}" dt="2022-09-30T07:03:50.746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Bhagyashri Dhavale" userId="16ee27d16de533ba" providerId="Windows Live" clId="Web-{6DC71EAD-5449-42D9-A136-B97B91048E02}" dt="2022-09-30T07:05:25.202" v="53" actId="20577"/>
        <pc:sldMkLst>
          <pc:docMk/>
          <pc:sldMk cId="133335150" sldId="279"/>
        </pc:sldMkLst>
        <pc:spChg chg="add mod">
          <ac:chgData name="Bhagyashri Dhavale" userId="16ee27d16de533ba" providerId="Windows Live" clId="Web-{6DC71EAD-5449-42D9-A136-B97B91048E02}" dt="2022-09-30T07:05:25.202" v="53" actId="20577"/>
          <ac:spMkLst>
            <pc:docMk/>
            <pc:sldMk cId="133335150" sldId="279"/>
            <ac:spMk id="3" creationId="{8BD0AE59-8680-1050-AAE1-F8FA1D4F452B}"/>
          </ac:spMkLst>
        </pc:spChg>
      </pc:sldChg>
    </pc:docChg>
  </pc:docChgLst>
  <pc:docChgLst>
    <pc:chgData name="Bhagyashri Dhavale" userId="16ee27d16de533ba" providerId="Windows Live" clId="Web-{6FCA1955-531F-4A78-BC6D-408C28597322}"/>
    <pc:docChg chg="modSld">
      <pc:chgData name="Bhagyashri Dhavale" userId="16ee27d16de533ba" providerId="Windows Live" clId="Web-{6FCA1955-531F-4A78-BC6D-408C28597322}" dt="2022-09-29T09:01:43.357" v="42" actId="14100"/>
      <pc:docMkLst>
        <pc:docMk/>
      </pc:docMkLst>
      <pc:sldChg chg="addSp delSp modSp">
        <pc:chgData name="Bhagyashri Dhavale" userId="16ee27d16de533ba" providerId="Windows Live" clId="Web-{6FCA1955-531F-4A78-BC6D-408C28597322}" dt="2022-09-29T09:01:43.357" v="42" actId="14100"/>
        <pc:sldMkLst>
          <pc:docMk/>
          <pc:sldMk cId="2648167302" sldId="273"/>
        </pc:sldMkLst>
        <pc:spChg chg="mod">
          <ac:chgData name="Bhagyashri Dhavale" userId="16ee27d16de533ba" providerId="Windows Live" clId="Web-{6FCA1955-531F-4A78-BC6D-408C28597322}" dt="2022-09-29T09:00:18.651" v="40" actId="1076"/>
          <ac:spMkLst>
            <pc:docMk/>
            <pc:sldMk cId="2648167302" sldId="273"/>
            <ac:spMk id="2" creationId="{9C0662F1-BEF6-44F0-B2F5-4EE85310BFCB}"/>
          </ac:spMkLst>
        </pc:spChg>
        <pc:spChg chg="del">
          <ac:chgData name="Bhagyashri Dhavale" userId="16ee27d16de533ba" providerId="Windows Live" clId="Web-{6FCA1955-531F-4A78-BC6D-408C28597322}" dt="2022-09-29T08:58:08.522" v="31"/>
          <ac:spMkLst>
            <pc:docMk/>
            <pc:sldMk cId="2648167302" sldId="273"/>
            <ac:spMk id="3" creationId="{2E80E394-0DD4-951A-617F-62C2BF256F0B}"/>
          </ac:spMkLst>
        </pc:spChg>
        <pc:picChg chg="add mod ord">
          <ac:chgData name="Bhagyashri Dhavale" userId="16ee27d16de533ba" providerId="Windows Live" clId="Web-{6FCA1955-531F-4A78-BC6D-408C28597322}" dt="2022-09-29T09:01:43.357" v="42" actId="14100"/>
          <ac:picMkLst>
            <pc:docMk/>
            <pc:sldMk cId="2648167302" sldId="273"/>
            <ac:picMk id="4" creationId="{B795FCF3-3E3C-8FFC-BF85-4920022CBB2D}"/>
          </ac:picMkLst>
        </pc:picChg>
      </pc:sldChg>
    </pc:docChg>
  </pc:docChgLst>
  <pc:docChgLst>
    <pc:chgData name="Bhagyashri Dhavale" userId="16ee27d16de533ba" providerId="Windows Live" clId="Web-{39B335DC-5F26-42E7-89B5-7B5ABA91831E}"/>
    <pc:docChg chg="modSld">
      <pc:chgData name="Bhagyashri Dhavale" userId="16ee27d16de533ba" providerId="Windows Live" clId="Web-{39B335DC-5F26-42E7-89B5-7B5ABA91831E}" dt="2022-09-27T18:56:23.014" v="4"/>
      <pc:docMkLst>
        <pc:docMk/>
      </pc:docMkLst>
      <pc:sldChg chg="addSp delSp modSp">
        <pc:chgData name="Bhagyashri Dhavale" userId="16ee27d16de533ba" providerId="Windows Live" clId="Web-{39B335DC-5F26-42E7-89B5-7B5ABA91831E}" dt="2022-09-27T18:56:23.014" v="4"/>
        <pc:sldMkLst>
          <pc:docMk/>
          <pc:sldMk cId="3620226621" sldId="258"/>
        </pc:sldMkLst>
        <pc:spChg chg="mod">
          <ac:chgData name="Bhagyashri Dhavale" userId="16ee27d16de533ba" providerId="Windows Live" clId="Web-{39B335DC-5F26-42E7-89B5-7B5ABA91831E}" dt="2022-09-27T18:56:23.014" v="4"/>
          <ac:spMkLst>
            <pc:docMk/>
            <pc:sldMk cId="3620226621" sldId="258"/>
            <ac:spMk id="2" creationId="{D6E269E4-5632-043F-1877-F953B2C51A2F}"/>
          </ac:spMkLst>
        </pc:spChg>
        <pc:spChg chg="mod">
          <ac:chgData name="Bhagyashri Dhavale" userId="16ee27d16de533ba" providerId="Windows Live" clId="Web-{39B335DC-5F26-42E7-89B5-7B5ABA91831E}" dt="2022-09-27T18:56:23.014" v="4"/>
          <ac:spMkLst>
            <pc:docMk/>
            <pc:sldMk cId="3620226621" sldId="258"/>
            <ac:spMk id="3" creationId="{B6B14371-EFFF-ADF0-506D-23CD3550FF43}"/>
          </ac:spMkLst>
        </pc:spChg>
        <pc:spChg chg="add del">
          <ac:chgData name="Bhagyashri Dhavale" userId="16ee27d16de533ba" providerId="Windows Live" clId="Web-{39B335DC-5F26-42E7-89B5-7B5ABA91831E}" dt="2022-09-27T18:56:23.014" v="4"/>
          <ac:spMkLst>
            <pc:docMk/>
            <pc:sldMk cId="3620226621" sldId="258"/>
            <ac:spMk id="10" creationId="{352BEC0E-22F8-46D0-9632-375DB541B06C}"/>
          </ac:spMkLst>
        </pc:spChg>
        <pc:spChg chg="add del">
          <ac:chgData name="Bhagyashri Dhavale" userId="16ee27d16de533ba" providerId="Windows Live" clId="Web-{39B335DC-5F26-42E7-89B5-7B5ABA91831E}" dt="2022-09-27T18:56:23.014" v="4"/>
          <ac:spMkLst>
            <pc:docMk/>
            <pc:sldMk cId="3620226621" sldId="258"/>
            <ac:spMk id="12" creationId="{3FCFB1DE-0B7E-48CC-BA90-B2AB0889F9D6}"/>
          </ac:spMkLst>
        </pc:spChg>
        <pc:spChg chg="add">
          <ac:chgData name="Bhagyashri Dhavale" userId="16ee27d16de533ba" providerId="Windows Live" clId="Web-{39B335DC-5F26-42E7-89B5-7B5ABA91831E}" dt="2022-09-27T18:56:23.014" v="4"/>
          <ac:spMkLst>
            <pc:docMk/>
            <pc:sldMk cId="3620226621" sldId="258"/>
            <ac:spMk id="15" creationId="{743AA782-23D1-4521-8CAD-47662984AA08}"/>
          </ac:spMkLst>
        </pc:spChg>
        <pc:spChg chg="add">
          <ac:chgData name="Bhagyashri Dhavale" userId="16ee27d16de533ba" providerId="Windows Live" clId="Web-{39B335DC-5F26-42E7-89B5-7B5ABA91831E}" dt="2022-09-27T18:56:23.014" v="4"/>
          <ac:spMkLst>
            <pc:docMk/>
            <pc:sldMk cId="3620226621" sldId="258"/>
            <ac:spMk id="19" creationId="{71877DBC-BB60-40F0-AC93-2ACDBAAE60CE}"/>
          </ac:spMkLst>
        </pc:spChg>
        <pc:picChg chg="mod">
          <ac:chgData name="Bhagyashri Dhavale" userId="16ee27d16de533ba" providerId="Windows Live" clId="Web-{39B335DC-5F26-42E7-89B5-7B5ABA91831E}" dt="2022-09-27T18:56:23.014" v="4"/>
          <ac:picMkLst>
            <pc:docMk/>
            <pc:sldMk cId="3620226621" sldId="258"/>
            <ac:picMk id="4" creationId="{102F3E59-5B99-C7A8-7B22-F2C7D6BCB435}"/>
          </ac:picMkLst>
        </pc:picChg>
        <pc:picChg chg="add del mod">
          <ac:chgData name="Bhagyashri Dhavale" userId="16ee27d16de533ba" providerId="Windows Live" clId="Web-{39B335DC-5F26-42E7-89B5-7B5ABA91831E}" dt="2022-09-27T18:56:18.326" v="3"/>
          <ac:picMkLst>
            <pc:docMk/>
            <pc:sldMk cId="3620226621" sldId="258"/>
            <ac:picMk id="5" creationId="{DDA8B2A9-BD2E-C5DB-A0AC-80736EEA93FD}"/>
          </ac:picMkLst>
        </pc:picChg>
      </pc:sldChg>
    </pc:docChg>
  </pc:docChgLst>
  <pc:docChgLst>
    <pc:chgData name="Bhagyashri Dhavale" userId="16ee27d16de533ba" providerId="Windows Live" clId="Web-{14D17929-73E3-467E-B22B-91214DB2BE22}"/>
    <pc:docChg chg="addSld delSld modSld">
      <pc:chgData name="Bhagyashri Dhavale" userId="16ee27d16de533ba" providerId="Windows Live" clId="Web-{14D17929-73E3-467E-B22B-91214DB2BE22}" dt="2022-09-28T11:51:24.873" v="521" actId="20577"/>
      <pc:docMkLst>
        <pc:docMk/>
      </pc:docMkLst>
      <pc:sldChg chg="addSp delSp modSp">
        <pc:chgData name="Bhagyashri Dhavale" userId="16ee27d16de533ba" providerId="Windows Live" clId="Web-{14D17929-73E3-467E-B22B-91214DB2BE22}" dt="2022-09-28T11:15:48.057" v="218"/>
        <pc:sldMkLst>
          <pc:docMk/>
          <pc:sldMk cId="3620226621" sldId="258"/>
        </pc:sldMkLst>
        <pc:spChg chg="del">
          <ac:chgData name="Bhagyashri Dhavale" userId="16ee27d16de533ba" providerId="Windows Live" clId="Web-{14D17929-73E3-467E-B22B-91214DB2BE22}" dt="2022-09-28T10:51:40.279" v="0"/>
          <ac:spMkLst>
            <pc:docMk/>
            <pc:sldMk cId="3620226621" sldId="258"/>
            <ac:spMk id="2" creationId="{D6E269E4-5632-043F-1877-F953B2C51A2F}"/>
          </ac:spMkLst>
        </pc:spChg>
        <pc:spChg chg="add del mod">
          <ac:chgData name="Bhagyashri Dhavale" userId="16ee27d16de533ba" providerId="Windows Live" clId="Web-{14D17929-73E3-467E-B22B-91214DB2BE22}" dt="2022-09-28T11:15:48.057" v="218"/>
          <ac:spMkLst>
            <pc:docMk/>
            <pc:sldMk cId="3620226621" sldId="258"/>
            <ac:spMk id="434" creationId="{65E2842B-86E4-F9C5-3E72-9ADB3064D695}"/>
          </ac:spMkLst>
        </pc:spChg>
        <pc:graphicFrameChg chg="del">
          <ac:chgData name="Bhagyashri Dhavale" userId="16ee27d16de533ba" providerId="Windows Live" clId="Web-{14D17929-73E3-467E-B22B-91214DB2BE22}" dt="2022-09-28T10:51:48.279" v="1"/>
          <ac:graphicFrameMkLst>
            <pc:docMk/>
            <pc:sldMk cId="3620226621" sldId="258"/>
            <ac:graphicFrameMk id="5" creationId="{9E21F40D-FF84-CF0F-F6EE-8D16808BAA61}"/>
          </ac:graphicFrameMkLst>
        </pc:graphicFrameChg>
        <pc:graphicFrameChg chg="add mod modGraphic">
          <ac:chgData name="Bhagyashri Dhavale" userId="16ee27d16de533ba" providerId="Windows Live" clId="Web-{14D17929-73E3-467E-B22B-91214DB2BE22}" dt="2022-09-28T11:00:07.763" v="61" actId="1076"/>
          <ac:graphicFrameMkLst>
            <pc:docMk/>
            <pc:sldMk cId="3620226621" sldId="258"/>
            <ac:graphicFrameMk id="9" creationId="{1B59AB4A-D802-B0A2-64CD-C273E61077B7}"/>
          </ac:graphicFrameMkLst>
        </pc:graphicFrameChg>
      </pc:sldChg>
      <pc:sldChg chg="addSp delSp modSp">
        <pc:chgData name="Bhagyashri Dhavale" userId="16ee27d16de533ba" providerId="Windows Live" clId="Web-{14D17929-73E3-467E-B22B-91214DB2BE22}" dt="2022-09-28T11:37:11.394" v="464"/>
        <pc:sldMkLst>
          <pc:docMk/>
          <pc:sldMk cId="1424543312" sldId="259"/>
        </pc:sldMkLst>
        <pc:spChg chg="mod">
          <ac:chgData name="Bhagyashri Dhavale" userId="16ee27d16de533ba" providerId="Windows Live" clId="Web-{14D17929-73E3-467E-B22B-91214DB2BE22}" dt="2022-09-28T11:33:09.761" v="444" actId="1076"/>
          <ac:spMkLst>
            <pc:docMk/>
            <pc:sldMk cId="1424543312" sldId="259"/>
            <ac:spMk id="2" creationId="{B88E57FD-32B4-5E4F-9056-52FA7A3FEDD0}"/>
          </ac:spMkLst>
        </pc:spChg>
        <pc:spChg chg="mod">
          <ac:chgData name="Bhagyashri Dhavale" userId="16ee27d16de533ba" providerId="Windows Live" clId="Web-{14D17929-73E3-467E-B22B-91214DB2BE22}" dt="2022-09-28T11:31:18.664" v="439" actId="20577"/>
          <ac:spMkLst>
            <pc:docMk/>
            <pc:sldMk cId="1424543312" sldId="259"/>
            <ac:spMk id="3" creationId="{460E425E-3A3C-DB12-A0D1-ACECF4BEFE38}"/>
          </ac:spMkLst>
        </pc:spChg>
        <pc:graphicFrameChg chg="add mod modGraphic">
          <ac:chgData name="Bhagyashri Dhavale" userId="16ee27d16de533ba" providerId="Windows Live" clId="Web-{14D17929-73E3-467E-B22B-91214DB2BE22}" dt="2022-09-28T11:37:11.394" v="464"/>
          <ac:graphicFrameMkLst>
            <pc:docMk/>
            <pc:sldMk cId="1424543312" sldId="259"/>
            <ac:graphicFrameMk id="4" creationId="{2B126F84-A304-9693-5350-397A253653D6}"/>
          </ac:graphicFrameMkLst>
        </pc:graphicFrameChg>
        <pc:picChg chg="del">
          <ac:chgData name="Bhagyashri Dhavale" userId="16ee27d16de533ba" providerId="Windows Live" clId="Web-{14D17929-73E3-467E-B22B-91214DB2BE22}" dt="2022-09-28T11:31:30.555" v="440"/>
          <ac:picMkLst>
            <pc:docMk/>
            <pc:sldMk cId="1424543312" sldId="259"/>
            <ac:picMk id="7" creationId="{5583D3B4-557D-61AD-EDFD-A95F0DD21BBB}"/>
          </ac:picMkLst>
        </pc:picChg>
      </pc:sldChg>
      <pc:sldChg chg="del">
        <pc:chgData name="Bhagyashri Dhavale" userId="16ee27d16de533ba" providerId="Windows Live" clId="Web-{14D17929-73E3-467E-B22B-91214DB2BE22}" dt="2022-09-28T11:38:23.708" v="465"/>
        <pc:sldMkLst>
          <pc:docMk/>
          <pc:sldMk cId="516863541" sldId="260"/>
        </pc:sldMkLst>
      </pc:sldChg>
      <pc:sldChg chg="del">
        <pc:chgData name="Bhagyashri Dhavale" userId="16ee27d16de533ba" providerId="Windows Live" clId="Web-{14D17929-73E3-467E-B22B-91214DB2BE22}" dt="2022-09-28T11:38:27.724" v="466"/>
        <pc:sldMkLst>
          <pc:docMk/>
          <pc:sldMk cId="3412630728" sldId="261"/>
        </pc:sldMkLst>
      </pc:sldChg>
      <pc:sldChg chg="modSp">
        <pc:chgData name="Bhagyashri Dhavale" userId="16ee27d16de533ba" providerId="Windows Live" clId="Web-{14D17929-73E3-467E-B22B-91214DB2BE22}" dt="2022-09-28T11:51:24.873" v="521" actId="20577"/>
        <pc:sldMkLst>
          <pc:docMk/>
          <pc:sldMk cId="4107758694" sldId="262"/>
        </pc:sldMkLst>
        <pc:spChg chg="mod">
          <ac:chgData name="Bhagyashri Dhavale" userId="16ee27d16de533ba" providerId="Windows Live" clId="Web-{14D17929-73E3-467E-B22B-91214DB2BE22}" dt="2022-09-28T11:39:13.975" v="484" actId="20577"/>
          <ac:spMkLst>
            <pc:docMk/>
            <pc:sldMk cId="4107758694" sldId="262"/>
            <ac:spMk id="2" creationId="{043A801C-932B-79E8-9B2A-A13F23B9072E}"/>
          </ac:spMkLst>
        </pc:spChg>
        <pc:spChg chg="mod">
          <ac:chgData name="Bhagyashri Dhavale" userId="16ee27d16de533ba" providerId="Windows Live" clId="Web-{14D17929-73E3-467E-B22B-91214DB2BE22}" dt="2022-09-28T11:51:24.873" v="521" actId="20577"/>
          <ac:spMkLst>
            <pc:docMk/>
            <pc:sldMk cId="4107758694" sldId="262"/>
            <ac:spMk id="3" creationId="{2B7CD167-FDEA-4AED-F816-BAA81C2C87CC}"/>
          </ac:spMkLst>
        </pc:spChg>
      </pc:sldChg>
      <pc:sldChg chg="addSp delSp modSp new">
        <pc:chgData name="Bhagyashri Dhavale" userId="16ee27d16de533ba" providerId="Windows Live" clId="Web-{14D17929-73E3-467E-B22B-91214DB2BE22}" dt="2022-09-28T11:13:59.413" v="203" actId="20577"/>
        <pc:sldMkLst>
          <pc:docMk/>
          <pc:sldMk cId="957379329" sldId="263"/>
        </pc:sldMkLst>
        <pc:spChg chg="mod">
          <ac:chgData name="Bhagyashri Dhavale" userId="16ee27d16de533ba" providerId="Windows Live" clId="Web-{14D17929-73E3-467E-B22B-91214DB2BE22}" dt="2022-09-28T11:00:57.264" v="69" actId="20577"/>
          <ac:spMkLst>
            <pc:docMk/>
            <pc:sldMk cId="957379329" sldId="263"/>
            <ac:spMk id="2" creationId="{7893DCC0-462A-E0CE-C9BA-88A1EA8E36EB}"/>
          </ac:spMkLst>
        </pc:spChg>
        <pc:spChg chg="del">
          <ac:chgData name="Bhagyashri Dhavale" userId="16ee27d16de533ba" providerId="Windows Live" clId="Web-{14D17929-73E3-467E-B22B-91214DB2BE22}" dt="2022-09-28T11:02:05.720" v="70"/>
          <ac:spMkLst>
            <pc:docMk/>
            <pc:sldMk cId="957379329" sldId="263"/>
            <ac:spMk id="3" creationId="{B612BCE8-EE51-1D85-E857-5BBD18117834}"/>
          </ac:spMkLst>
        </pc:spChg>
        <pc:spChg chg="add del mod">
          <ac:chgData name="Bhagyashri Dhavale" userId="16ee27d16de533ba" providerId="Windows Live" clId="Web-{14D17929-73E3-467E-B22B-91214DB2BE22}" dt="2022-09-28T11:05:30.773" v="108"/>
          <ac:spMkLst>
            <pc:docMk/>
            <pc:sldMk cId="957379329" sldId="263"/>
            <ac:spMk id="354" creationId="{52C412B4-F333-0B3B-DDEC-7C01E8991733}"/>
          </ac:spMkLst>
        </pc:spChg>
        <pc:graphicFrameChg chg="add del mod ord modGraphic">
          <ac:chgData name="Bhagyashri Dhavale" userId="16ee27d16de533ba" providerId="Windows Live" clId="Web-{14D17929-73E3-467E-B22B-91214DB2BE22}" dt="2022-09-28T11:04:33.693" v="107"/>
          <ac:graphicFrameMkLst>
            <pc:docMk/>
            <pc:sldMk cId="957379329" sldId="263"/>
            <ac:graphicFrameMk id="4" creationId="{30B8E2B5-A476-4D09-7FEB-DA2EA56996F9}"/>
          </ac:graphicFrameMkLst>
        </pc:graphicFrameChg>
        <pc:graphicFrameChg chg="add mod ord modGraphic">
          <ac:chgData name="Bhagyashri Dhavale" userId="16ee27d16de533ba" providerId="Windows Live" clId="Web-{14D17929-73E3-467E-B22B-91214DB2BE22}" dt="2022-09-28T11:13:59.413" v="203" actId="20577"/>
          <ac:graphicFrameMkLst>
            <pc:docMk/>
            <pc:sldMk cId="957379329" sldId="263"/>
            <ac:graphicFrameMk id="355" creationId="{F5E59359-7321-F8EE-FA10-021BC498D338}"/>
          </ac:graphicFrameMkLst>
        </pc:graphicFrameChg>
      </pc:sldChg>
      <pc:sldChg chg="modSp new">
        <pc:chgData name="Bhagyashri Dhavale" userId="16ee27d16de533ba" providerId="Windows Live" clId="Web-{14D17929-73E3-467E-B22B-91214DB2BE22}" dt="2022-09-28T11:22:21.054" v="318" actId="20577"/>
        <pc:sldMkLst>
          <pc:docMk/>
          <pc:sldMk cId="2186744360" sldId="264"/>
        </pc:sldMkLst>
        <pc:spChg chg="mod">
          <ac:chgData name="Bhagyashri Dhavale" userId="16ee27d16de533ba" providerId="Windows Live" clId="Web-{14D17929-73E3-467E-B22B-91214DB2BE22}" dt="2022-09-28T11:16:12.292" v="226" actId="20577"/>
          <ac:spMkLst>
            <pc:docMk/>
            <pc:sldMk cId="2186744360" sldId="264"/>
            <ac:spMk id="2" creationId="{189A4E6B-986B-7F40-563A-7033072E91ED}"/>
          </ac:spMkLst>
        </pc:spChg>
        <pc:spChg chg="mod">
          <ac:chgData name="Bhagyashri Dhavale" userId="16ee27d16de533ba" providerId="Windows Live" clId="Web-{14D17929-73E3-467E-B22B-91214DB2BE22}" dt="2022-09-28T11:22:21.054" v="318" actId="20577"/>
          <ac:spMkLst>
            <pc:docMk/>
            <pc:sldMk cId="2186744360" sldId="264"/>
            <ac:spMk id="3" creationId="{E8E8124E-3073-2A0C-ABFE-0FA0FD1B2608}"/>
          </ac:spMkLst>
        </pc:spChg>
      </pc:sldChg>
    </pc:docChg>
  </pc:docChgLst>
  <pc:docChgLst>
    <pc:chgData name="Bhagyashri Dhavale" userId="16ee27d16de533ba" providerId="Windows Live" clId="Web-{E4FD98B4-27F1-4805-9536-BD94D1AB8C4A}"/>
    <pc:docChg chg="modSld">
      <pc:chgData name="Bhagyashri Dhavale" userId="16ee27d16de533ba" providerId="Windows Live" clId="Web-{E4FD98B4-27F1-4805-9536-BD94D1AB8C4A}" dt="2022-09-28T12:30:31.645" v="35" actId="1076"/>
      <pc:docMkLst>
        <pc:docMk/>
      </pc:docMkLst>
      <pc:sldChg chg="addSp delSp modSp mod setBg">
        <pc:chgData name="Bhagyashri Dhavale" userId="16ee27d16de533ba" providerId="Windows Live" clId="Web-{E4FD98B4-27F1-4805-9536-BD94D1AB8C4A}" dt="2022-09-28T12:30:31.645" v="35" actId="1076"/>
        <pc:sldMkLst>
          <pc:docMk/>
          <pc:sldMk cId="1802217546" sldId="267"/>
        </pc:sldMkLst>
        <pc:spChg chg="add del">
          <ac:chgData name="Bhagyashri Dhavale" userId="16ee27d16de533ba" providerId="Windows Live" clId="Web-{E4FD98B4-27F1-4805-9536-BD94D1AB8C4A}" dt="2022-09-28T12:26:44.466" v="11"/>
          <ac:spMkLst>
            <pc:docMk/>
            <pc:sldMk cId="1802217546" sldId="267"/>
            <ac:spMk id="2" creationId="{C094035F-5F94-949D-CA68-80E071109013}"/>
          </ac:spMkLst>
        </pc:spChg>
        <pc:spChg chg="add mod">
          <ac:chgData name="Bhagyashri Dhavale" userId="16ee27d16de533ba" providerId="Windows Live" clId="Web-{E4FD98B4-27F1-4805-9536-BD94D1AB8C4A}" dt="2022-09-28T12:27:51.343" v="14" actId="14100"/>
          <ac:spMkLst>
            <pc:docMk/>
            <pc:sldMk cId="1802217546" sldId="267"/>
            <ac:spMk id="4" creationId="{5ADEE076-C21F-A06E-AEB0-C5E3AFD3206F}"/>
          </ac:spMkLst>
        </pc:spChg>
        <pc:spChg chg="add del">
          <ac:chgData name="Bhagyashri Dhavale" userId="16ee27d16de533ba" providerId="Windows Live" clId="Web-{E4FD98B4-27F1-4805-9536-BD94D1AB8C4A}" dt="2022-09-28T12:25:56.621" v="4"/>
          <ac:spMkLst>
            <pc:docMk/>
            <pc:sldMk cId="1802217546" sldId="267"/>
            <ac:spMk id="8" creationId="{F3060C83-F051-4F0E-ABAD-AA0DFC48B218}"/>
          </ac:spMkLst>
        </pc:spChg>
        <pc:spChg chg="del">
          <ac:chgData name="Bhagyashri Dhavale" userId="16ee27d16de533ba" providerId="Windows Live" clId="Web-{E4FD98B4-27F1-4805-9536-BD94D1AB8C4A}" dt="2022-09-28T12:25:30.870" v="0"/>
          <ac:spMkLst>
            <pc:docMk/>
            <pc:sldMk cId="1802217546" sldId="267"/>
            <ac:spMk id="9" creationId="{1DFF0CC2-131A-452C-2029-DBFD8FCB6634}"/>
          </ac:spMkLst>
        </pc:spChg>
        <pc:spChg chg="add del">
          <ac:chgData name="Bhagyashri Dhavale" userId="16ee27d16de533ba" providerId="Windows Live" clId="Web-{E4FD98B4-27F1-4805-9536-BD94D1AB8C4A}" dt="2022-09-28T12:25:56.621" v="4"/>
          <ac:spMkLst>
            <pc:docMk/>
            <pc:sldMk cId="1802217546" sldId="267"/>
            <ac:spMk id="10" creationId="{83C98ABE-055B-441F-B07E-44F97F083C39}"/>
          </ac:spMkLst>
        </pc:spChg>
        <pc:spChg chg="add del">
          <ac:chgData name="Bhagyashri Dhavale" userId="16ee27d16de533ba" providerId="Windows Live" clId="Web-{E4FD98B4-27F1-4805-9536-BD94D1AB8C4A}" dt="2022-09-28T12:25:56.621" v="4"/>
          <ac:spMkLst>
            <pc:docMk/>
            <pc:sldMk cId="1802217546" sldId="267"/>
            <ac:spMk id="12" creationId="{29FDB030-9B49-4CED-8CCD-4D99382388AC}"/>
          </ac:spMkLst>
        </pc:spChg>
        <pc:spChg chg="add del">
          <ac:chgData name="Bhagyashri Dhavale" userId="16ee27d16de533ba" providerId="Windows Live" clId="Web-{E4FD98B4-27F1-4805-9536-BD94D1AB8C4A}" dt="2022-09-28T12:25:56.621" v="4"/>
          <ac:spMkLst>
            <pc:docMk/>
            <pc:sldMk cId="1802217546" sldId="267"/>
            <ac:spMk id="14" creationId="{3783CA14-24A1-485C-8B30-D6A5D87987AD}"/>
          </ac:spMkLst>
        </pc:spChg>
        <pc:spChg chg="add del">
          <ac:chgData name="Bhagyashri Dhavale" userId="16ee27d16de533ba" providerId="Windows Live" clId="Web-{E4FD98B4-27F1-4805-9536-BD94D1AB8C4A}" dt="2022-09-28T12:25:56.621" v="4"/>
          <ac:spMkLst>
            <pc:docMk/>
            <pc:sldMk cId="1802217546" sldId="267"/>
            <ac:spMk id="16" creationId="{9A97C86A-04D6-40F7-AE84-31AB43E6A846}"/>
          </ac:spMkLst>
        </pc:spChg>
        <pc:spChg chg="add del">
          <ac:chgData name="Bhagyashri Dhavale" userId="16ee27d16de533ba" providerId="Windows Live" clId="Web-{E4FD98B4-27F1-4805-9536-BD94D1AB8C4A}" dt="2022-09-28T12:25:56.621" v="4"/>
          <ac:spMkLst>
            <pc:docMk/>
            <pc:sldMk cId="1802217546" sldId="267"/>
            <ac:spMk id="18" creationId="{FF9F2414-84E8-453E-B1F3-389FDE8192D9}"/>
          </ac:spMkLst>
        </pc:spChg>
        <pc:spChg chg="add del">
          <ac:chgData name="Bhagyashri Dhavale" userId="16ee27d16de533ba" providerId="Windows Live" clId="Web-{E4FD98B4-27F1-4805-9536-BD94D1AB8C4A}" dt="2022-09-28T12:25:56.621" v="4"/>
          <ac:spMkLst>
            <pc:docMk/>
            <pc:sldMk cId="1802217546" sldId="267"/>
            <ac:spMk id="20" creationId="{3ECA69A1-7536-43AC-85EF-C7106179F5ED}"/>
          </ac:spMkLst>
        </pc:spChg>
        <pc:spChg chg="add del">
          <ac:chgData name="Bhagyashri Dhavale" userId="16ee27d16de533ba" providerId="Windows Live" clId="Web-{E4FD98B4-27F1-4805-9536-BD94D1AB8C4A}" dt="2022-09-28T12:26:00.511" v="6"/>
          <ac:spMkLst>
            <pc:docMk/>
            <pc:sldMk cId="1802217546" sldId="267"/>
            <ac:spMk id="22" creationId="{C094035F-5F94-949D-CA68-80E071109013}"/>
          </ac:spMkLst>
        </pc:spChg>
        <pc:spChg chg="add del">
          <ac:chgData name="Bhagyashri Dhavale" userId="16ee27d16de533ba" providerId="Windows Live" clId="Web-{E4FD98B4-27F1-4805-9536-BD94D1AB8C4A}" dt="2022-09-28T12:26:00.511" v="6"/>
          <ac:spMkLst>
            <pc:docMk/>
            <pc:sldMk cId="1802217546" sldId="267"/>
            <ac:spMk id="23" creationId="{D263EC17-E87C-6AFF-F8D5-931429921C51}"/>
          </ac:spMkLst>
        </pc:spChg>
        <pc:spChg chg="add del">
          <ac:chgData name="Bhagyashri Dhavale" userId="16ee27d16de533ba" providerId="Windows Live" clId="Web-{E4FD98B4-27F1-4805-9536-BD94D1AB8C4A}" dt="2022-09-28T12:26:00.511" v="6"/>
          <ac:spMkLst>
            <pc:docMk/>
            <pc:sldMk cId="1802217546" sldId="267"/>
            <ac:spMk id="24" creationId="{5E39A796-BE83-48B1-B33F-35C4A32AAB57}"/>
          </ac:spMkLst>
        </pc:spChg>
        <pc:spChg chg="add del">
          <ac:chgData name="Bhagyashri Dhavale" userId="16ee27d16de533ba" providerId="Windows Live" clId="Web-{E4FD98B4-27F1-4805-9536-BD94D1AB8C4A}" dt="2022-09-28T12:26:00.511" v="6"/>
          <ac:spMkLst>
            <pc:docMk/>
            <pc:sldMk cId="1802217546" sldId="267"/>
            <ac:spMk id="25" creationId="{72F84B47-E267-4194-8194-831DB7B5547F}"/>
          </ac:spMkLst>
        </pc:spChg>
        <pc:spChg chg="add del">
          <ac:chgData name="Bhagyashri Dhavale" userId="16ee27d16de533ba" providerId="Windows Live" clId="Web-{E4FD98B4-27F1-4805-9536-BD94D1AB8C4A}" dt="2022-09-28T12:26:25.731" v="8"/>
          <ac:spMkLst>
            <pc:docMk/>
            <pc:sldMk cId="1802217546" sldId="267"/>
            <ac:spMk id="27" creationId="{C232B152-3720-4D3B-97ED-45CE5483F16F}"/>
          </ac:spMkLst>
        </pc:spChg>
        <pc:spChg chg="add del">
          <ac:chgData name="Bhagyashri Dhavale" userId="16ee27d16de533ba" providerId="Windows Live" clId="Web-{E4FD98B4-27F1-4805-9536-BD94D1AB8C4A}" dt="2022-09-28T12:26:25.731" v="8"/>
          <ac:spMkLst>
            <pc:docMk/>
            <pc:sldMk cId="1802217546" sldId="267"/>
            <ac:spMk id="28" creationId="{11BAB570-FF10-4E96-8A3F-FA9804702B89}"/>
          </ac:spMkLst>
        </pc:spChg>
        <pc:spChg chg="add del">
          <ac:chgData name="Bhagyashri Dhavale" userId="16ee27d16de533ba" providerId="Windows Live" clId="Web-{E4FD98B4-27F1-4805-9536-BD94D1AB8C4A}" dt="2022-09-28T12:26:25.731" v="8"/>
          <ac:spMkLst>
            <pc:docMk/>
            <pc:sldMk cId="1802217546" sldId="267"/>
            <ac:spMk id="29" creationId="{4B9FAFB2-BEB5-4848-8018-BCAD99E2E1AA}"/>
          </ac:spMkLst>
        </pc:spChg>
        <pc:spChg chg="add del">
          <ac:chgData name="Bhagyashri Dhavale" userId="16ee27d16de533ba" providerId="Windows Live" clId="Web-{E4FD98B4-27F1-4805-9536-BD94D1AB8C4A}" dt="2022-09-28T12:26:25.731" v="8"/>
          <ac:spMkLst>
            <pc:docMk/>
            <pc:sldMk cId="1802217546" sldId="267"/>
            <ac:spMk id="30" creationId="{C094035F-5F94-949D-CA68-80E071109013}"/>
          </ac:spMkLst>
        </pc:spChg>
        <pc:spChg chg="add del">
          <ac:chgData name="Bhagyashri Dhavale" userId="16ee27d16de533ba" providerId="Windows Live" clId="Web-{E4FD98B4-27F1-4805-9536-BD94D1AB8C4A}" dt="2022-09-28T12:26:25.731" v="8"/>
          <ac:spMkLst>
            <pc:docMk/>
            <pc:sldMk cId="1802217546" sldId="267"/>
            <ac:spMk id="31" creationId="{5F4F511C-F478-C180-AFC9-349B950AF82B}"/>
          </ac:spMkLst>
        </pc:spChg>
        <pc:spChg chg="add del">
          <ac:chgData name="Bhagyashri Dhavale" userId="16ee27d16de533ba" providerId="Windows Live" clId="Web-{E4FD98B4-27F1-4805-9536-BD94D1AB8C4A}" dt="2022-09-28T12:26:44.450" v="10"/>
          <ac:spMkLst>
            <pc:docMk/>
            <pc:sldMk cId="1802217546" sldId="267"/>
            <ac:spMk id="33" creationId="{5F879AC3-D4CE-493C-ADC7-06205677F4F8}"/>
          </ac:spMkLst>
        </pc:spChg>
        <pc:spChg chg="add del">
          <ac:chgData name="Bhagyashri Dhavale" userId="16ee27d16de533ba" providerId="Windows Live" clId="Web-{E4FD98B4-27F1-4805-9536-BD94D1AB8C4A}" dt="2022-09-28T12:26:44.450" v="10"/>
          <ac:spMkLst>
            <pc:docMk/>
            <pc:sldMk cId="1802217546" sldId="267"/>
            <ac:spMk id="34" creationId="{736F0DFD-0954-464F-BF12-DD2E6F6E0380}"/>
          </ac:spMkLst>
        </pc:spChg>
        <pc:spChg chg="add del">
          <ac:chgData name="Bhagyashri Dhavale" userId="16ee27d16de533ba" providerId="Windows Live" clId="Web-{E4FD98B4-27F1-4805-9536-BD94D1AB8C4A}" dt="2022-09-28T12:28:11.922" v="15"/>
          <ac:spMkLst>
            <pc:docMk/>
            <pc:sldMk cId="1802217546" sldId="267"/>
            <ac:spMk id="36" creationId="{F3060C83-F051-4F0E-ABAD-AA0DFC48B218}"/>
          </ac:spMkLst>
        </pc:spChg>
        <pc:spChg chg="add del">
          <ac:chgData name="Bhagyashri Dhavale" userId="16ee27d16de533ba" providerId="Windows Live" clId="Web-{E4FD98B4-27F1-4805-9536-BD94D1AB8C4A}" dt="2022-09-28T12:28:11.922" v="15"/>
          <ac:spMkLst>
            <pc:docMk/>
            <pc:sldMk cId="1802217546" sldId="267"/>
            <ac:spMk id="37" creationId="{83C98ABE-055B-441F-B07E-44F97F083C39}"/>
          </ac:spMkLst>
        </pc:spChg>
        <pc:spChg chg="add del">
          <ac:chgData name="Bhagyashri Dhavale" userId="16ee27d16de533ba" providerId="Windows Live" clId="Web-{E4FD98B4-27F1-4805-9536-BD94D1AB8C4A}" dt="2022-09-28T12:28:11.922" v="15"/>
          <ac:spMkLst>
            <pc:docMk/>
            <pc:sldMk cId="1802217546" sldId="267"/>
            <ac:spMk id="38" creationId="{29FDB030-9B49-4CED-8CCD-4D99382388AC}"/>
          </ac:spMkLst>
        </pc:spChg>
        <pc:spChg chg="add del">
          <ac:chgData name="Bhagyashri Dhavale" userId="16ee27d16de533ba" providerId="Windows Live" clId="Web-{E4FD98B4-27F1-4805-9536-BD94D1AB8C4A}" dt="2022-09-28T12:28:11.922" v="15"/>
          <ac:spMkLst>
            <pc:docMk/>
            <pc:sldMk cId="1802217546" sldId="267"/>
            <ac:spMk id="39" creationId="{3783CA14-24A1-485C-8B30-D6A5D87987AD}"/>
          </ac:spMkLst>
        </pc:spChg>
        <pc:spChg chg="add del">
          <ac:chgData name="Bhagyashri Dhavale" userId="16ee27d16de533ba" providerId="Windows Live" clId="Web-{E4FD98B4-27F1-4805-9536-BD94D1AB8C4A}" dt="2022-09-28T12:28:11.922" v="15"/>
          <ac:spMkLst>
            <pc:docMk/>
            <pc:sldMk cId="1802217546" sldId="267"/>
            <ac:spMk id="40" creationId="{9A97C86A-04D6-40F7-AE84-31AB43E6A846}"/>
          </ac:spMkLst>
        </pc:spChg>
        <pc:spChg chg="add del">
          <ac:chgData name="Bhagyashri Dhavale" userId="16ee27d16de533ba" providerId="Windows Live" clId="Web-{E4FD98B4-27F1-4805-9536-BD94D1AB8C4A}" dt="2022-09-28T12:28:11.922" v="15"/>
          <ac:spMkLst>
            <pc:docMk/>
            <pc:sldMk cId="1802217546" sldId="267"/>
            <ac:spMk id="41" creationId="{FF9F2414-84E8-453E-B1F3-389FDE8192D9}"/>
          </ac:spMkLst>
        </pc:spChg>
        <pc:spChg chg="add del">
          <ac:chgData name="Bhagyashri Dhavale" userId="16ee27d16de533ba" providerId="Windows Live" clId="Web-{E4FD98B4-27F1-4805-9536-BD94D1AB8C4A}" dt="2022-09-28T12:28:11.922" v="15"/>
          <ac:spMkLst>
            <pc:docMk/>
            <pc:sldMk cId="1802217546" sldId="267"/>
            <ac:spMk id="42" creationId="{3ECA69A1-7536-43AC-85EF-C7106179F5ED}"/>
          </ac:spMkLst>
        </pc:spChg>
        <pc:spChg chg="add mod">
          <ac:chgData name="Bhagyashri Dhavale" userId="16ee27d16de533ba" providerId="Windows Live" clId="Web-{E4FD98B4-27F1-4805-9536-BD94D1AB8C4A}" dt="2022-09-28T12:29:00.423" v="29"/>
          <ac:spMkLst>
            <pc:docMk/>
            <pc:sldMk cId="1802217546" sldId="267"/>
            <ac:spMk id="46" creationId="{0C4253F3-5F8B-454D-8E90-7B72B56F5EE8}"/>
          </ac:spMkLst>
        </pc:spChg>
        <pc:spChg chg="add del">
          <ac:chgData name="Bhagyashri Dhavale" userId="16ee27d16de533ba" providerId="Windows Live" clId="Web-{E4FD98B4-27F1-4805-9536-BD94D1AB8C4A}" dt="2022-09-28T12:29:00.423" v="29"/>
          <ac:spMkLst>
            <pc:docMk/>
            <pc:sldMk cId="1802217546" sldId="267"/>
            <ac:spMk id="49" creationId="{C232B152-3720-4D3B-97ED-45CE5483F16F}"/>
          </ac:spMkLst>
        </pc:spChg>
        <pc:spChg chg="add del">
          <ac:chgData name="Bhagyashri Dhavale" userId="16ee27d16de533ba" providerId="Windows Live" clId="Web-{E4FD98B4-27F1-4805-9536-BD94D1AB8C4A}" dt="2022-09-28T12:29:00.423" v="29"/>
          <ac:spMkLst>
            <pc:docMk/>
            <pc:sldMk cId="1802217546" sldId="267"/>
            <ac:spMk id="51" creationId="{11BAB570-FF10-4E96-8A3F-FA9804702B89}"/>
          </ac:spMkLst>
        </pc:spChg>
        <pc:spChg chg="add del">
          <ac:chgData name="Bhagyashri Dhavale" userId="16ee27d16de533ba" providerId="Windows Live" clId="Web-{E4FD98B4-27F1-4805-9536-BD94D1AB8C4A}" dt="2022-09-28T12:29:00.423" v="29"/>
          <ac:spMkLst>
            <pc:docMk/>
            <pc:sldMk cId="1802217546" sldId="267"/>
            <ac:spMk id="53" creationId="{4B9FAFB2-BEB5-4848-8018-BCAD99E2E1AA}"/>
          </ac:spMkLst>
        </pc:spChg>
        <pc:spChg chg="add">
          <ac:chgData name="Bhagyashri Dhavale" userId="16ee27d16de533ba" providerId="Windows Live" clId="Web-{E4FD98B4-27F1-4805-9536-BD94D1AB8C4A}" dt="2022-09-28T12:29:00.423" v="29"/>
          <ac:spMkLst>
            <pc:docMk/>
            <pc:sldMk cId="1802217546" sldId="267"/>
            <ac:spMk id="58" creationId="{C232B152-3720-4D3B-97ED-45CE5483F16F}"/>
          </ac:spMkLst>
        </pc:spChg>
        <pc:spChg chg="add">
          <ac:chgData name="Bhagyashri Dhavale" userId="16ee27d16de533ba" providerId="Windows Live" clId="Web-{E4FD98B4-27F1-4805-9536-BD94D1AB8C4A}" dt="2022-09-28T12:29:00.423" v="29"/>
          <ac:spMkLst>
            <pc:docMk/>
            <pc:sldMk cId="1802217546" sldId="267"/>
            <ac:spMk id="60" creationId="{11BAB570-FF10-4E96-8A3F-FA9804702B89}"/>
          </ac:spMkLst>
        </pc:spChg>
        <pc:spChg chg="add">
          <ac:chgData name="Bhagyashri Dhavale" userId="16ee27d16de533ba" providerId="Windows Live" clId="Web-{E4FD98B4-27F1-4805-9536-BD94D1AB8C4A}" dt="2022-09-28T12:29:00.423" v="29"/>
          <ac:spMkLst>
            <pc:docMk/>
            <pc:sldMk cId="1802217546" sldId="267"/>
            <ac:spMk id="62" creationId="{4B9FAFB2-BEB5-4848-8018-BCAD99E2E1AA}"/>
          </ac:spMkLst>
        </pc:spChg>
        <pc:picChg chg="add mod ord">
          <ac:chgData name="Bhagyashri Dhavale" userId="16ee27d16de533ba" providerId="Windows Live" clId="Web-{E4FD98B4-27F1-4805-9536-BD94D1AB8C4A}" dt="2022-09-28T12:30:31.645" v="35" actId="1076"/>
          <ac:picMkLst>
            <pc:docMk/>
            <pc:sldMk cId="1802217546" sldId="267"/>
            <ac:picMk id="3" creationId="{6AC37DE9-689E-F8A2-6CD0-6240726C9D0B}"/>
          </ac:picMkLst>
        </pc:picChg>
      </pc:sldChg>
    </pc:docChg>
  </pc:docChgLst>
  <pc:docChgLst>
    <pc:chgData name="Bhagyashri Dhavale" userId="16ee27d16de533ba" providerId="Windows Live" clId="Web-{6131CC1D-5A34-438F-A1A1-4A52739BC09E}"/>
    <pc:docChg chg="modSld">
      <pc:chgData name="Bhagyashri Dhavale" userId="16ee27d16de533ba" providerId="Windows Live" clId="Web-{6131CC1D-5A34-438F-A1A1-4A52739BC09E}" dt="2022-09-30T03:47:48.140" v="437" actId="20577"/>
      <pc:docMkLst>
        <pc:docMk/>
      </pc:docMkLst>
      <pc:sldChg chg="modSp">
        <pc:chgData name="Bhagyashri Dhavale" userId="16ee27d16de533ba" providerId="Windows Live" clId="Web-{6131CC1D-5A34-438F-A1A1-4A52739BC09E}" dt="2022-09-30T03:02:02.741" v="211" actId="1076"/>
        <pc:sldMkLst>
          <pc:docMk/>
          <pc:sldMk cId="109857222" sldId="256"/>
        </pc:sldMkLst>
        <pc:spChg chg="mod">
          <ac:chgData name="Bhagyashri Dhavale" userId="16ee27d16de533ba" providerId="Windows Live" clId="Web-{6131CC1D-5A34-438F-A1A1-4A52739BC09E}" dt="2022-09-30T03:02:02.741" v="211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Bhagyashri Dhavale" userId="16ee27d16de533ba" providerId="Windows Live" clId="Web-{6131CC1D-5A34-438F-A1A1-4A52739BC09E}" dt="2022-09-30T02:16:11.927" v="15" actId="20577"/>
        <pc:sldMkLst>
          <pc:docMk/>
          <pc:sldMk cId="1424543312" sldId="259"/>
        </pc:sldMkLst>
        <pc:graphicFrameChg chg="modGraphic">
          <ac:chgData name="Bhagyashri Dhavale" userId="16ee27d16de533ba" providerId="Windows Live" clId="Web-{6131CC1D-5A34-438F-A1A1-4A52739BC09E}" dt="2022-09-30T02:16:11.927" v="15" actId="20577"/>
          <ac:graphicFrameMkLst>
            <pc:docMk/>
            <pc:sldMk cId="1424543312" sldId="259"/>
            <ac:graphicFrameMk id="4" creationId="{2B126F84-A304-9693-5350-397A253653D6}"/>
          </ac:graphicFrameMkLst>
        </pc:graphicFrameChg>
      </pc:sldChg>
      <pc:sldChg chg="modSp">
        <pc:chgData name="Bhagyashri Dhavale" userId="16ee27d16de533ba" providerId="Windows Live" clId="Web-{6131CC1D-5A34-438F-A1A1-4A52739BC09E}" dt="2022-09-30T02:17:09.178" v="19" actId="14100"/>
        <pc:sldMkLst>
          <pc:docMk/>
          <pc:sldMk cId="4107758694" sldId="262"/>
        </pc:sldMkLst>
        <pc:graphicFrameChg chg="mod modGraphic">
          <ac:chgData name="Bhagyashri Dhavale" userId="16ee27d16de533ba" providerId="Windows Live" clId="Web-{6131CC1D-5A34-438F-A1A1-4A52739BC09E}" dt="2022-09-30T02:17:09.178" v="19" actId="14100"/>
          <ac:graphicFrameMkLst>
            <pc:docMk/>
            <pc:sldMk cId="4107758694" sldId="262"/>
            <ac:graphicFrameMk id="4" creationId="{EDE154C4-03FE-7283-B677-9F59CB43290A}"/>
          </ac:graphicFrameMkLst>
        </pc:graphicFrameChg>
      </pc:sldChg>
      <pc:sldChg chg="modSp">
        <pc:chgData name="Bhagyashri Dhavale" userId="16ee27d16de533ba" providerId="Windows Live" clId="Web-{6131CC1D-5A34-438F-A1A1-4A52739BC09E}" dt="2022-09-30T02:15:24.894" v="7" actId="1076"/>
        <pc:sldMkLst>
          <pc:docMk/>
          <pc:sldMk cId="957379329" sldId="263"/>
        </pc:sldMkLst>
        <pc:graphicFrameChg chg="mod">
          <ac:chgData name="Bhagyashri Dhavale" userId="16ee27d16de533ba" providerId="Windows Live" clId="Web-{6131CC1D-5A34-438F-A1A1-4A52739BC09E}" dt="2022-09-30T02:15:24.894" v="7" actId="1076"/>
          <ac:graphicFrameMkLst>
            <pc:docMk/>
            <pc:sldMk cId="957379329" sldId="263"/>
            <ac:graphicFrameMk id="355" creationId="{F5E59359-7321-F8EE-FA10-021BC498D338}"/>
          </ac:graphicFrameMkLst>
        </pc:graphicFrameChg>
      </pc:sldChg>
      <pc:sldChg chg="modSp">
        <pc:chgData name="Bhagyashri Dhavale" userId="16ee27d16de533ba" providerId="Windows Live" clId="Web-{6131CC1D-5A34-438F-A1A1-4A52739BC09E}" dt="2022-09-30T03:03:57.182" v="221" actId="14100"/>
        <pc:sldMkLst>
          <pc:docMk/>
          <pc:sldMk cId="258850462" sldId="271"/>
        </pc:sldMkLst>
        <pc:spChg chg="mod">
          <ac:chgData name="Bhagyashri Dhavale" userId="16ee27d16de533ba" providerId="Windows Live" clId="Web-{6131CC1D-5A34-438F-A1A1-4A52739BC09E}" dt="2022-09-30T03:03:57.182" v="221" actId="14100"/>
          <ac:spMkLst>
            <pc:docMk/>
            <pc:sldMk cId="258850462" sldId="271"/>
            <ac:spMk id="3" creationId="{0BC2121C-1080-2EFB-1460-851649F0134C}"/>
          </ac:spMkLst>
        </pc:spChg>
      </pc:sldChg>
      <pc:sldChg chg="modSp">
        <pc:chgData name="Bhagyashri Dhavale" userId="16ee27d16de533ba" providerId="Windows Live" clId="Web-{6131CC1D-5A34-438F-A1A1-4A52739BC09E}" dt="2022-09-30T02:17:55.538" v="26" actId="20577"/>
        <pc:sldMkLst>
          <pc:docMk/>
          <pc:sldMk cId="1791140454" sldId="272"/>
        </pc:sldMkLst>
        <pc:spChg chg="mod">
          <ac:chgData name="Bhagyashri Dhavale" userId="16ee27d16de533ba" providerId="Windows Live" clId="Web-{6131CC1D-5A34-438F-A1A1-4A52739BC09E}" dt="2022-09-30T02:17:55.538" v="26" actId="20577"/>
          <ac:spMkLst>
            <pc:docMk/>
            <pc:sldMk cId="1791140454" sldId="272"/>
            <ac:spMk id="4" creationId="{04EFBD54-E2F0-72B1-121A-0923C8FC1875}"/>
          </ac:spMkLst>
        </pc:spChg>
      </pc:sldChg>
      <pc:sldChg chg="addSp modSp">
        <pc:chgData name="Bhagyashri Dhavale" userId="16ee27d16de533ba" providerId="Windows Live" clId="Web-{6131CC1D-5A34-438F-A1A1-4A52739BC09E}" dt="2022-09-30T03:14:55.356" v="435" actId="1076"/>
        <pc:sldMkLst>
          <pc:docMk/>
          <pc:sldMk cId="2648167302" sldId="273"/>
        </pc:sldMkLst>
        <pc:spChg chg="add mod">
          <ac:chgData name="Bhagyashri Dhavale" userId="16ee27d16de533ba" providerId="Windows Live" clId="Web-{6131CC1D-5A34-438F-A1A1-4A52739BC09E}" dt="2022-09-30T03:14:55.356" v="435" actId="1076"/>
          <ac:spMkLst>
            <pc:docMk/>
            <pc:sldMk cId="2648167302" sldId="273"/>
            <ac:spMk id="3" creationId="{DC298072-29E1-3CAC-7987-2ACB768B2806}"/>
          </ac:spMkLst>
        </pc:spChg>
        <pc:picChg chg="mod">
          <ac:chgData name="Bhagyashri Dhavale" userId="16ee27d16de533ba" providerId="Windows Live" clId="Web-{6131CC1D-5A34-438F-A1A1-4A52739BC09E}" dt="2022-09-30T02:18:28.086" v="27" actId="14100"/>
          <ac:picMkLst>
            <pc:docMk/>
            <pc:sldMk cId="2648167302" sldId="273"/>
            <ac:picMk id="4" creationId="{B795FCF3-3E3C-8FFC-BF85-4920022CBB2D}"/>
          </ac:picMkLst>
        </pc:picChg>
      </pc:sldChg>
      <pc:sldChg chg="modSp">
        <pc:chgData name="Bhagyashri Dhavale" userId="16ee27d16de533ba" providerId="Windows Live" clId="Web-{6131CC1D-5A34-438F-A1A1-4A52739BC09E}" dt="2022-09-30T02:20:45.666" v="149" actId="14100"/>
        <pc:sldMkLst>
          <pc:docMk/>
          <pc:sldMk cId="478707754" sldId="274"/>
        </pc:sldMkLst>
        <pc:spChg chg="mod">
          <ac:chgData name="Bhagyashri Dhavale" userId="16ee27d16de533ba" providerId="Windows Live" clId="Web-{6131CC1D-5A34-438F-A1A1-4A52739BC09E}" dt="2022-09-30T02:18:58.336" v="30"/>
          <ac:spMkLst>
            <pc:docMk/>
            <pc:sldMk cId="478707754" sldId="274"/>
            <ac:spMk id="2" creationId="{FF189945-1F24-6A73-102D-0DEE0A948A15}"/>
          </ac:spMkLst>
        </pc:spChg>
        <pc:spChg chg="mod">
          <ac:chgData name="Bhagyashri Dhavale" userId="16ee27d16de533ba" providerId="Windows Live" clId="Web-{6131CC1D-5A34-438F-A1A1-4A52739BC09E}" dt="2022-09-30T02:20:45.666" v="149" actId="14100"/>
          <ac:spMkLst>
            <pc:docMk/>
            <pc:sldMk cId="478707754" sldId="274"/>
            <ac:spMk id="5" creationId="{AECA8440-66DC-8926-A98E-7C53099C5B27}"/>
          </ac:spMkLst>
        </pc:spChg>
      </pc:sldChg>
      <pc:sldChg chg="modSp">
        <pc:chgData name="Bhagyashri Dhavale" userId="16ee27d16de533ba" providerId="Windows Live" clId="Web-{6131CC1D-5A34-438F-A1A1-4A52739BC09E}" dt="2022-09-30T02:21:32.308" v="154" actId="14100"/>
        <pc:sldMkLst>
          <pc:docMk/>
          <pc:sldMk cId="2309905532" sldId="275"/>
        </pc:sldMkLst>
        <pc:spChg chg="mod">
          <ac:chgData name="Bhagyashri Dhavale" userId="16ee27d16de533ba" providerId="Windows Live" clId="Web-{6131CC1D-5A34-438F-A1A1-4A52739BC09E}" dt="2022-09-30T02:21:14.058" v="151" actId="20577"/>
          <ac:spMkLst>
            <pc:docMk/>
            <pc:sldMk cId="2309905532" sldId="275"/>
            <ac:spMk id="2" creationId="{7F976600-CCCF-4A68-C5F8-4A1B6BA6F004}"/>
          </ac:spMkLst>
        </pc:spChg>
        <pc:spChg chg="mod">
          <ac:chgData name="Bhagyashri Dhavale" userId="16ee27d16de533ba" providerId="Windows Live" clId="Web-{6131CC1D-5A34-438F-A1A1-4A52739BC09E}" dt="2022-09-30T02:21:32.308" v="154" actId="14100"/>
          <ac:spMkLst>
            <pc:docMk/>
            <pc:sldMk cId="2309905532" sldId="275"/>
            <ac:spMk id="6" creationId="{E8EA4FD5-456D-5D27-8BB8-9671C686D7E1}"/>
          </ac:spMkLst>
        </pc:spChg>
      </pc:sldChg>
      <pc:sldChg chg="modSp">
        <pc:chgData name="Bhagyashri Dhavale" userId="16ee27d16de533ba" providerId="Windows Live" clId="Web-{6131CC1D-5A34-438F-A1A1-4A52739BC09E}" dt="2022-09-30T02:26:07.923" v="177" actId="20577"/>
        <pc:sldMkLst>
          <pc:docMk/>
          <pc:sldMk cId="379440383" sldId="276"/>
        </pc:sldMkLst>
        <pc:spChg chg="mod">
          <ac:chgData name="Bhagyashri Dhavale" userId="16ee27d16de533ba" providerId="Windows Live" clId="Web-{6131CC1D-5A34-438F-A1A1-4A52739BC09E}" dt="2022-09-30T02:23:55.779" v="156" actId="20577"/>
          <ac:spMkLst>
            <pc:docMk/>
            <pc:sldMk cId="379440383" sldId="276"/>
            <ac:spMk id="2" creationId="{F710D4C3-A92A-1615-0960-AB29D4B70CA9}"/>
          </ac:spMkLst>
        </pc:spChg>
        <pc:spChg chg="mod">
          <ac:chgData name="Bhagyashri Dhavale" userId="16ee27d16de533ba" providerId="Windows Live" clId="Web-{6131CC1D-5A34-438F-A1A1-4A52739BC09E}" dt="2022-09-30T02:26:07.923" v="177" actId="20577"/>
          <ac:spMkLst>
            <pc:docMk/>
            <pc:sldMk cId="379440383" sldId="276"/>
            <ac:spMk id="3" creationId="{4AAEBF0A-BB35-7F3F-F91E-D7DF03A7AF66}"/>
          </ac:spMkLst>
        </pc:spChg>
      </pc:sldChg>
      <pc:sldChg chg="modSp">
        <pc:chgData name="Bhagyashri Dhavale" userId="16ee27d16de533ba" providerId="Windows Live" clId="Web-{6131CC1D-5A34-438F-A1A1-4A52739BC09E}" dt="2022-09-30T03:47:48.140" v="437" actId="20577"/>
        <pc:sldMkLst>
          <pc:docMk/>
          <pc:sldMk cId="2758813848" sldId="277"/>
        </pc:sldMkLst>
        <pc:spChg chg="mod">
          <ac:chgData name="Bhagyashri Dhavale" userId="16ee27d16de533ba" providerId="Windows Live" clId="Web-{6131CC1D-5A34-438F-A1A1-4A52739BC09E}" dt="2022-09-30T02:31:18.663" v="189" actId="20577"/>
          <ac:spMkLst>
            <pc:docMk/>
            <pc:sldMk cId="2758813848" sldId="277"/>
            <ac:spMk id="2" creationId="{0C90F2FA-637C-F70B-4E59-17300E2B07DA}"/>
          </ac:spMkLst>
        </pc:spChg>
        <pc:spChg chg="mod">
          <ac:chgData name="Bhagyashri Dhavale" userId="16ee27d16de533ba" providerId="Windows Live" clId="Web-{6131CC1D-5A34-438F-A1A1-4A52739BC09E}" dt="2022-09-30T03:47:48.140" v="437" actId="20577"/>
          <ac:spMkLst>
            <pc:docMk/>
            <pc:sldMk cId="2758813848" sldId="277"/>
            <ac:spMk id="3" creationId="{693B7239-E878-F7CC-6BC9-83C139178D47}"/>
          </ac:spMkLst>
        </pc:spChg>
      </pc:sldChg>
      <pc:sldChg chg="modSp">
        <pc:chgData name="Bhagyashri Dhavale" userId="16ee27d16de533ba" providerId="Windows Live" clId="Web-{6131CC1D-5A34-438F-A1A1-4A52739BC09E}" dt="2022-09-30T02:32:52.931" v="194" actId="20577"/>
        <pc:sldMkLst>
          <pc:docMk/>
          <pc:sldMk cId="1996156447" sldId="278"/>
        </pc:sldMkLst>
        <pc:spChg chg="mod">
          <ac:chgData name="Bhagyashri Dhavale" userId="16ee27d16de533ba" providerId="Windows Live" clId="Web-{6131CC1D-5A34-438F-A1A1-4A52739BC09E}" dt="2022-09-30T02:32:52.931" v="194" actId="20577"/>
          <ac:spMkLst>
            <pc:docMk/>
            <pc:sldMk cId="1996156447" sldId="278"/>
            <ac:spMk id="3" creationId="{F6FE7431-FAD1-44BE-5B46-7F6CFFDCFA03}"/>
          </ac:spMkLst>
        </pc:spChg>
      </pc:sldChg>
    </pc:docChg>
  </pc:docChgLst>
  <pc:docChgLst>
    <pc:chgData name="Bhagyashri Dhavale" userId="16ee27d16de533ba" providerId="Windows Live" clId="Web-{1E6D9708-7E66-4DF5-B6C7-7E9158653F86}"/>
    <pc:docChg chg="addSld modSld">
      <pc:chgData name="Bhagyashri Dhavale" userId="16ee27d16de533ba" providerId="Windows Live" clId="Web-{1E6D9708-7E66-4DF5-B6C7-7E9158653F86}" dt="2022-09-29T09:36:13.340" v="204"/>
      <pc:docMkLst>
        <pc:docMk/>
      </pc:docMkLst>
      <pc:sldChg chg="addSp delSp modSp">
        <pc:chgData name="Bhagyashri Dhavale" userId="16ee27d16de533ba" providerId="Windows Live" clId="Web-{1E6D9708-7E66-4DF5-B6C7-7E9158653F86}" dt="2022-09-29T09:28:50.956" v="81" actId="20577"/>
        <pc:sldMkLst>
          <pc:docMk/>
          <pc:sldMk cId="478707754" sldId="274"/>
        </pc:sldMkLst>
        <pc:spChg chg="mod">
          <ac:chgData name="Bhagyashri Dhavale" userId="16ee27d16de533ba" providerId="Windows Live" clId="Web-{1E6D9708-7E66-4DF5-B6C7-7E9158653F86}" dt="2022-09-29T09:15:03.157" v="19" actId="1076"/>
          <ac:spMkLst>
            <pc:docMk/>
            <pc:sldMk cId="478707754" sldId="274"/>
            <ac:spMk id="2" creationId="{FF189945-1F24-6A73-102D-0DEE0A948A15}"/>
          </ac:spMkLst>
        </pc:spChg>
        <pc:spChg chg="del">
          <ac:chgData name="Bhagyashri Dhavale" userId="16ee27d16de533ba" providerId="Windows Live" clId="Web-{1E6D9708-7E66-4DF5-B6C7-7E9158653F86}" dt="2022-09-29T09:14:45.438" v="16"/>
          <ac:spMkLst>
            <pc:docMk/>
            <pc:sldMk cId="478707754" sldId="274"/>
            <ac:spMk id="3" creationId="{6B55EE8F-6941-779F-BC7E-E69BD1CCD6B0}"/>
          </ac:spMkLst>
        </pc:spChg>
        <pc:spChg chg="add mod">
          <ac:chgData name="Bhagyashri Dhavale" userId="16ee27d16de533ba" providerId="Windows Live" clId="Web-{1E6D9708-7E66-4DF5-B6C7-7E9158653F86}" dt="2022-09-29T09:28:50.956" v="81" actId="20577"/>
          <ac:spMkLst>
            <pc:docMk/>
            <pc:sldMk cId="478707754" sldId="274"/>
            <ac:spMk id="5" creationId="{AECA8440-66DC-8926-A98E-7C53099C5B27}"/>
          </ac:spMkLst>
        </pc:spChg>
        <pc:picChg chg="add mod ord">
          <ac:chgData name="Bhagyashri Dhavale" userId="16ee27d16de533ba" providerId="Windows Live" clId="Web-{1E6D9708-7E66-4DF5-B6C7-7E9158653F86}" dt="2022-09-29T09:15:32.329" v="24" actId="1076"/>
          <ac:picMkLst>
            <pc:docMk/>
            <pc:sldMk cId="478707754" sldId="274"/>
            <ac:picMk id="4" creationId="{D5440EFF-1505-FBB1-55D1-3337DDC8E524}"/>
          </ac:picMkLst>
        </pc:picChg>
      </pc:sldChg>
      <pc:sldChg chg="addSp delSp modSp new">
        <pc:chgData name="Bhagyashri Dhavale" userId="16ee27d16de533ba" providerId="Windows Live" clId="Web-{1E6D9708-7E66-4DF5-B6C7-7E9158653F86}" dt="2022-09-29T09:36:00.949" v="203" actId="1076"/>
        <pc:sldMkLst>
          <pc:docMk/>
          <pc:sldMk cId="2309905532" sldId="275"/>
        </pc:sldMkLst>
        <pc:spChg chg="mod">
          <ac:chgData name="Bhagyashri Dhavale" userId="16ee27d16de533ba" providerId="Windows Live" clId="Web-{1E6D9708-7E66-4DF5-B6C7-7E9158653F86}" dt="2022-09-29T09:32:27.757" v="87" actId="20577"/>
          <ac:spMkLst>
            <pc:docMk/>
            <pc:sldMk cId="2309905532" sldId="275"/>
            <ac:spMk id="2" creationId="{7F976600-CCCF-4A68-C5F8-4A1B6BA6F004}"/>
          </ac:spMkLst>
        </pc:spChg>
        <pc:spChg chg="del">
          <ac:chgData name="Bhagyashri Dhavale" userId="16ee27d16de533ba" providerId="Windows Live" clId="Web-{1E6D9708-7E66-4DF5-B6C7-7E9158653F86}" dt="2022-09-29T09:32:33.742" v="88"/>
          <ac:spMkLst>
            <pc:docMk/>
            <pc:sldMk cId="2309905532" sldId="275"/>
            <ac:spMk id="3" creationId="{08F4218A-9663-572C-3290-A1162D0F5610}"/>
          </ac:spMkLst>
        </pc:spChg>
        <pc:spChg chg="add mod">
          <ac:chgData name="Bhagyashri Dhavale" userId="16ee27d16de533ba" providerId="Windows Live" clId="Web-{1E6D9708-7E66-4DF5-B6C7-7E9158653F86}" dt="2022-09-29T09:36:00.949" v="203" actId="1076"/>
          <ac:spMkLst>
            <pc:docMk/>
            <pc:sldMk cId="2309905532" sldId="275"/>
            <ac:spMk id="6" creationId="{E8EA4FD5-456D-5D27-8BB8-9671C686D7E1}"/>
          </ac:spMkLst>
        </pc:spChg>
        <pc:picChg chg="add del mod ord">
          <ac:chgData name="Bhagyashri Dhavale" userId="16ee27d16de533ba" providerId="Windows Live" clId="Web-{1E6D9708-7E66-4DF5-B6C7-7E9158653F86}" dt="2022-09-29T09:32:39.304" v="89"/>
          <ac:picMkLst>
            <pc:docMk/>
            <pc:sldMk cId="2309905532" sldId="275"/>
            <ac:picMk id="4" creationId="{F3D82E22-645A-2BBD-48FF-307A0D23236D}"/>
          </ac:picMkLst>
        </pc:picChg>
      </pc:sldChg>
      <pc:sldChg chg="new">
        <pc:chgData name="Bhagyashri Dhavale" userId="16ee27d16de533ba" providerId="Windows Live" clId="Web-{1E6D9708-7E66-4DF5-B6C7-7E9158653F86}" dt="2022-09-29T09:36:13.340" v="204"/>
        <pc:sldMkLst>
          <pc:docMk/>
          <pc:sldMk cId="379440383" sldId="276"/>
        </pc:sldMkLst>
      </pc:sldChg>
    </pc:docChg>
  </pc:docChgLst>
  <pc:docChgLst>
    <pc:chgData name="Bhagyashri Dhavale" userId="16ee27d16de533ba" providerId="Windows Live" clId="Web-{C79F9329-2FDF-4009-B887-8622B20BB056}"/>
    <pc:docChg chg="modSld">
      <pc:chgData name="Bhagyashri Dhavale" userId="16ee27d16de533ba" providerId="Windows Live" clId="Web-{C79F9329-2FDF-4009-B887-8622B20BB056}" dt="2022-09-30T09:53:56.909" v="131" actId="20577"/>
      <pc:docMkLst>
        <pc:docMk/>
      </pc:docMkLst>
      <pc:sldChg chg="modSp">
        <pc:chgData name="Bhagyashri Dhavale" userId="16ee27d16de533ba" providerId="Windows Live" clId="Web-{C79F9329-2FDF-4009-B887-8622B20BB056}" dt="2022-09-30T09:53:38.846" v="129" actId="20577"/>
        <pc:sldMkLst>
          <pc:docMk/>
          <pc:sldMk cId="379440383" sldId="276"/>
        </pc:sldMkLst>
        <pc:spChg chg="mod">
          <ac:chgData name="Bhagyashri Dhavale" userId="16ee27d16de533ba" providerId="Windows Live" clId="Web-{C79F9329-2FDF-4009-B887-8622B20BB056}" dt="2022-09-30T09:53:38.846" v="129" actId="20577"/>
          <ac:spMkLst>
            <pc:docMk/>
            <pc:sldMk cId="379440383" sldId="276"/>
            <ac:spMk id="3" creationId="{4AAEBF0A-BB35-7F3F-F91E-D7DF03A7AF66}"/>
          </ac:spMkLst>
        </pc:spChg>
      </pc:sldChg>
      <pc:sldChg chg="modSp">
        <pc:chgData name="Bhagyashri Dhavale" userId="16ee27d16de533ba" providerId="Windows Live" clId="Web-{C79F9329-2FDF-4009-B887-8622B20BB056}" dt="2022-09-30T09:53:56.909" v="131" actId="20577"/>
        <pc:sldMkLst>
          <pc:docMk/>
          <pc:sldMk cId="2758813848" sldId="277"/>
        </pc:sldMkLst>
        <pc:spChg chg="mod">
          <ac:chgData name="Bhagyashri Dhavale" userId="16ee27d16de533ba" providerId="Windows Live" clId="Web-{C79F9329-2FDF-4009-B887-8622B20BB056}" dt="2022-09-30T09:53:56.909" v="131" actId="20577"/>
          <ac:spMkLst>
            <pc:docMk/>
            <pc:sldMk cId="2758813848" sldId="277"/>
            <ac:spMk id="3" creationId="{693B7239-E878-F7CC-6BC9-83C139178D47}"/>
          </ac:spMkLst>
        </pc:spChg>
      </pc:sldChg>
      <pc:sldChg chg="modSp">
        <pc:chgData name="Bhagyashri Dhavale" userId="16ee27d16de533ba" providerId="Windows Live" clId="Web-{C79F9329-2FDF-4009-B887-8622B20BB056}" dt="2022-09-30T09:52:41.063" v="121" actId="1076"/>
        <pc:sldMkLst>
          <pc:docMk/>
          <pc:sldMk cId="3323332636" sldId="280"/>
        </pc:sldMkLst>
        <pc:spChg chg="mod">
          <ac:chgData name="Bhagyashri Dhavale" userId="16ee27d16de533ba" providerId="Windows Live" clId="Web-{C79F9329-2FDF-4009-B887-8622B20BB056}" dt="2022-09-30T09:45:33.421" v="0" actId="1076"/>
          <ac:spMkLst>
            <pc:docMk/>
            <pc:sldMk cId="3323332636" sldId="280"/>
            <ac:spMk id="2" creationId="{80996988-B506-646F-1059-F6B60BFD9444}"/>
          </ac:spMkLst>
        </pc:spChg>
        <pc:spChg chg="mod">
          <ac:chgData name="Bhagyashri Dhavale" userId="16ee27d16de533ba" providerId="Windows Live" clId="Web-{C79F9329-2FDF-4009-B887-8622B20BB056}" dt="2022-09-30T09:52:41.063" v="121" actId="1076"/>
          <ac:spMkLst>
            <pc:docMk/>
            <pc:sldMk cId="3323332636" sldId="280"/>
            <ac:spMk id="3" creationId="{43C698D6-5A0B-AC7F-8089-1E4FB9BC30E3}"/>
          </ac:spMkLst>
        </pc:spChg>
      </pc:sldChg>
    </pc:docChg>
  </pc:docChgLst>
  <pc:docChgLst>
    <pc:chgData name="Bhagyashri Dhavale" userId="16ee27d16de533ba" providerId="Windows Live" clId="Web-{EA2672DD-EBE6-4FBD-8B54-32A971B4AA29}"/>
    <pc:docChg chg="modSld">
      <pc:chgData name="Bhagyashri Dhavale" userId="16ee27d16de533ba" providerId="Windows Live" clId="Web-{EA2672DD-EBE6-4FBD-8B54-32A971B4AA29}" dt="2022-09-28T10:51:09.219" v="223"/>
      <pc:docMkLst>
        <pc:docMk/>
      </pc:docMkLst>
      <pc:sldChg chg="addSp delSp modSp">
        <pc:chgData name="Bhagyashri Dhavale" userId="16ee27d16de533ba" providerId="Windows Live" clId="Web-{EA2672DD-EBE6-4FBD-8B54-32A971B4AA29}" dt="2022-09-28T10:46:31.149" v="189" actId="20577"/>
        <pc:sldMkLst>
          <pc:docMk/>
          <pc:sldMk cId="1002194613" sldId="257"/>
        </pc:sldMkLst>
        <pc:spChg chg="mod">
          <ac:chgData name="Bhagyashri Dhavale" userId="16ee27d16de533ba" providerId="Windows Live" clId="Web-{EA2672DD-EBE6-4FBD-8B54-32A971B4AA29}" dt="2022-09-28T10:35:29.943" v="47" actId="20577"/>
          <ac:spMkLst>
            <pc:docMk/>
            <pc:sldMk cId="1002194613" sldId="257"/>
            <ac:spMk id="2" creationId="{4B4D6847-55E3-3163-B8E0-EF8F649C14F6}"/>
          </ac:spMkLst>
        </pc:spChg>
        <pc:spChg chg="add">
          <ac:chgData name="Bhagyashri Dhavale" userId="16ee27d16de533ba" providerId="Windows Live" clId="Web-{EA2672DD-EBE6-4FBD-8B54-32A971B4AA29}" dt="2022-09-28T10:34:59.332" v="24"/>
          <ac:spMkLst>
            <pc:docMk/>
            <pc:sldMk cId="1002194613" sldId="257"/>
            <ac:spMk id="10" creationId="{2E442304-DDBD-4F7B-8017-36BCC863FB40}"/>
          </ac:spMkLst>
        </pc:spChg>
        <pc:spChg chg="add">
          <ac:chgData name="Bhagyashri Dhavale" userId="16ee27d16de533ba" providerId="Windows Live" clId="Web-{EA2672DD-EBE6-4FBD-8B54-32A971B4AA29}" dt="2022-09-28T10:34:59.332" v="24"/>
          <ac:spMkLst>
            <pc:docMk/>
            <pc:sldMk cId="1002194613" sldId="257"/>
            <ac:spMk id="12" creationId="{5E107275-3853-46FD-A241-DE4355A42675}"/>
          </ac:spMkLst>
        </pc:spChg>
        <pc:spChg chg="add del mod">
          <ac:chgData name="Bhagyashri Dhavale" userId="16ee27d16de533ba" providerId="Windows Live" clId="Web-{EA2672DD-EBE6-4FBD-8B54-32A971B4AA29}" dt="2022-09-28T10:34:32.379" v="21"/>
          <ac:spMkLst>
            <pc:docMk/>
            <pc:sldMk cId="1002194613" sldId="257"/>
            <ac:spMk id="187" creationId="{EBF03B17-DBA8-B847-AE56-9E8C55D58AC1}"/>
          </ac:spMkLst>
        </pc:spChg>
        <pc:graphicFrameChg chg="add del mod modGraphic">
          <ac:chgData name="Bhagyashri Dhavale" userId="16ee27d16de533ba" providerId="Windows Live" clId="Web-{EA2672DD-EBE6-4FBD-8B54-32A971B4AA29}" dt="2022-09-28T10:46:31.149" v="189" actId="20577"/>
          <ac:graphicFrameMkLst>
            <pc:docMk/>
            <pc:sldMk cId="1002194613" sldId="257"/>
            <ac:graphicFrameMk id="5" creationId="{876275BA-B39D-0293-3106-B2F7E93016E0}"/>
          </ac:graphicFrameMkLst>
        </pc:graphicFrameChg>
      </pc:sldChg>
      <pc:sldChg chg="addSp delSp modSp">
        <pc:chgData name="Bhagyashri Dhavale" userId="16ee27d16de533ba" providerId="Windows Live" clId="Web-{EA2672DD-EBE6-4FBD-8B54-32A971B4AA29}" dt="2022-09-28T10:51:09.219" v="223"/>
        <pc:sldMkLst>
          <pc:docMk/>
          <pc:sldMk cId="3620226621" sldId="258"/>
        </pc:sldMkLst>
        <pc:spChg chg="mod">
          <ac:chgData name="Bhagyashri Dhavale" userId="16ee27d16de533ba" providerId="Windows Live" clId="Web-{EA2672DD-EBE6-4FBD-8B54-32A971B4AA29}" dt="2022-09-28T10:48:01.167" v="222" actId="20577"/>
          <ac:spMkLst>
            <pc:docMk/>
            <pc:sldMk cId="3620226621" sldId="258"/>
            <ac:spMk id="2" creationId="{D6E269E4-5632-043F-1877-F953B2C51A2F}"/>
          </ac:spMkLst>
        </pc:spChg>
        <pc:spChg chg="mod">
          <ac:chgData name="Bhagyashri Dhavale" userId="16ee27d16de533ba" providerId="Windows Live" clId="Web-{EA2672DD-EBE6-4FBD-8B54-32A971B4AA29}" dt="2022-09-28T10:47:49.386" v="220" actId="20577"/>
          <ac:spMkLst>
            <pc:docMk/>
            <pc:sldMk cId="3620226621" sldId="258"/>
            <ac:spMk id="3" creationId="{B6B14371-EFFF-ADF0-506D-23CD3550FF43}"/>
          </ac:spMkLst>
        </pc:spChg>
        <pc:spChg chg="add del">
          <ac:chgData name="Bhagyashri Dhavale" userId="16ee27d16de533ba" providerId="Windows Live" clId="Web-{EA2672DD-EBE6-4FBD-8B54-32A971B4AA29}" dt="2022-09-28T10:40:52.092" v="103"/>
          <ac:spMkLst>
            <pc:docMk/>
            <pc:sldMk cId="3620226621" sldId="258"/>
            <ac:spMk id="15" creationId="{743AA782-23D1-4521-8CAD-47662984AA08}"/>
          </ac:spMkLst>
        </pc:spChg>
        <pc:spChg chg="add del">
          <ac:chgData name="Bhagyashri Dhavale" userId="16ee27d16de533ba" providerId="Windows Live" clId="Web-{EA2672DD-EBE6-4FBD-8B54-32A971B4AA29}" dt="2022-09-28T10:40:52.092" v="103"/>
          <ac:spMkLst>
            <pc:docMk/>
            <pc:sldMk cId="3620226621" sldId="258"/>
            <ac:spMk id="19" creationId="{71877DBC-BB60-40F0-AC93-2ACDBAAE60CE}"/>
          </ac:spMkLst>
        </pc:spChg>
        <pc:spChg chg="add del">
          <ac:chgData name="Bhagyashri Dhavale" userId="16ee27d16de533ba" providerId="Windows Live" clId="Web-{EA2672DD-EBE6-4FBD-8B54-32A971B4AA29}" dt="2022-09-28T10:40:52.092" v="102"/>
          <ac:spMkLst>
            <pc:docMk/>
            <pc:sldMk cId="3620226621" sldId="258"/>
            <ac:spMk id="23" creationId="{7B831B6F-405A-4B47-B9BB-5CA88F285844}"/>
          </ac:spMkLst>
        </pc:spChg>
        <pc:spChg chg="add del">
          <ac:chgData name="Bhagyashri Dhavale" userId="16ee27d16de533ba" providerId="Windows Live" clId="Web-{EA2672DD-EBE6-4FBD-8B54-32A971B4AA29}" dt="2022-09-28T10:40:52.092" v="102"/>
          <ac:spMkLst>
            <pc:docMk/>
            <pc:sldMk cId="3620226621" sldId="258"/>
            <ac:spMk id="26" creationId="{15109354-9C5D-4F8C-B0E6-D1043C7BF20A}"/>
          </ac:spMkLst>
        </pc:spChg>
        <pc:spChg chg="add del">
          <ac:chgData name="Bhagyashri Dhavale" userId="16ee27d16de533ba" providerId="Windows Live" clId="Web-{EA2672DD-EBE6-4FBD-8B54-32A971B4AA29}" dt="2022-09-28T10:40:52.092" v="102"/>
          <ac:spMkLst>
            <pc:docMk/>
            <pc:sldMk cId="3620226621" sldId="258"/>
            <ac:spMk id="30" creationId="{49B530FE-A87D-41A0-A920-ADC6539EAA44}"/>
          </ac:spMkLst>
        </pc:spChg>
        <pc:spChg chg="add">
          <ac:chgData name="Bhagyashri Dhavale" userId="16ee27d16de533ba" providerId="Windows Live" clId="Web-{EA2672DD-EBE6-4FBD-8B54-32A971B4AA29}" dt="2022-09-28T10:40:52.092" v="103"/>
          <ac:spMkLst>
            <pc:docMk/>
            <pc:sldMk cId="3620226621" sldId="258"/>
            <ac:spMk id="32" creationId="{46F7435D-E3DB-47B1-BA61-B00ACC83A9DE}"/>
          </ac:spMkLst>
        </pc:spChg>
        <pc:spChg chg="add">
          <ac:chgData name="Bhagyashri Dhavale" userId="16ee27d16de533ba" providerId="Windows Live" clId="Web-{EA2672DD-EBE6-4FBD-8B54-32A971B4AA29}" dt="2022-09-28T10:40:52.092" v="103"/>
          <ac:spMkLst>
            <pc:docMk/>
            <pc:sldMk cId="3620226621" sldId="258"/>
            <ac:spMk id="33" creationId="{F263A0B5-F8C4-4116-809F-78A768EA79A6}"/>
          </ac:spMkLst>
        </pc:spChg>
        <pc:graphicFrameChg chg="add mod modGraphic">
          <ac:chgData name="Bhagyashri Dhavale" userId="16ee27d16de533ba" providerId="Windows Live" clId="Web-{EA2672DD-EBE6-4FBD-8B54-32A971B4AA29}" dt="2022-09-28T10:51:09.219" v="223"/>
          <ac:graphicFrameMkLst>
            <pc:docMk/>
            <pc:sldMk cId="3620226621" sldId="258"/>
            <ac:graphicFrameMk id="5" creationId="{9E21F40D-FF84-CF0F-F6EE-8D16808BAA61}"/>
          </ac:graphicFrameMkLst>
        </pc:graphicFrameChg>
        <pc:picChg chg="mod ord">
          <ac:chgData name="Bhagyashri Dhavale" userId="16ee27d16de533ba" providerId="Windows Live" clId="Web-{EA2672DD-EBE6-4FBD-8B54-32A971B4AA29}" dt="2022-09-28T10:40:52.092" v="103"/>
          <ac:picMkLst>
            <pc:docMk/>
            <pc:sldMk cId="3620226621" sldId="258"/>
            <ac:picMk id="4" creationId="{102F3E59-5B99-C7A8-7B22-F2C7D6BCB435}"/>
          </ac:picMkLst>
        </pc:picChg>
      </pc:sldChg>
    </pc:docChg>
  </pc:docChgLst>
  <pc:docChgLst>
    <pc:chgData name="Bhagyashri Dhavale" userId="16ee27d16de533ba" providerId="Windows Live" clId="Web-{BCEBFEBB-11F9-414B-93E7-CAF71907C77C}"/>
    <pc:docChg chg="modSld">
      <pc:chgData name="Bhagyashri Dhavale" userId="16ee27d16de533ba" providerId="Windows Live" clId="Web-{BCEBFEBB-11F9-414B-93E7-CAF71907C77C}" dt="2022-09-28T12:24:07.521" v="3"/>
      <pc:docMkLst>
        <pc:docMk/>
      </pc:docMkLst>
      <pc:sldChg chg="addSp delSp modSp">
        <pc:chgData name="Bhagyashri Dhavale" userId="16ee27d16de533ba" providerId="Windows Live" clId="Web-{BCEBFEBB-11F9-414B-93E7-CAF71907C77C}" dt="2022-09-28T12:24:07.521" v="3"/>
        <pc:sldMkLst>
          <pc:docMk/>
          <pc:sldMk cId="1802217546" sldId="267"/>
        </pc:sldMkLst>
        <pc:spChg chg="del">
          <ac:chgData name="Bhagyashri Dhavale" userId="16ee27d16de533ba" providerId="Windows Live" clId="Web-{BCEBFEBB-11F9-414B-93E7-CAF71907C77C}" dt="2022-09-28T12:23:35.864" v="0"/>
          <ac:spMkLst>
            <pc:docMk/>
            <pc:sldMk cId="1802217546" sldId="267"/>
            <ac:spMk id="3" creationId="{49ACFBA9-D91F-2357-ED17-4F7503E4D988}"/>
          </ac:spMkLst>
        </pc:spChg>
        <pc:spChg chg="add del mod">
          <ac:chgData name="Bhagyashri Dhavale" userId="16ee27d16de533ba" providerId="Windows Live" clId="Web-{BCEBFEBB-11F9-414B-93E7-CAF71907C77C}" dt="2022-09-28T12:24:04.536" v="2"/>
          <ac:spMkLst>
            <pc:docMk/>
            <pc:sldMk cId="1802217546" sldId="267"/>
            <ac:spMk id="6" creationId="{2C71BE26-2E4E-CE57-54E6-D4132F09435B}"/>
          </ac:spMkLst>
        </pc:spChg>
        <pc:spChg chg="add mod">
          <ac:chgData name="Bhagyashri Dhavale" userId="16ee27d16de533ba" providerId="Windows Live" clId="Web-{BCEBFEBB-11F9-414B-93E7-CAF71907C77C}" dt="2022-09-28T12:24:07.521" v="3"/>
          <ac:spMkLst>
            <pc:docMk/>
            <pc:sldMk cId="1802217546" sldId="267"/>
            <ac:spMk id="9" creationId="{1DFF0CC2-131A-452C-2029-DBFD8FCB6634}"/>
          </ac:spMkLst>
        </pc:spChg>
        <pc:picChg chg="add del mod ord">
          <ac:chgData name="Bhagyashri Dhavale" userId="16ee27d16de533ba" providerId="Windows Live" clId="Web-{BCEBFEBB-11F9-414B-93E7-CAF71907C77C}" dt="2022-09-28T12:23:46.864" v="1"/>
          <ac:picMkLst>
            <pc:docMk/>
            <pc:sldMk cId="1802217546" sldId="267"/>
            <ac:picMk id="4" creationId="{948038BC-8F81-79D5-B753-14E6754974E9}"/>
          </ac:picMkLst>
        </pc:picChg>
        <pc:picChg chg="add del mod ord">
          <ac:chgData name="Bhagyashri Dhavale" userId="16ee27d16de533ba" providerId="Windows Live" clId="Web-{BCEBFEBB-11F9-414B-93E7-CAF71907C77C}" dt="2022-09-28T12:24:07.521" v="3"/>
          <ac:picMkLst>
            <pc:docMk/>
            <pc:sldMk cId="1802217546" sldId="267"/>
            <ac:picMk id="7" creationId="{614FFE63-F334-6459-A602-E3CBDA3741FD}"/>
          </ac:picMkLst>
        </pc:picChg>
      </pc:sldChg>
    </pc:docChg>
  </pc:docChgLst>
  <pc:docChgLst>
    <pc:chgData name="Bhagyashri Dhavale" userId="16ee27d16de533ba" providerId="Windows Live" clId="Web-{F3BD7E09-F87A-420C-B2FD-4AC5D271D584}"/>
    <pc:docChg chg="addSld delSld modSld">
      <pc:chgData name="Bhagyashri Dhavale" userId="16ee27d16de533ba" providerId="Windows Live" clId="Web-{F3BD7E09-F87A-420C-B2FD-4AC5D271D584}" dt="2022-09-28T12:20:14.936" v="290"/>
      <pc:docMkLst>
        <pc:docMk/>
      </pc:docMkLst>
      <pc:sldChg chg="addSp modSp">
        <pc:chgData name="Bhagyashri Dhavale" userId="16ee27d16de533ba" providerId="Windows Live" clId="Web-{F3BD7E09-F87A-420C-B2FD-4AC5D271D584}" dt="2022-09-28T12:13:25.426" v="173" actId="20577"/>
        <pc:sldMkLst>
          <pc:docMk/>
          <pc:sldMk cId="4107758694" sldId="262"/>
        </pc:sldMkLst>
        <pc:spChg chg="mod">
          <ac:chgData name="Bhagyashri Dhavale" userId="16ee27d16de533ba" providerId="Windows Live" clId="Web-{F3BD7E09-F87A-420C-B2FD-4AC5D271D584}" dt="2022-09-28T12:08:41.325" v="96" actId="20577"/>
          <ac:spMkLst>
            <pc:docMk/>
            <pc:sldMk cId="4107758694" sldId="262"/>
            <ac:spMk id="3" creationId="{2B7CD167-FDEA-4AED-F816-BAA81C2C87CC}"/>
          </ac:spMkLst>
        </pc:spChg>
        <pc:graphicFrameChg chg="add mod modGraphic">
          <ac:chgData name="Bhagyashri Dhavale" userId="16ee27d16de533ba" providerId="Windows Live" clId="Web-{F3BD7E09-F87A-420C-B2FD-4AC5D271D584}" dt="2022-09-28T12:13:25.426" v="173" actId="20577"/>
          <ac:graphicFrameMkLst>
            <pc:docMk/>
            <pc:sldMk cId="4107758694" sldId="262"/>
            <ac:graphicFrameMk id="4" creationId="{EDE154C4-03FE-7283-B677-9F59CB43290A}"/>
          </ac:graphicFrameMkLst>
        </pc:graphicFrameChg>
      </pc:sldChg>
      <pc:sldChg chg="new del">
        <pc:chgData name="Bhagyashri Dhavale" userId="16ee27d16de533ba" providerId="Windows Live" clId="Web-{F3BD7E09-F87A-420C-B2FD-4AC5D271D584}" dt="2022-09-28T12:18:49.778" v="264"/>
        <pc:sldMkLst>
          <pc:docMk/>
          <pc:sldMk cId="3921853800" sldId="265"/>
        </pc:sldMkLst>
      </pc:sldChg>
      <pc:sldChg chg="addSp delSp modSp new">
        <pc:chgData name="Bhagyashri Dhavale" userId="16ee27d16de533ba" providerId="Windows Live" clId="Web-{F3BD7E09-F87A-420C-B2FD-4AC5D271D584}" dt="2022-09-28T12:20:10.108" v="289" actId="20577"/>
        <pc:sldMkLst>
          <pc:docMk/>
          <pc:sldMk cId="1893935546" sldId="266"/>
        </pc:sldMkLst>
        <pc:spChg chg="mod">
          <ac:chgData name="Bhagyashri Dhavale" userId="16ee27d16de533ba" providerId="Windows Live" clId="Web-{F3BD7E09-F87A-420C-B2FD-4AC5D271D584}" dt="2022-09-28T12:18:27.012" v="263" actId="20577"/>
          <ac:spMkLst>
            <pc:docMk/>
            <pc:sldMk cId="1893935546" sldId="266"/>
            <ac:spMk id="2" creationId="{5F4B01C3-74D6-F1A8-88A0-9F9A3575609B}"/>
          </ac:spMkLst>
        </pc:spChg>
        <pc:spChg chg="del">
          <ac:chgData name="Bhagyashri Dhavale" userId="16ee27d16de533ba" providerId="Windows Live" clId="Web-{F3BD7E09-F87A-420C-B2FD-4AC5D271D584}" dt="2022-09-28T12:16:13.555" v="183"/>
          <ac:spMkLst>
            <pc:docMk/>
            <pc:sldMk cId="1893935546" sldId="266"/>
            <ac:spMk id="3" creationId="{650F97D8-936D-52B5-DE00-5871F28617F3}"/>
          </ac:spMkLst>
        </pc:spChg>
        <pc:graphicFrameChg chg="add mod ord modGraphic">
          <ac:chgData name="Bhagyashri Dhavale" userId="16ee27d16de533ba" providerId="Windows Live" clId="Web-{F3BD7E09-F87A-420C-B2FD-4AC5D271D584}" dt="2022-09-28T12:20:10.108" v="289" actId="20577"/>
          <ac:graphicFrameMkLst>
            <pc:docMk/>
            <pc:sldMk cId="1893935546" sldId="266"/>
            <ac:graphicFrameMk id="4" creationId="{9E3DAFE9-B8CF-7636-F641-3081387C6BC0}"/>
          </ac:graphicFrameMkLst>
        </pc:graphicFrameChg>
      </pc:sldChg>
      <pc:sldChg chg="new">
        <pc:chgData name="Bhagyashri Dhavale" userId="16ee27d16de533ba" providerId="Windows Live" clId="Web-{F3BD7E09-F87A-420C-B2FD-4AC5D271D584}" dt="2022-09-28T12:20:14.936" v="290"/>
        <pc:sldMkLst>
          <pc:docMk/>
          <pc:sldMk cId="1802217546" sldId="267"/>
        </pc:sldMkLst>
      </pc:sldChg>
    </pc:docChg>
  </pc:docChgLst>
  <pc:docChgLst>
    <pc:chgData name="Bhagyashri Dhavale" userId="16ee27d16de533ba" providerId="Windows Live" clId="Web-{660B90A8-60F2-4FF9-A72A-91E565706756}"/>
    <pc:docChg chg="addSld modSld">
      <pc:chgData name="Bhagyashri Dhavale" userId="16ee27d16de533ba" providerId="Windows Live" clId="Web-{660B90A8-60F2-4FF9-A72A-91E565706756}" dt="2022-09-28T12:34:59.012" v="43"/>
      <pc:docMkLst>
        <pc:docMk/>
      </pc:docMkLst>
      <pc:sldChg chg="modSp">
        <pc:chgData name="Bhagyashri Dhavale" userId="16ee27d16de533ba" providerId="Windows Live" clId="Web-{660B90A8-60F2-4FF9-A72A-91E565706756}" dt="2022-09-28T12:34:48.231" v="42" actId="20577"/>
        <pc:sldMkLst>
          <pc:docMk/>
          <pc:sldMk cId="1802217546" sldId="267"/>
        </pc:sldMkLst>
        <pc:spChg chg="mod">
          <ac:chgData name="Bhagyashri Dhavale" userId="16ee27d16de533ba" providerId="Windows Live" clId="Web-{660B90A8-60F2-4FF9-A72A-91E565706756}" dt="2022-09-28T12:34:48.231" v="42" actId="20577"/>
          <ac:spMkLst>
            <pc:docMk/>
            <pc:sldMk cId="1802217546" sldId="267"/>
            <ac:spMk id="46" creationId="{0C4253F3-5F8B-454D-8E90-7B72B56F5EE8}"/>
          </ac:spMkLst>
        </pc:spChg>
      </pc:sldChg>
      <pc:sldChg chg="new">
        <pc:chgData name="Bhagyashri Dhavale" userId="16ee27d16de533ba" providerId="Windows Live" clId="Web-{660B90A8-60F2-4FF9-A72A-91E565706756}" dt="2022-09-28T12:34:59.012" v="43"/>
        <pc:sldMkLst>
          <pc:docMk/>
          <pc:sldMk cId="3744855053" sldId="268"/>
        </pc:sldMkLst>
      </pc:sldChg>
    </pc:docChg>
  </pc:docChgLst>
  <pc:docChgLst>
    <pc:chgData name="Bhagyashri Dhavale" userId="16ee27d16de533ba" providerId="Windows Live" clId="Web-{1CC848F6-746B-48AB-B2F0-028CA443C4C2}"/>
    <pc:docChg chg="addSld modSld addMainMaster delMainMaster">
      <pc:chgData name="Bhagyashri Dhavale" userId="16ee27d16de533ba" providerId="Windows Live" clId="Web-{1CC848F6-746B-48AB-B2F0-028CA443C4C2}" dt="2022-09-26T11:45:04.287" v="1216"/>
      <pc:docMkLst>
        <pc:docMk/>
      </pc:docMkLst>
      <pc:sldChg chg="modSp mod modClrScheme chgLayout">
        <pc:chgData name="Bhagyashri Dhavale" userId="16ee27d16de533ba" providerId="Windows Live" clId="Web-{1CC848F6-746B-48AB-B2F0-028CA443C4C2}" dt="2022-09-26T11:34:27.567" v="1137"/>
        <pc:sldMkLst>
          <pc:docMk/>
          <pc:sldMk cId="109857222" sldId="256"/>
        </pc:sldMkLst>
        <pc:spChg chg="mod ord">
          <ac:chgData name="Bhagyashri Dhavale" userId="16ee27d16de533ba" providerId="Windows Live" clId="Web-{1CC848F6-746B-48AB-B2F0-028CA443C4C2}" dt="2022-09-26T11:34:27.567" v="113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 modClrScheme delDesignElem chgLayout">
        <pc:chgData name="Bhagyashri Dhavale" userId="16ee27d16de533ba" providerId="Windows Live" clId="Web-{1CC848F6-746B-48AB-B2F0-028CA443C4C2}" dt="2022-09-26T11:34:27.567" v="1137"/>
        <pc:sldMkLst>
          <pc:docMk/>
          <pc:sldMk cId="1002194613" sldId="257"/>
        </pc:sldMkLst>
        <pc:spChg chg="mod ord">
          <ac:chgData name="Bhagyashri Dhavale" userId="16ee27d16de533ba" providerId="Windows Live" clId="Web-{1CC848F6-746B-48AB-B2F0-028CA443C4C2}" dt="2022-09-26T11:34:27.567" v="1137"/>
          <ac:spMkLst>
            <pc:docMk/>
            <pc:sldMk cId="1002194613" sldId="257"/>
            <ac:spMk id="2" creationId="{4B4D6847-55E3-3163-B8E0-EF8F649C14F6}"/>
          </ac:spMkLst>
        </pc:spChg>
        <pc:spChg chg="del">
          <ac:chgData name="Bhagyashri Dhavale" userId="16ee27d16de533ba" providerId="Windows Live" clId="Web-{1CC848F6-746B-48AB-B2F0-028CA443C4C2}" dt="2022-09-26T09:35:00.387" v="23"/>
          <ac:spMkLst>
            <pc:docMk/>
            <pc:sldMk cId="1002194613" sldId="257"/>
            <ac:spMk id="3" creationId="{68E835FA-AF90-0E76-D095-E28674B1D780}"/>
          </ac:spMkLst>
        </pc:spChg>
        <pc:spChg chg="add del">
          <ac:chgData name="Bhagyashri Dhavale" userId="16ee27d16de533ba" providerId="Windows Live" clId="Web-{1CC848F6-746B-48AB-B2F0-028CA443C4C2}" dt="2022-09-26T11:34:06.238" v="1135"/>
          <ac:spMkLst>
            <pc:docMk/>
            <pc:sldMk cId="1002194613" sldId="257"/>
            <ac:spMk id="9" creationId="{B819A166-7571-4003-A6B8-B62034C3ED30}"/>
          </ac:spMkLst>
        </pc:spChg>
        <pc:graphicFrameChg chg="add mod ord">
          <ac:chgData name="Bhagyashri Dhavale" userId="16ee27d16de533ba" providerId="Windows Live" clId="Web-{1CC848F6-746B-48AB-B2F0-028CA443C4C2}" dt="2022-09-26T11:34:27.567" v="1137"/>
          <ac:graphicFrameMkLst>
            <pc:docMk/>
            <pc:sldMk cId="1002194613" sldId="257"/>
            <ac:graphicFrameMk id="5" creationId="{876275BA-B39D-0293-3106-B2F7E93016E0}"/>
          </ac:graphicFrameMkLst>
        </pc:graphicFrameChg>
      </pc:sldChg>
      <pc:sldChg chg="addSp delSp modSp mod setBg modClrScheme setClrOvrMap delDesignElem chgLayout">
        <pc:chgData name="Bhagyashri Dhavale" userId="16ee27d16de533ba" providerId="Windows Live" clId="Web-{1CC848F6-746B-48AB-B2F0-028CA443C4C2}" dt="2022-09-26T11:34:27.567" v="1137"/>
        <pc:sldMkLst>
          <pc:docMk/>
          <pc:sldMk cId="3620226621" sldId="258"/>
        </pc:sldMkLst>
        <pc:spChg chg="mod ord">
          <ac:chgData name="Bhagyashri Dhavale" userId="16ee27d16de533ba" providerId="Windows Live" clId="Web-{1CC848F6-746B-48AB-B2F0-028CA443C4C2}" dt="2022-09-26T11:34:27.567" v="1137"/>
          <ac:spMkLst>
            <pc:docMk/>
            <pc:sldMk cId="3620226621" sldId="258"/>
            <ac:spMk id="2" creationId="{D6E269E4-5632-043F-1877-F953B2C51A2F}"/>
          </ac:spMkLst>
        </pc:spChg>
        <pc:spChg chg="mod ord">
          <ac:chgData name="Bhagyashri Dhavale" userId="16ee27d16de533ba" providerId="Windows Live" clId="Web-{1CC848F6-746B-48AB-B2F0-028CA443C4C2}" dt="2022-09-26T11:34:27.567" v="1137"/>
          <ac:spMkLst>
            <pc:docMk/>
            <pc:sldMk cId="3620226621" sldId="258"/>
            <ac:spMk id="3" creationId="{B6B14371-EFFF-ADF0-506D-23CD3550FF43}"/>
          </ac:spMkLst>
        </pc:spChg>
        <pc:spChg chg="add del">
          <ac:chgData name="Bhagyashri Dhavale" userId="16ee27d16de533ba" providerId="Windows Live" clId="Web-{1CC848F6-746B-48AB-B2F0-028CA443C4C2}" dt="2022-09-26T09:32:06.633" v="5"/>
          <ac:spMkLst>
            <pc:docMk/>
            <pc:sldMk cId="3620226621" sldId="258"/>
            <ac:spMk id="9" creationId="{5E39A796-BE83-48B1-B33F-35C4A32AAB57}"/>
          </ac:spMkLst>
        </pc:spChg>
        <pc:spChg chg="add del">
          <ac:chgData name="Bhagyashri Dhavale" userId="16ee27d16de533ba" providerId="Windows Live" clId="Web-{1CC848F6-746B-48AB-B2F0-028CA443C4C2}" dt="2022-09-26T09:32:06.633" v="5"/>
          <ac:spMkLst>
            <pc:docMk/>
            <pc:sldMk cId="3620226621" sldId="258"/>
            <ac:spMk id="11" creationId="{72F84B47-E267-4194-8194-831DB7B5547F}"/>
          </ac:spMkLst>
        </pc:spChg>
        <pc:spChg chg="add del">
          <ac:chgData name="Bhagyashri Dhavale" userId="16ee27d16de533ba" providerId="Windows Live" clId="Web-{1CC848F6-746B-48AB-B2F0-028CA443C4C2}" dt="2022-09-26T09:32:13.321" v="7"/>
          <ac:spMkLst>
            <pc:docMk/>
            <pc:sldMk cId="3620226621" sldId="258"/>
            <ac:spMk id="13" creationId="{46F7435D-E3DB-47B1-BA61-B00ACC83A9DE}"/>
          </ac:spMkLst>
        </pc:spChg>
        <pc:spChg chg="add del">
          <ac:chgData name="Bhagyashri Dhavale" userId="16ee27d16de533ba" providerId="Windows Live" clId="Web-{1CC848F6-746B-48AB-B2F0-028CA443C4C2}" dt="2022-09-26T09:32:13.321" v="7"/>
          <ac:spMkLst>
            <pc:docMk/>
            <pc:sldMk cId="3620226621" sldId="258"/>
            <ac:spMk id="14" creationId="{F263A0B5-F8C4-4116-809F-78A768EA79A6}"/>
          </ac:spMkLst>
        </pc:spChg>
        <pc:spChg chg="add del">
          <ac:chgData name="Bhagyashri Dhavale" userId="16ee27d16de533ba" providerId="Windows Live" clId="Web-{1CC848F6-746B-48AB-B2F0-028CA443C4C2}" dt="2022-09-26T09:32:36.556" v="9"/>
          <ac:spMkLst>
            <pc:docMk/>
            <pc:sldMk cId="3620226621" sldId="258"/>
            <ac:spMk id="16" creationId="{C7FA33FF-088D-4F16-95A2-2C64D353DEA8}"/>
          </ac:spMkLst>
        </pc:spChg>
        <pc:spChg chg="add del">
          <ac:chgData name="Bhagyashri Dhavale" userId="16ee27d16de533ba" providerId="Windows Live" clId="Web-{1CC848F6-746B-48AB-B2F0-028CA443C4C2}" dt="2022-09-26T09:32:36.556" v="9"/>
          <ac:spMkLst>
            <pc:docMk/>
            <pc:sldMk cId="3620226621" sldId="258"/>
            <ac:spMk id="17" creationId="{A376EFB1-01CF-419F-ABF1-2AF02BBFCBD1}"/>
          </ac:spMkLst>
        </pc:spChg>
        <pc:spChg chg="add del">
          <ac:chgData name="Bhagyashri Dhavale" userId="16ee27d16de533ba" providerId="Windows Live" clId="Web-{1CC848F6-746B-48AB-B2F0-028CA443C4C2}" dt="2022-09-26T09:32:36.556" v="9"/>
          <ac:spMkLst>
            <pc:docMk/>
            <pc:sldMk cId="3620226621" sldId="258"/>
            <ac:spMk id="18" creationId="{FF9DEA15-78BD-4750-AA18-B9F28A6D5AB8}"/>
          </ac:spMkLst>
        </pc:spChg>
        <pc:spChg chg="add del">
          <ac:chgData name="Bhagyashri Dhavale" userId="16ee27d16de533ba" providerId="Windows Live" clId="Web-{1CC848F6-746B-48AB-B2F0-028CA443C4C2}" dt="2022-09-26T09:32:44.509" v="11"/>
          <ac:spMkLst>
            <pc:docMk/>
            <pc:sldMk cId="3620226621" sldId="258"/>
            <ac:spMk id="20" creationId="{6EA86598-DA2C-41D5-BC0C-E877F8818EEB}"/>
          </ac:spMkLst>
        </pc:spChg>
        <pc:spChg chg="add del">
          <ac:chgData name="Bhagyashri Dhavale" userId="16ee27d16de533ba" providerId="Windows Live" clId="Web-{1CC848F6-746B-48AB-B2F0-028CA443C4C2}" dt="2022-09-26T09:32:44.509" v="11"/>
          <ac:spMkLst>
            <pc:docMk/>
            <pc:sldMk cId="3620226621" sldId="258"/>
            <ac:spMk id="21" creationId="{450D3AD2-FA80-415F-A9CE-54D884561CD7}"/>
          </ac:spMkLst>
        </pc:spChg>
        <pc:spChg chg="add del">
          <ac:chgData name="Bhagyashri Dhavale" userId="16ee27d16de533ba" providerId="Windows Live" clId="Web-{1CC848F6-746B-48AB-B2F0-028CA443C4C2}" dt="2022-09-26T09:32:44.509" v="11"/>
          <ac:spMkLst>
            <pc:docMk/>
            <pc:sldMk cId="3620226621" sldId="258"/>
            <ac:spMk id="22" creationId="{87F16C5A-0D41-47A9-B0A2-9C2AD7A8CF32}"/>
          </ac:spMkLst>
        </pc:spChg>
        <pc:spChg chg="add del">
          <ac:chgData name="Bhagyashri Dhavale" userId="16ee27d16de533ba" providerId="Windows Live" clId="Web-{1CC848F6-746B-48AB-B2F0-028CA443C4C2}" dt="2022-09-26T09:32:59.509" v="13"/>
          <ac:spMkLst>
            <pc:docMk/>
            <pc:sldMk cId="3620226621" sldId="258"/>
            <ac:spMk id="24" creationId="{CEB41C5C-0F34-4DDA-9D7C-5E717F35F60C}"/>
          </ac:spMkLst>
        </pc:spChg>
        <pc:spChg chg="add del">
          <ac:chgData name="Bhagyashri Dhavale" userId="16ee27d16de533ba" providerId="Windows Live" clId="Web-{1CC848F6-746B-48AB-B2F0-028CA443C4C2}" dt="2022-09-26T09:36:30.029" v="24"/>
          <ac:spMkLst>
            <pc:docMk/>
            <pc:sldMk cId="3620226621" sldId="258"/>
            <ac:spMk id="27" creationId="{C7FA33FF-088D-4F16-95A2-2C64D353DEA8}"/>
          </ac:spMkLst>
        </pc:spChg>
        <pc:spChg chg="add del">
          <ac:chgData name="Bhagyashri Dhavale" userId="16ee27d16de533ba" providerId="Windows Live" clId="Web-{1CC848F6-746B-48AB-B2F0-028CA443C4C2}" dt="2022-09-26T09:36:30.029" v="24"/>
          <ac:spMkLst>
            <pc:docMk/>
            <pc:sldMk cId="3620226621" sldId="258"/>
            <ac:spMk id="28" creationId="{A376EFB1-01CF-419F-ABF1-2AF02BBFCBD1}"/>
          </ac:spMkLst>
        </pc:spChg>
        <pc:spChg chg="add del">
          <ac:chgData name="Bhagyashri Dhavale" userId="16ee27d16de533ba" providerId="Windows Live" clId="Web-{1CC848F6-746B-48AB-B2F0-028CA443C4C2}" dt="2022-09-26T09:36:30.029" v="24"/>
          <ac:spMkLst>
            <pc:docMk/>
            <pc:sldMk cId="3620226621" sldId="258"/>
            <ac:spMk id="29" creationId="{FF9DEA15-78BD-4750-AA18-B9F28A6D5AB8}"/>
          </ac:spMkLst>
        </pc:spChg>
        <pc:spChg chg="add del">
          <ac:chgData name="Bhagyashri Dhavale" userId="16ee27d16de533ba" providerId="Windows Live" clId="Web-{1CC848F6-746B-48AB-B2F0-028CA443C4C2}" dt="2022-09-26T11:34:06.238" v="1135"/>
          <ac:spMkLst>
            <pc:docMk/>
            <pc:sldMk cId="3620226621" sldId="258"/>
            <ac:spMk id="34" creationId="{6FBDFA86-51D3-4729-B154-796918372804}"/>
          </ac:spMkLst>
        </pc:spChg>
        <pc:picChg chg="add mod">
          <ac:chgData name="Bhagyashri Dhavale" userId="16ee27d16de533ba" providerId="Windows Live" clId="Web-{1CC848F6-746B-48AB-B2F0-028CA443C4C2}" dt="2022-09-26T09:36:30.029" v="24"/>
          <ac:picMkLst>
            <pc:docMk/>
            <pc:sldMk cId="3620226621" sldId="258"/>
            <ac:picMk id="4" creationId="{102F3E59-5B99-C7A8-7B22-F2C7D6BCB435}"/>
          </ac:picMkLst>
        </pc:picChg>
        <pc:cxnChg chg="add del">
          <ac:chgData name="Bhagyashri Dhavale" userId="16ee27d16de533ba" providerId="Windows Live" clId="Web-{1CC848F6-746B-48AB-B2F0-028CA443C4C2}" dt="2022-09-26T09:32:59.509" v="13"/>
          <ac:cxnSpMkLst>
            <pc:docMk/>
            <pc:sldMk cId="3620226621" sldId="258"/>
            <ac:cxnSpMk id="25" creationId="{57E1E5E6-F385-4E9C-B201-BA5BDE5CAD52}"/>
          </ac:cxnSpMkLst>
        </pc:cxnChg>
        <pc:cxnChg chg="add del">
          <ac:chgData name="Bhagyashri Dhavale" userId="16ee27d16de533ba" providerId="Windows Live" clId="Web-{1CC848F6-746B-48AB-B2F0-028CA443C4C2}" dt="2022-09-26T11:34:06.238" v="1135"/>
          <ac:cxnSpMkLst>
            <pc:docMk/>
            <pc:sldMk cId="3620226621" sldId="258"/>
            <ac:cxnSpMk id="36" creationId="{0F1CE7C6-BE91-42A7-9214-F33FD918C386}"/>
          </ac:cxnSpMkLst>
        </pc:cxnChg>
      </pc:sldChg>
      <pc:sldChg chg="addSp delSp modSp new mod setBg modClrScheme delDesignElem chgLayout">
        <pc:chgData name="Bhagyashri Dhavale" userId="16ee27d16de533ba" providerId="Windows Live" clId="Web-{1CC848F6-746B-48AB-B2F0-028CA443C4C2}" dt="2022-09-26T11:34:45.130" v="1138"/>
        <pc:sldMkLst>
          <pc:docMk/>
          <pc:sldMk cId="1424543312" sldId="259"/>
        </pc:sldMkLst>
        <pc:spChg chg="mod ord">
          <ac:chgData name="Bhagyashri Dhavale" userId="16ee27d16de533ba" providerId="Windows Live" clId="Web-{1CC848F6-746B-48AB-B2F0-028CA443C4C2}" dt="2022-09-26T11:34:45.130" v="1138"/>
          <ac:spMkLst>
            <pc:docMk/>
            <pc:sldMk cId="1424543312" sldId="259"/>
            <ac:spMk id="2" creationId="{B88E57FD-32B4-5E4F-9056-52FA7A3FEDD0}"/>
          </ac:spMkLst>
        </pc:spChg>
        <pc:spChg chg="mod ord">
          <ac:chgData name="Bhagyashri Dhavale" userId="16ee27d16de533ba" providerId="Windows Live" clId="Web-{1CC848F6-746B-48AB-B2F0-028CA443C4C2}" dt="2022-09-26T11:34:45.130" v="1138"/>
          <ac:spMkLst>
            <pc:docMk/>
            <pc:sldMk cId="1424543312" sldId="259"/>
            <ac:spMk id="3" creationId="{460E425E-3A3C-DB12-A0D1-ACECF4BEFE38}"/>
          </ac:spMkLst>
        </pc:spChg>
        <pc:spChg chg="add">
          <ac:chgData name="Bhagyashri Dhavale" userId="16ee27d16de533ba" providerId="Windows Live" clId="Web-{1CC848F6-746B-48AB-B2F0-028CA443C4C2}" dt="2022-09-26T11:34:45.130" v="1138"/>
          <ac:spMkLst>
            <pc:docMk/>
            <pc:sldMk cId="1424543312" sldId="259"/>
            <ac:spMk id="9" creationId="{91F32EBA-ED97-466E-8CFA-8382584155D0}"/>
          </ac:spMkLst>
        </pc:spChg>
        <pc:spChg chg="add del">
          <ac:chgData name="Bhagyashri Dhavale" userId="16ee27d16de533ba" providerId="Windows Live" clId="Web-{1CC848F6-746B-48AB-B2F0-028CA443C4C2}" dt="2022-09-26T11:34:06.238" v="1135"/>
          <ac:spMkLst>
            <pc:docMk/>
            <pc:sldMk cId="1424543312" sldId="259"/>
            <ac:spMk id="10" creationId="{59A309A7-1751-4ABE-A3C1-EEC40366AD89}"/>
          </ac:spMkLst>
        </pc:spChg>
        <pc:spChg chg="add del">
          <ac:chgData name="Bhagyashri Dhavale" userId="16ee27d16de533ba" providerId="Windows Live" clId="Web-{1CC848F6-746B-48AB-B2F0-028CA443C4C2}" dt="2022-09-26T11:34:06.238" v="1135"/>
          <ac:spMkLst>
            <pc:docMk/>
            <pc:sldMk cId="1424543312" sldId="259"/>
            <ac:spMk id="12" creationId="{967D8EB6-EAE1-4F9C-B398-83321E287204}"/>
          </ac:spMkLst>
        </pc:spChg>
        <pc:spChg chg="add">
          <ac:chgData name="Bhagyashri Dhavale" userId="16ee27d16de533ba" providerId="Windows Live" clId="Web-{1CC848F6-746B-48AB-B2F0-028CA443C4C2}" dt="2022-09-26T11:34:45.130" v="1138"/>
          <ac:spMkLst>
            <pc:docMk/>
            <pc:sldMk cId="1424543312" sldId="259"/>
            <ac:spMk id="14" creationId="{62A38935-BB53-4DF7-A56E-48DD25B685D7}"/>
          </ac:spMkLst>
        </pc:spChg>
        <pc:picChg chg="add mod">
          <ac:chgData name="Bhagyashri Dhavale" userId="16ee27d16de533ba" providerId="Windows Live" clId="Web-{1CC848F6-746B-48AB-B2F0-028CA443C4C2}" dt="2022-09-26T11:34:45.130" v="1138"/>
          <ac:picMkLst>
            <pc:docMk/>
            <pc:sldMk cId="1424543312" sldId="259"/>
            <ac:picMk id="7" creationId="{5583D3B4-557D-61AD-EDFD-A95F0DD21BBB}"/>
          </ac:picMkLst>
        </pc:picChg>
      </pc:sldChg>
      <pc:sldChg chg="addSp modSp new mod setBg modClrScheme chgLayout">
        <pc:chgData name="Bhagyashri Dhavale" userId="16ee27d16de533ba" providerId="Windows Live" clId="Web-{1CC848F6-746B-48AB-B2F0-028CA443C4C2}" dt="2022-09-26T11:40:05.185" v="1190"/>
        <pc:sldMkLst>
          <pc:docMk/>
          <pc:sldMk cId="516863541" sldId="260"/>
        </pc:sldMkLst>
        <pc:spChg chg="mod ord">
          <ac:chgData name="Bhagyashri Dhavale" userId="16ee27d16de533ba" providerId="Windows Live" clId="Web-{1CC848F6-746B-48AB-B2F0-028CA443C4C2}" dt="2022-09-26T11:40:05.185" v="1190"/>
          <ac:spMkLst>
            <pc:docMk/>
            <pc:sldMk cId="516863541" sldId="260"/>
            <ac:spMk id="2" creationId="{D196FBEE-CBE4-2ACD-78DE-76A358B8604D}"/>
          </ac:spMkLst>
        </pc:spChg>
        <pc:spChg chg="mod ord">
          <ac:chgData name="Bhagyashri Dhavale" userId="16ee27d16de533ba" providerId="Windows Live" clId="Web-{1CC848F6-746B-48AB-B2F0-028CA443C4C2}" dt="2022-09-26T11:40:05.185" v="1190"/>
          <ac:spMkLst>
            <pc:docMk/>
            <pc:sldMk cId="516863541" sldId="260"/>
            <ac:spMk id="3" creationId="{B46F983C-348C-F7F1-CDC0-11D6D4F56CF8}"/>
          </ac:spMkLst>
        </pc:spChg>
        <pc:spChg chg="add">
          <ac:chgData name="Bhagyashri Dhavale" userId="16ee27d16de533ba" providerId="Windows Live" clId="Web-{1CC848F6-746B-48AB-B2F0-028CA443C4C2}" dt="2022-09-26T11:40:05.185" v="1190"/>
          <ac:spMkLst>
            <pc:docMk/>
            <pc:sldMk cId="516863541" sldId="260"/>
            <ac:spMk id="8" creationId="{DE7FFD28-545C-4C88-A2E7-152FB234C92C}"/>
          </ac:spMkLst>
        </pc:spChg>
      </pc:sldChg>
      <pc:sldChg chg="addSp delSp modSp new mod setBg modClrScheme chgLayout">
        <pc:chgData name="Bhagyashri Dhavale" userId="16ee27d16de533ba" providerId="Windows Live" clId="Web-{1CC848F6-746B-48AB-B2F0-028CA443C4C2}" dt="2022-09-26T11:45:04.287" v="1216"/>
        <pc:sldMkLst>
          <pc:docMk/>
          <pc:sldMk cId="3412630728" sldId="261"/>
        </pc:sldMkLst>
        <pc:spChg chg="mod ord">
          <ac:chgData name="Bhagyashri Dhavale" userId="16ee27d16de533ba" providerId="Windows Live" clId="Web-{1CC848F6-746B-48AB-B2F0-028CA443C4C2}" dt="2022-09-26T11:39:31.716" v="1188"/>
          <ac:spMkLst>
            <pc:docMk/>
            <pc:sldMk cId="3412630728" sldId="261"/>
            <ac:spMk id="2" creationId="{FC63ABA6-5876-B3BE-DD58-ACB83A520CFD}"/>
          </ac:spMkLst>
        </pc:spChg>
        <pc:spChg chg="mod ord">
          <ac:chgData name="Bhagyashri Dhavale" userId="16ee27d16de533ba" providerId="Windows Live" clId="Web-{1CC848F6-746B-48AB-B2F0-028CA443C4C2}" dt="2022-09-26T11:39:31.716" v="1188"/>
          <ac:spMkLst>
            <pc:docMk/>
            <pc:sldMk cId="3412630728" sldId="261"/>
            <ac:spMk id="3" creationId="{FCE70265-BC49-24F7-0BA0-711FF2328317}"/>
          </ac:spMkLst>
        </pc:spChg>
        <pc:spChg chg="add del">
          <ac:chgData name="Bhagyashri Dhavale" userId="16ee27d16de533ba" providerId="Windows Live" clId="Web-{1CC848F6-746B-48AB-B2F0-028CA443C4C2}" dt="2022-09-26T11:39:15.309" v="1185"/>
          <ac:spMkLst>
            <pc:docMk/>
            <pc:sldMk cId="3412630728" sldId="261"/>
            <ac:spMk id="8" creationId="{76EFD3D9-44F0-4267-BCC1-1613E79D8274}"/>
          </ac:spMkLst>
        </pc:spChg>
        <pc:spChg chg="add del">
          <ac:chgData name="Bhagyashri Dhavale" userId="16ee27d16de533ba" providerId="Windows Live" clId="Web-{1CC848F6-746B-48AB-B2F0-028CA443C4C2}" dt="2022-09-26T11:39:15.309" v="1185"/>
          <ac:spMkLst>
            <pc:docMk/>
            <pc:sldMk cId="3412630728" sldId="261"/>
            <ac:spMk id="10" creationId="{A779A851-95D6-41AF-937A-B0E4B7F6FA8D}"/>
          </ac:spMkLst>
        </pc:spChg>
        <pc:spChg chg="add del">
          <ac:chgData name="Bhagyashri Dhavale" userId="16ee27d16de533ba" providerId="Windows Live" clId="Web-{1CC848F6-746B-48AB-B2F0-028CA443C4C2}" dt="2022-09-26T11:39:15.309" v="1185"/>
          <ac:spMkLst>
            <pc:docMk/>
            <pc:sldMk cId="3412630728" sldId="261"/>
            <ac:spMk id="12" creationId="{953FB2E7-B6CB-429C-81EB-D9516D6D5C8D}"/>
          </ac:spMkLst>
        </pc:spChg>
        <pc:spChg chg="add del">
          <ac:chgData name="Bhagyashri Dhavale" userId="16ee27d16de533ba" providerId="Windows Live" clId="Web-{1CC848F6-746B-48AB-B2F0-028CA443C4C2}" dt="2022-09-26T11:39:15.309" v="1185"/>
          <ac:spMkLst>
            <pc:docMk/>
            <pc:sldMk cId="3412630728" sldId="261"/>
            <ac:spMk id="14" creationId="{2EC40DB1-B719-4A13-9A4D-0966B4B27866}"/>
          </ac:spMkLst>
        </pc:spChg>
        <pc:spChg chg="add del">
          <ac:chgData name="Bhagyashri Dhavale" userId="16ee27d16de533ba" providerId="Windows Live" clId="Web-{1CC848F6-746B-48AB-B2F0-028CA443C4C2}" dt="2022-09-26T11:39:15.309" v="1185"/>
          <ac:spMkLst>
            <pc:docMk/>
            <pc:sldMk cId="3412630728" sldId="261"/>
            <ac:spMk id="16" creationId="{82211336-CFF3-412D-868A-6679C1004C45}"/>
          </ac:spMkLst>
        </pc:spChg>
        <pc:spChg chg="add del">
          <ac:chgData name="Bhagyashri Dhavale" userId="16ee27d16de533ba" providerId="Windows Live" clId="Web-{1CC848F6-746B-48AB-B2F0-028CA443C4C2}" dt="2022-09-26T11:39:31.716" v="1187"/>
          <ac:spMkLst>
            <pc:docMk/>
            <pc:sldMk cId="3412630728" sldId="261"/>
            <ac:spMk id="18" creationId="{1B15ED52-F352-441B-82BF-E0EA34836D08}"/>
          </ac:spMkLst>
        </pc:spChg>
        <pc:spChg chg="add del">
          <ac:chgData name="Bhagyashri Dhavale" userId="16ee27d16de533ba" providerId="Windows Live" clId="Web-{1CC848F6-746B-48AB-B2F0-028CA443C4C2}" dt="2022-09-26T11:39:31.716" v="1187"/>
          <ac:spMkLst>
            <pc:docMk/>
            <pc:sldMk cId="3412630728" sldId="261"/>
            <ac:spMk id="19" creationId="{3B2E3793-BFE6-45A2-9B7B-E18844431C99}"/>
          </ac:spMkLst>
        </pc:spChg>
        <pc:spChg chg="add del">
          <ac:chgData name="Bhagyashri Dhavale" userId="16ee27d16de533ba" providerId="Windows Live" clId="Web-{1CC848F6-746B-48AB-B2F0-028CA443C4C2}" dt="2022-09-26T11:39:31.716" v="1187"/>
          <ac:spMkLst>
            <pc:docMk/>
            <pc:sldMk cId="3412630728" sldId="261"/>
            <ac:spMk id="20" creationId="{BC4C4868-CB8F-4AF9-9CDB-8108F2C19B67}"/>
          </ac:spMkLst>
        </pc:spChg>
        <pc:spChg chg="add del">
          <ac:chgData name="Bhagyashri Dhavale" userId="16ee27d16de533ba" providerId="Windows Live" clId="Web-{1CC848F6-746B-48AB-B2F0-028CA443C4C2}" dt="2022-09-26T11:39:31.716" v="1187"/>
          <ac:spMkLst>
            <pc:docMk/>
            <pc:sldMk cId="3412630728" sldId="261"/>
            <ac:spMk id="21" creationId="{375E0459-6403-40CD-989D-56A4407CA12E}"/>
          </ac:spMkLst>
        </pc:spChg>
        <pc:spChg chg="add del">
          <ac:chgData name="Bhagyashri Dhavale" userId="16ee27d16de533ba" providerId="Windows Live" clId="Web-{1CC848F6-746B-48AB-B2F0-028CA443C4C2}" dt="2022-09-26T11:39:31.716" v="1187"/>
          <ac:spMkLst>
            <pc:docMk/>
            <pc:sldMk cId="3412630728" sldId="261"/>
            <ac:spMk id="22" creationId="{53E5B1A8-3AC9-4BD1-9BBC-78CA94F2D1BA}"/>
          </ac:spMkLst>
        </pc:spChg>
        <pc:spChg chg="add">
          <ac:chgData name="Bhagyashri Dhavale" userId="16ee27d16de533ba" providerId="Windows Live" clId="Web-{1CC848F6-746B-48AB-B2F0-028CA443C4C2}" dt="2022-09-26T11:39:31.716" v="1188"/>
          <ac:spMkLst>
            <pc:docMk/>
            <pc:sldMk cId="3412630728" sldId="261"/>
            <ac:spMk id="24" creationId="{DE7FFD28-545C-4C88-A2E7-152FB234C92C}"/>
          </ac:spMkLst>
        </pc:spChg>
        <pc:graphicFrameChg chg="add del mod modGraphic">
          <ac:chgData name="Bhagyashri Dhavale" userId="16ee27d16de533ba" providerId="Windows Live" clId="Web-{1CC848F6-746B-48AB-B2F0-028CA443C4C2}" dt="2022-09-26T11:42:02.689" v="1204"/>
          <ac:graphicFrameMkLst>
            <pc:docMk/>
            <pc:sldMk cId="3412630728" sldId="261"/>
            <ac:graphicFrameMk id="4" creationId="{FFBD6894-87B7-24BD-B03D-FBB948685535}"/>
          </ac:graphicFrameMkLst>
        </pc:graphicFrameChg>
        <pc:graphicFrameChg chg="add del mod modGraphic">
          <ac:chgData name="Bhagyashri Dhavale" userId="16ee27d16de533ba" providerId="Windows Live" clId="Web-{1CC848F6-746B-48AB-B2F0-028CA443C4C2}" dt="2022-09-26T11:42:50.924" v="1206"/>
          <ac:graphicFrameMkLst>
            <pc:docMk/>
            <pc:sldMk cId="3412630728" sldId="261"/>
            <ac:graphicFrameMk id="27" creationId="{5DE3F568-D2FA-D013-691B-54389FE13B03}"/>
          </ac:graphicFrameMkLst>
        </pc:graphicFrameChg>
        <pc:graphicFrameChg chg="add del mod modGraphic">
          <ac:chgData name="Bhagyashri Dhavale" userId="16ee27d16de533ba" providerId="Windows Live" clId="Web-{1CC848F6-746B-48AB-B2F0-028CA443C4C2}" dt="2022-09-26T11:43:13.128" v="1208"/>
          <ac:graphicFrameMkLst>
            <pc:docMk/>
            <pc:sldMk cId="3412630728" sldId="261"/>
            <ac:graphicFrameMk id="39" creationId="{11DABB86-496B-A570-926E-28C06897F6BD}"/>
          </ac:graphicFrameMkLst>
        </pc:graphicFrameChg>
        <pc:graphicFrameChg chg="add del mod modGraphic">
          <ac:chgData name="Bhagyashri Dhavale" userId="16ee27d16de533ba" providerId="Windows Live" clId="Web-{1CC848F6-746B-48AB-B2F0-028CA443C4C2}" dt="2022-09-26T11:45:04.287" v="1216"/>
          <ac:graphicFrameMkLst>
            <pc:docMk/>
            <pc:sldMk cId="3412630728" sldId="261"/>
            <ac:graphicFrameMk id="47" creationId="{194E70EE-9C95-1EFB-92CF-D0EA537C1BC3}"/>
          </ac:graphicFrameMkLst>
        </pc:graphicFrameChg>
      </pc:sldChg>
      <pc:sldChg chg="modSp new">
        <pc:chgData name="Bhagyashri Dhavale" userId="16ee27d16de533ba" providerId="Windows Live" clId="Web-{1CC848F6-746B-48AB-B2F0-028CA443C4C2}" dt="2022-09-26T11:40:47.327" v="1202" actId="20577"/>
        <pc:sldMkLst>
          <pc:docMk/>
          <pc:sldMk cId="4107758694" sldId="262"/>
        </pc:sldMkLst>
        <pc:spChg chg="mod">
          <ac:chgData name="Bhagyashri Dhavale" userId="16ee27d16de533ba" providerId="Windows Live" clId="Web-{1CC848F6-746B-48AB-B2F0-028CA443C4C2}" dt="2022-09-26T11:40:47.327" v="1202" actId="20577"/>
          <ac:spMkLst>
            <pc:docMk/>
            <pc:sldMk cId="4107758694" sldId="262"/>
            <ac:spMk id="2" creationId="{043A801C-932B-79E8-9B2A-A13F23B9072E}"/>
          </ac:spMkLst>
        </pc:spChg>
      </pc:sldChg>
      <pc:sldMasterChg chg="del delSldLayout">
        <pc:chgData name="Bhagyashri Dhavale" userId="16ee27d16de533ba" providerId="Windows Live" clId="Web-{1CC848F6-746B-48AB-B2F0-028CA443C4C2}" dt="2022-09-26T11:34:06.238" v="1135"/>
        <pc:sldMasterMkLst>
          <pc:docMk/>
          <pc:sldMasterMk cId="2460954070" sldId="2147483660"/>
        </pc:sldMasterMkLst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hagyashri Dhavale" userId="16ee27d16de533ba" providerId="Windows Live" clId="Web-{1CC848F6-746B-48AB-B2F0-028CA443C4C2}" dt="2022-09-26T11:34:06.238" v="113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hagyashri Dhavale" userId="16ee27d16de533ba" providerId="Windows Live" clId="Web-{1CC848F6-746B-48AB-B2F0-028CA443C4C2}" dt="2022-09-26T11:34:16.910" v="1136"/>
        <pc:sldMasterMkLst>
          <pc:docMk/>
          <pc:sldMasterMk cId="626920345" sldId="2147483672"/>
        </pc:sldMasterMkLst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3957257655" sldId="2147483673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1696345525" sldId="2147483674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1069333130" sldId="2147483675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1430423686" sldId="2147483676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3709591496" sldId="2147483677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3377260535" sldId="2147483678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648372116" sldId="2147483679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2280492953" sldId="2147483680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1397466504" sldId="2147483681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1719370380" sldId="2147483682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16.910" v="1136"/>
          <pc:sldLayoutMkLst>
            <pc:docMk/>
            <pc:sldMasterMk cId="626920345" sldId="2147483672"/>
            <pc:sldLayoutMk cId="3366711022" sldId="2147483683"/>
          </pc:sldLayoutMkLst>
        </pc:sldLayoutChg>
      </pc:sldMasterChg>
      <pc:sldMasterChg chg="add del addSldLayout delSldLayout modSldLayout">
        <pc:chgData name="Bhagyashri Dhavale" userId="16ee27d16de533ba" providerId="Windows Live" clId="Web-{1CC848F6-746B-48AB-B2F0-028CA443C4C2}" dt="2022-09-26T11:34:27.567" v="1137"/>
        <pc:sldMasterMkLst>
          <pc:docMk/>
          <pc:sldMasterMk cId="3913567469" sldId="2147483684"/>
        </pc:sldMasterMkLst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990217847" sldId="2147483685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928826119" sldId="2147483686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883257339" sldId="2147483687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9231632" sldId="2147483688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325532859" sldId="2147483689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392793177" sldId="2147483690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958916044" sldId="2147483691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006404312" sldId="2147483692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709045581" sldId="2147483693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423470062" sldId="2147483694"/>
          </pc:sldLayoutMkLst>
        </pc:sldLayoutChg>
        <pc:sldLayoutChg chg="add del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913567469" sldId="2147483684"/>
            <pc:sldLayoutMk cId="2615528313" sldId="2147483695"/>
          </pc:sldLayoutMkLst>
        </pc:sldLayoutChg>
      </pc:sldMasterChg>
      <pc:sldMasterChg chg="add addSldLayout modSldLayout">
        <pc:chgData name="Bhagyashri Dhavale" userId="16ee27d16de533ba" providerId="Windows Live" clId="Web-{1CC848F6-746B-48AB-B2F0-028CA443C4C2}" dt="2022-09-26T11:34:27.567" v="1137"/>
        <pc:sldMasterMkLst>
          <pc:docMk/>
          <pc:sldMasterMk cId="329915074" sldId="2147483696"/>
        </pc:sldMasterMkLst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779909368" sldId="2147483697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3986741377" sldId="2147483698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2002401831" sldId="2147483699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4055661721" sldId="2147483700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1546695574" sldId="2147483701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2349436736" sldId="2147483702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989012937" sldId="2147483703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2750043241" sldId="2147483704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3819956572" sldId="2147483705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3043147507" sldId="2147483706"/>
          </pc:sldLayoutMkLst>
        </pc:sldLayoutChg>
        <pc:sldLayoutChg chg="add mod replId">
          <pc:chgData name="Bhagyashri Dhavale" userId="16ee27d16de533ba" providerId="Windows Live" clId="Web-{1CC848F6-746B-48AB-B2F0-028CA443C4C2}" dt="2022-09-26T11:34:27.567" v="1137"/>
          <pc:sldLayoutMkLst>
            <pc:docMk/>
            <pc:sldMasterMk cId="329915074" sldId="2147483696"/>
            <pc:sldLayoutMk cId="2439219404" sldId="2147483707"/>
          </pc:sldLayoutMkLst>
        </pc:sldLayoutChg>
      </pc:sldMasterChg>
    </pc:docChg>
  </pc:docChgLst>
  <pc:docChgLst>
    <pc:chgData name="Bhagyashri Dhavale" userId="16ee27d16de533ba" providerId="Windows Live" clId="Web-{20F45C81-5CCF-468E-AA12-0A65F90A1596}"/>
    <pc:docChg chg="addSld modSld">
      <pc:chgData name="Bhagyashri Dhavale" userId="16ee27d16de533ba" providerId="Windows Live" clId="Web-{20F45C81-5CCF-468E-AA12-0A65F90A1596}" dt="2022-09-29T09:39:22.544" v="53" actId="20577"/>
      <pc:docMkLst>
        <pc:docMk/>
      </pc:docMkLst>
      <pc:sldChg chg="modSp">
        <pc:chgData name="Bhagyashri Dhavale" userId="16ee27d16de533ba" providerId="Windows Live" clId="Web-{20F45C81-5CCF-468E-AA12-0A65F90A1596}" dt="2022-09-29T09:39:07.262" v="44" actId="1076"/>
        <pc:sldMkLst>
          <pc:docMk/>
          <pc:sldMk cId="379440383" sldId="276"/>
        </pc:sldMkLst>
        <pc:spChg chg="mod">
          <ac:chgData name="Bhagyashri Dhavale" userId="16ee27d16de533ba" providerId="Windows Live" clId="Web-{20F45C81-5CCF-468E-AA12-0A65F90A1596}" dt="2022-09-29T09:37:00.149" v="5" actId="20577"/>
          <ac:spMkLst>
            <pc:docMk/>
            <pc:sldMk cId="379440383" sldId="276"/>
            <ac:spMk id="2" creationId="{F710D4C3-A92A-1615-0960-AB29D4B70CA9}"/>
          </ac:spMkLst>
        </pc:spChg>
        <pc:spChg chg="mod">
          <ac:chgData name="Bhagyashri Dhavale" userId="16ee27d16de533ba" providerId="Windows Live" clId="Web-{20F45C81-5CCF-468E-AA12-0A65F90A1596}" dt="2022-09-29T09:39:07.262" v="44" actId="1076"/>
          <ac:spMkLst>
            <pc:docMk/>
            <pc:sldMk cId="379440383" sldId="276"/>
            <ac:spMk id="3" creationId="{4AAEBF0A-BB35-7F3F-F91E-D7DF03A7AF66}"/>
          </ac:spMkLst>
        </pc:spChg>
      </pc:sldChg>
      <pc:sldChg chg="modSp new">
        <pc:chgData name="Bhagyashri Dhavale" userId="16ee27d16de533ba" providerId="Windows Live" clId="Web-{20F45C81-5CCF-468E-AA12-0A65F90A1596}" dt="2022-09-29T09:39:22.544" v="53" actId="20577"/>
        <pc:sldMkLst>
          <pc:docMk/>
          <pc:sldMk cId="2758813848" sldId="277"/>
        </pc:sldMkLst>
        <pc:spChg chg="mod">
          <ac:chgData name="Bhagyashri Dhavale" userId="16ee27d16de533ba" providerId="Windows Live" clId="Web-{20F45C81-5CCF-468E-AA12-0A65F90A1596}" dt="2022-09-29T09:39:22.544" v="53" actId="20577"/>
          <ac:spMkLst>
            <pc:docMk/>
            <pc:sldMk cId="2758813848" sldId="277"/>
            <ac:spMk id="2" creationId="{0C90F2FA-637C-F70B-4E59-17300E2B07DA}"/>
          </ac:spMkLst>
        </pc:spChg>
      </pc:sldChg>
    </pc:docChg>
  </pc:docChgLst>
  <pc:docChgLst>
    <pc:chgData name="Bhagyashri Dhavale" userId="16ee27d16de533ba" providerId="Windows Live" clId="Web-{27B761F0-ABBC-476C-AB6A-BD308688A746}"/>
    <pc:docChg chg="modSld">
      <pc:chgData name="Bhagyashri Dhavale" userId="16ee27d16de533ba" providerId="Windows Live" clId="Web-{27B761F0-ABBC-476C-AB6A-BD308688A746}" dt="2022-09-30T07:24:54.561" v="2" actId="20577"/>
      <pc:docMkLst>
        <pc:docMk/>
      </pc:docMkLst>
      <pc:sldChg chg="modSp">
        <pc:chgData name="Bhagyashri Dhavale" userId="16ee27d16de533ba" providerId="Windows Live" clId="Web-{27B761F0-ABBC-476C-AB6A-BD308688A746}" dt="2022-09-30T07:24:54.561" v="2" actId="20577"/>
        <pc:sldMkLst>
          <pc:docMk/>
          <pc:sldMk cId="133335150" sldId="279"/>
        </pc:sldMkLst>
        <pc:spChg chg="mod">
          <ac:chgData name="Bhagyashri Dhavale" userId="16ee27d16de533ba" providerId="Windows Live" clId="Web-{27B761F0-ABBC-476C-AB6A-BD308688A746}" dt="2022-09-30T07:24:54.561" v="2" actId="20577"/>
          <ac:spMkLst>
            <pc:docMk/>
            <pc:sldMk cId="133335150" sldId="279"/>
            <ac:spMk id="3" creationId="{8BD0AE59-8680-1050-AAE1-F8FA1D4F452B}"/>
          </ac:spMkLst>
        </pc:spChg>
      </pc:sldChg>
    </pc:docChg>
  </pc:docChgLst>
  <pc:docChgLst>
    <pc:chgData name="Bhagyashri Dhavale" userId="16ee27d16de533ba" providerId="Windows Live" clId="Web-{4E1820B6-C66D-404E-A6C0-21D83EDF4E46}"/>
    <pc:docChg chg="modSld">
      <pc:chgData name="Bhagyashri Dhavale" userId="16ee27d16de533ba" providerId="Windows Live" clId="Web-{4E1820B6-C66D-404E-A6C0-21D83EDF4E46}" dt="2022-09-29T10:47:33.253" v="63" actId="20577"/>
      <pc:docMkLst>
        <pc:docMk/>
      </pc:docMkLst>
      <pc:sldChg chg="modSp">
        <pc:chgData name="Bhagyashri Dhavale" userId="16ee27d16de533ba" providerId="Windows Live" clId="Web-{4E1820B6-C66D-404E-A6C0-21D83EDF4E46}" dt="2022-09-29T10:45:00.295" v="36" actId="14100"/>
        <pc:sldMkLst>
          <pc:docMk/>
          <pc:sldMk cId="4107758694" sldId="262"/>
        </pc:sldMkLst>
        <pc:graphicFrameChg chg="mod modGraphic">
          <ac:chgData name="Bhagyashri Dhavale" userId="16ee27d16de533ba" providerId="Windows Live" clId="Web-{4E1820B6-C66D-404E-A6C0-21D83EDF4E46}" dt="2022-09-29T10:45:00.295" v="36" actId="14100"/>
          <ac:graphicFrameMkLst>
            <pc:docMk/>
            <pc:sldMk cId="4107758694" sldId="262"/>
            <ac:graphicFrameMk id="4" creationId="{EDE154C4-03FE-7283-B677-9F59CB43290A}"/>
          </ac:graphicFrameMkLst>
        </pc:graphicFrameChg>
      </pc:sldChg>
      <pc:sldChg chg="modSp">
        <pc:chgData name="Bhagyashri Dhavale" userId="16ee27d16de533ba" providerId="Windows Live" clId="Web-{4E1820B6-C66D-404E-A6C0-21D83EDF4E46}" dt="2022-09-29T10:41:52.524" v="5" actId="20577"/>
        <pc:sldMkLst>
          <pc:docMk/>
          <pc:sldMk cId="957379329" sldId="263"/>
        </pc:sldMkLst>
        <pc:spChg chg="mod">
          <ac:chgData name="Bhagyashri Dhavale" userId="16ee27d16de533ba" providerId="Windows Live" clId="Web-{4E1820B6-C66D-404E-A6C0-21D83EDF4E46}" dt="2022-09-29T10:41:52.524" v="5" actId="20577"/>
          <ac:spMkLst>
            <pc:docMk/>
            <pc:sldMk cId="957379329" sldId="263"/>
            <ac:spMk id="2" creationId="{7893DCC0-462A-E0CE-C9BA-88A1EA8E36EB}"/>
          </ac:spMkLst>
        </pc:spChg>
      </pc:sldChg>
      <pc:sldChg chg="modSp">
        <pc:chgData name="Bhagyashri Dhavale" userId="16ee27d16de533ba" providerId="Windows Live" clId="Web-{4E1820B6-C66D-404E-A6C0-21D83EDF4E46}" dt="2022-09-29T10:43:58.840" v="33" actId="20577"/>
        <pc:sldMkLst>
          <pc:docMk/>
          <pc:sldMk cId="2648167302" sldId="273"/>
        </pc:sldMkLst>
        <pc:spChg chg="mod">
          <ac:chgData name="Bhagyashri Dhavale" userId="16ee27d16de533ba" providerId="Windows Live" clId="Web-{4E1820B6-C66D-404E-A6C0-21D83EDF4E46}" dt="2022-09-29T10:43:58.840" v="33" actId="20577"/>
          <ac:spMkLst>
            <pc:docMk/>
            <pc:sldMk cId="2648167302" sldId="273"/>
            <ac:spMk id="2" creationId="{9C0662F1-BEF6-44F0-B2F5-4EE85310BFCB}"/>
          </ac:spMkLst>
        </pc:spChg>
      </pc:sldChg>
      <pc:sldChg chg="modSp">
        <pc:chgData name="Bhagyashri Dhavale" userId="16ee27d16de533ba" providerId="Windows Live" clId="Web-{4E1820B6-C66D-404E-A6C0-21D83EDF4E46}" dt="2022-09-29T10:47:33.253" v="63" actId="20577"/>
        <pc:sldMkLst>
          <pc:docMk/>
          <pc:sldMk cId="379440383" sldId="276"/>
        </pc:sldMkLst>
        <pc:spChg chg="mod">
          <ac:chgData name="Bhagyashri Dhavale" userId="16ee27d16de533ba" providerId="Windows Live" clId="Web-{4E1820B6-C66D-404E-A6C0-21D83EDF4E46}" dt="2022-09-29T10:47:33.253" v="63" actId="20577"/>
          <ac:spMkLst>
            <pc:docMk/>
            <pc:sldMk cId="379440383" sldId="276"/>
            <ac:spMk id="3" creationId="{4AAEBF0A-BB35-7F3F-F91E-D7DF03A7AF66}"/>
          </ac:spMkLst>
        </pc:spChg>
      </pc:sldChg>
    </pc:docChg>
  </pc:docChgLst>
  <pc:docChgLst>
    <pc:chgData name="Bhagyashri Dhavale" userId="16ee27d16de533ba" providerId="Windows Live" clId="Web-{99C959AB-BAF6-428B-BF3A-96BA5B8FB008}"/>
    <pc:docChg chg="modSld sldOrd">
      <pc:chgData name="Bhagyashri Dhavale" userId="16ee27d16de533ba" providerId="Windows Live" clId="Web-{99C959AB-BAF6-428B-BF3A-96BA5B8FB008}" dt="2022-09-30T08:17:11.265" v="23" actId="1076"/>
      <pc:docMkLst>
        <pc:docMk/>
      </pc:docMkLst>
      <pc:sldChg chg="modSp">
        <pc:chgData name="Bhagyashri Dhavale" userId="16ee27d16de533ba" providerId="Windows Live" clId="Web-{99C959AB-BAF6-428B-BF3A-96BA5B8FB008}" dt="2022-09-30T08:15:59.153" v="12" actId="20577"/>
        <pc:sldMkLst>
          <pc:docMk/>
          <pc:sldMk cId="379440383" sldId="276"/>
        </pc:sldMkLst>
        <pc:spChg chg="mod">
          <ac:chgData name="Bhagyashri Dhavale" userId="16ee27d16de533ba" providerId="Windows Live" clId="Web-{99C959AB-BAF6-428B-BF3A-96BA5B8FB008}" dt="2022-09-30T08:15:59.153" v="12" actId="20577"/>
          <ac:spMkLst>
            <pc:docMk/>
            <pc:sldMk cId="379440383" sldId="276"/>
            <ac:spMk id="2" creationId="{F710D4C3-A92A-1615-0960-AB29D4B70CA9}"/>
          </ac:spMkLst>
        </pc:spChg>
      </pc:sldChg>
      <pc:sldChg chg="modSp ord">
        <pc:chgData name="Bhagyashri Dhavale" userId="16ee27d16de533ba" providerId="Windows Live" clId="Web-{99C959AB-BAF6-428B-BF3A-96BA5B8FB008}" dt="2022-09-30T08:17:11.265" v="23" actId="1076"/>
        <pc:sldMkLst>
          <pc:docMk/>
          <pc:sldMk cId="3323332636" sldId="280"/>
        </pc:sldMkLst>
        <pc:spChg chg="mod">
          <ac:chgData name="Bhagyashri Dhavale" userId="16ee27d16de533ba" providerId="Windows Live" clId="Web-{99C959AB-BAF6-428B-BF3A-96BA5B8FB008}" dt="2022-09-30T08:15:27.074" v="6" actId="20577"/>
          <ac:spMkLst>
            <pc:docMk/>
            <pc:sldMk cId="3323332636" sldId="280"/>
            <ac:spMk id="2" creationId="{80996988-B506-646F-1059-F6B60BFD9444}"/>
          </ac:spMkLst>
        </pc:spChg>
        <pc:spChg chg="mod">
          <ac:chgData name="Bhagyashri Dhavale" userId="16ee27d16de533ba" providerId="Windows Live" clId="Web-{99C959AB-BAF6-428B-BF3A-96BA5B8FB008}" dt="2022-09-30T08:17:11.265" v="23" actId="1076"/>
          <ac:spMkLst>
            <pc:docMk/>
            <pc:sldMk cId="3323332636" sldId="280"/>
            <ac:spMk id="3" creationId="{43C698D6-5A0B-AC7F-8089-1E4FB9BC30E3}"/>
          </ac:spMkLst>
        </pc:spChg>
      </pc:sldChg>
    </pc:docChg>
  </pc:docChgLst>
  <pc:docChgLst>
    <pc:chgData name="Bhagyashri Dhavale" userId="16ee27d16de533ba" providerId="Windows Live" clId="Web-{5479015C-20BF-4452-9190-540495ED4E5E}"/>
    <pc:docChg chg="addSld modSld">
      <pc:chgData name="Bhagyashri Dhavale" userId="16ee27d16de533ba" providerId="Windows Live" clId="Web-{5479015C-20BF-4452-9190-540495ED4E5E}" dt="2022-09-30T08:01:22.138" v="103" actId="20577"/>
      <pc:docMkLst>
        <pc:docMk/>
      </pc:docMkLst>
      <pc:sldChg chg="modSp">
        <pc:chgData name="Bhagyashri Dhavale" userId="16ee27d16de533ba" providerId="Windows Live" clId="Web-{5479015C-20BF-4452-9190-540495ED4E5E}" dt="2022-09-30T07:59:52.870" v="85" actId="1076"/>
        <pc:sldMkLst>
          <pc:docMk/>
          <pc:sldMk cId="379440383" sldId="276"/>
        </pc:sldMkLst>
        <pc:spChg chg="mod">
          <ac:chgData name="Bhagyashri Dhavale" userId="16ee27d16de533ba" providerId="Windows Live" clId="Web-{5479015C-20BF-4452-9190-540495ED4E5E}" dt="2022-09-30T07:59:52.870" v="85" actId="1076"/>
          <ac:spMkLst>
            <pc:docMk/>
            <pc:sldMk cId="379440383" sldId="276"/>
            <ac:spMk id="3" creationId="{4AAEBF0A-BB35-7F3F-F91E-D7DF03A7AF66}"/>
          </ac:spMkLst>
        </pc:spChg>
      </pc:sldChg>
      <pc:sldChg chg="modSp">
        <pc:chgData name="Bhagyashri Dhavale" userId="16ee27d16de533ba" providerId="Windows Live" clId="Web-{5479015C-20BF-4452-9190-540495ED4E5E}" dt="2022-09-30T07:58:26.322" v="80" actId="20577"/>
        <pc:sldMkLst>
          <pc:docMk/>
          <pc:sldMk cId="2758813848" sldId="277"/>
        </pc:sldMkLst>
        <pc:spChg chg="mod">
          <ac:chgData name="Bhagyashri Dhavale" userId="16ee27d16de533ba" providerId="Windows Live" clId="Web-{5479015C-20BF-4452-9190-540495ED4E5E}" dt="2022-09-30T07:57:48.133" v="75" actId="20577"/>
          <ac:spMkLst>
            <pc:docMk/>
            <pc:sldMk cId="2758813848" sldId="277"/>
            <ac:spMk id="2" creationId="{0C90F2FA-637C-F70B-4E59-17300E2B07DA}"/>
          </ac:spMkLst>
        </pc:spChg>
        <pc:spChg chg="mod">
          <ac:chgData name="Bhagyashri Dhavale" userId="16ee27d16de533ba" providerId="Windows Live" clId="Web-{5479015C-20BF-4452-9190-540495ED4E5E}" dt="2022-09-30T07:58:26.322" v="80" actId="20577"/>
          <ac:spMkLst>
            <pc:docMk/>
            <pc:sldMk cId="2758813848" sldId="277"/>
            <ac:spMk id="3" creationId="{693B7239-E878-F7CC-6BC9-83C139178D47}"/>
          </ac:spMkLst>
        </pc:spChg>
      </pc:sldChg>
      <pc:sldChg chg="modSp new">
        <pc:chgData name="Bhagyashri Dhavale" userId="16ee27d16de533ba" providerId="Windows Live" clId="Web-{5479015C-20BF-4452-9190-540495ED4E5E}" dt="2022-09-30T08:01:22.138" v="103" actId="20577"/>
        <pc:sldMkLst>
          <pc:docMk/>
          <pc:sldMk cId="3323332636" sldId="280"/>
        </pc:sldMkLst>
        <pc:spChg chg="mod">
          <ac:chgData name="Bhagyashri Dhavale" userId="16ee27d16de533ba" providerId="Windows Live" clId="Web-{5479015C-20BF-4452-9190-540495ED4E5E}" dt="2022-09-30T08:00:47.262" v="92" actId="20577"/>
          <ac:spMkLst>
            <pc:docMk/>
            <pc:sldMk cId="3323332636" sldId="280"/>
            <ac:spMk id="2" creationId="{80996988-B506-646F-1059-F6B60BFD9444}"/>
          </ac:spMkLst>
        </pc:spChg>
        <pc:spChg chg="mod">
          <ac:chgData name="Bhagyashri Dhavale" userId="16ee27d16de533ba" providerId="Windows Live" clId="Web-{5479015C-20BF-4452-9190-540495ED4E5E}" dt="2022-09-30T08:01:22.138" v="103" actId="20577"/>
          <ac:spMkLst>
            <pc:docMk/>
            <pc:sldMk cId="3323332636" sldId="280"/>
            <ac:spMk id="3" creationId="{43C698D6-5A0B-AC7F-8089-1E4FB9BC30E3}"/>
          </ac:spMkLst>
        </pc:spChg>
      </pc:sldChg>
    </pc:docChg>
  </pc:docChgLst>
  <pc:docChgLst>
    <pc:chgData name="Bhagyashri Dhavale" userId="16ee27d16de533ba" providerId="Windows Live" clId="Web-{13176DF6-BCB8-4C73-910C-0EACF3CC98DF}"/>
    <pc:docChg chg="addSld modSld">
      <pc:chgData name="Bhagyashri Dhavale" userId="16ee27d16de533ba" providerId="Windows Live" clId="Web-{13176DF6-BCB8-4C73-910C-0EACF3CC98DF}" dt="2022-09-30T06:57:21.951" v="38" actId="1076"/>
      <pc:docMkLst>
        <pc:docMk/>
      </pc:docMkLst>
      <pc:sldChg chg="modSp">
        <pc:chgData name="Bhagyashri Dhavale" userId="16ee27d16de533ba" providerId="Windows Live" clId="Web-{13176DF6-BCB8-4C73-910C-0EACF3CC98DF}" dt="2022-09-30T06:56:18.168" v="33"/>
        <pc:sldMkLst>
          <pc:docMk/>
          <pc:sldMk cId="825912474" sldId="269"/>
        </pc:sldMkLst>
        <pc:picChg chg="mod">
          <ac:chgData name="Bhagyashri Dhavale" userId="16ee27d16de533ba" providerId="Windows Live" clId="Web-{13176DF6-BCB8-4C73-910C-0EACF3CC98DF}" dt="2022-09-30T06:56:18.168" v="33"/>
          <ac:picMkLst>
            <pc:docMk/>
            <pc:sldMk cId="825912474" sldId="269"/>
            <ac:picMk id="2" creationId="{1BAB1E76-4A52-A7AD-858F-CD0C4343F441}"/>
          </ac:picMkLst>
        </pc:picChg>
      </pc:sldChg>
      <pc:sldChg chg="modSp">
        <pc:chgData name="Bhagyashri Dhavale" userId="16ee27d16de533ba" providerId="Windows Live" clId="Web-{13176DF6-BCB8-4C73-910C-0EACF3CC98DF}" dt="2022-09-30T06:57:21.951" v="38" actId="1076"/>
        <pc:sldMkLst>
          <pc:docMk/>
          <pc:sldMk cId="816633457" sldId="270"/>
        </pc:sldMkLst>
        <pc:picChg chg="mod">
          <ac:chgData name="Bhagyashri Dhavale" userId="16ee27d16de533ba" providerId="Windows Live" clId="Web-{13176DF6-BCB8-4C73-910C-0EACF3CC98DF}" dt="2022-09-30T06:57:17.201" v="37" actId="1076"/>
          <ac:picMkLst>
            <pc:docMk/>
            <pc:sldMk cId="816633457" sldId="270"/>
            <ac:picMk id="2" creationId="{C4CDBF86-A05B-B77F-2DCD-58F3C0A98321}"/>
          </ac:picMkLst>
        </pc:picChg>
        <pc:picChg chg="mod">
          <ac:chgData name="Bhagyashri Dhavale" userId="16ee27d16de533ba" providerId="Windows Live" clId="Web-{13176DF6-BCB8-4C73-910C-0EACF3CC98DF}" dt="2022-09-30T06:57:21.951" v="38" actId="1076"/>
          <ac:picMkLst>
            <pc:docMk/>
            <pc:sldMk cId="816633457" sldId="270"/>
            <ac:picMk id="3" creationId="{3C9225FB-FBDA-13B3-DEEB-71F6910DAD48}"/>
          </ac:picMkLst>
        </pc:picChg>
      </pc:sldChg>
      <pc:sldChg chg="modSp">
        <pc:chgData name="Bhagyashri Dhavale" userId="16ee27d16de533ba" providerId="Windows Live" clId="Web-{13176DF6-BCB8-4C73-910C-0EACF3CC98DF}" dt="2022-09-30T06:56:27.090" v="34"/>
        <pc:sldMkLst>
          <pc:docMk/>
          <pc:sldMk cId="1791140454" sldId="272"/>
        </pc:sldMkLst>
        <pc:picChg chg="mod">
          <ac:chgData name="Bhagyashri Dhavale" userId="16ee27d16de533ba" providerId="Windows Live" clId="Web-{13176DF6-BCB8-4C73-910C-0EACF3CC98DF}" dt="2022-09-30T06:56:27.090" v="34"/>
          <ac:picMkLst>
            <pc:docMk/>
            <pc:sldMk cId="1791140454" sldId="272"/>
            <ac:picMk id="6" creationId="{DBF14341-A0BA-161C-C570-9DE2CCBBEC7B}"/>
          </ac:picMkLst>
        </pc:picChg>
      </pc:sldChg>
      <pc:sldChg chg="modSp">
        <pc:chgData name="Bhagyashri Dhavale" userId="16ee27d16de533ba" providerId="Windows Live" clId="Web-{13176DF6-BCB8-4C73-910C-0EACF3CC98DF}" dt="2022-09-30T06:55:47.230" v="30"/>
        <pc:sldMkLst>
          <pc:docMk/>
          <pc:sldMk cId="2648167302" sldId="273"/>
        </pc:sldMkLst>
        <pc:picChg chg="mod">
          <ac:chgData name="Bhagyashri Dhavale" userId="16ee27d16de533ba" providerId="Windows Live" clId="Web-{13176DF6-BCB8-4C73-910C-0EACF3CC98DF}" dt="2022-09-30T06:55:47.230" v="30"/>
          <ac:picMkLst>
            <pc:docMk/>
            <pc:sldMk cId="2648167302" sldId="273"/>
            <ac:picMk id="4" creationId="{B795FCF3-3E3C-8FFC-BF85-4920022CBB2D}"/>
          </ac:picMkLst>
        </pc:picChg>
      </pc:sldChg>
      <pc:sldChg chg="modSp">
        <pc:chgData name="Bhagyashri Dhavale" userId="16ee27d16de533ba" providerId="Windows Live" clId="Web-{13176DF6-BCB8-4C73-910C-0EACF3CC98DF}" dt="2022-09-30T06:55:33.698" v="29"/>
        <pc:sldMkLst>
          <pc:docMk/>
          <pc:sldMk cId="478707754" sldId="274"/>
        </pc:sldMkLst>
        <pc:picChg chg="mod">
          <ac:chgData name="Bhagyashri Dhavale" userId="16ee27d16de533ba" providerId="Windows Live" clId="Web-{13176DF6-BCB8-4C73-910C-0EACF3CC98DF}" dt="2022-09-30T06:55:33.698" v="29"/>
          <ac:picMkLst>
            <pc:docMk/>
            <pc:sldMk cId="478707754" sldId="274"/>
            <ac:picMk id="4" creationId="{D5440EFF-1505-FBB1-55D1-3337DDC8E524}"/>
          </ac:picMkLst>
        </pc:picChg>
      </pc:sldChg>
      <pc:sldChg chg="addSp delSp modSp new">
        <pc:chgData name="Bhagyashri Dhavale" userId="16ee27d16de533ba" providerId="Windows Live" clId="Web-{13176DF6-BCB8-4C73-910C-0EACF3CC98DF}" dt="2022-09-30T06:55:22.901" v="28"/>
        <pc:sldMkLst>
          <pc:docMk/>
          <pc:sldMk cId="133335150" sldId="279"/>
        </pc:sldMkLst>
        <pc:spChg chg="mod">
          <ac:chgData name="Bhagyashri Dhavale" userId="16ee27d16de533ba" providerId="Windows Live" clId="Web-{13176DF6-BCB8-4C73-910C-0EACF3CC98DF}" dt="2022-09-30T06:54:00.462" v="17" actId="20577"/>
          <ac:spMkLst>
            <pc:docMk/>
            <pc:sldMk cId="133335150" sldId="279"/>
            <ac:spMk id="2" creationId="{83A753EE-C4E1-DA62-6B55-FF4090BF6920}"/>
          </ac:spMkLst>
        </pc:spChg>
        <pc:spChg chg="del">
          <ac:chgData name="Bhagyashri Dhavale" userId="16ee27d16de533ba" providerId="Windows Live" clId="Web-{13176DF6-BCB8-4C73-910C-0EACF3CC98DF}" dt="2022-09-30T06:54:03.759" v="18"/>
          <ac:spMkLst>
            <pc:docMk/>
            <pc:sldMk cId="133335150" sldId="279"/>
            <ac:spMk id="3" creationId="{C7C9A984-CF05-A13E-F6F6-091C0262635B}"/>
          </ac:spMkLst>
        </pc:spChg>
        <pc:picChg chg="add mod ord">
          <ac:chgData name="Bhagyashri Dhavale" userId="16ee27d16de533ba" providerId="Windows Live" clId="Web-{13176DF6-BCB8-4C73-910C-0EACF3CC98DF}" dt="2022-09-30T06:55:22.901" v="28"/>
          <ac:picMkLst>
            <pc:docMk/>
            <pc:sldMk cId="133335150" sldId="279"/>
            <ac:picMk id="4" creationId="{3D97DD91-E863-FAC5-9D36-5458091E0166}"/>
          </ac:picMkLst>
        </pc:picChg>
      </pc:sldChg>
    </pc:docChg>
  </pc:docChgLst>
  <pc:docChgLst>
    <pc:chgData name="Bhagyashri Dhavale" userId="16ee27d16de533ba" providerId="Windows Live" clId="Web-{42DBC033-4DF2-4DEC-9C64-5A2EF167B23A}"/>
    <pc:docChg chg="modSld">
      <pc:chgData name="Bhagyashri Dhavale" userId="16ee27d16de533ba" providerId="Windows Live" clId="Web-{42DBC033-4DF2-4DEC-9C64-5A2EF167B23A}" dt="2022-09-28T13:41:59.396" v="3" actId="1076"/>
      <pc:docMkLst>
        <pc:docMk/>
      </pc:docMkLst>
      <pc:sldChg chg="addSp modSp mod setBg">
        <pc:chgData name="Bhagyashri Dhavale" userId="16ee27d16de533ba" providerId="Windows Live" clId="Web-{42DBC033-4DF2-4DEC-9C64-5A2EF167B23A}" dt="2022-09-28T13:41:59.396" v="3" actId="1076"/>
        <pc:sldMkLst>
          <pc:docMk/>
          <pc:sldMk cId="816633457" sldId="270"/>
        </pc:sldMkLst>
        <pc:picChg chg="add mod">
          <ac:chgData name="Bhagyashri Dhavale" userId="16ee27d16de533ba" providerId="Windows Live" clId="Web-{42DBC033-4DF2-4DEC-9C64-5A2EF167B23A}" dt="2022-09-28T13:41:59.396" v="3" actId="1076"/>
          <ac:picMkLst>
            <pc:docMk/>
            <pc:sldMk cId="816633457" sldId="270"/>
            <ac:picMk id="2" creationId="{C4CDBF86-A05B-B77F-2DCD-58F3C0A98321}"/>
          </ac:picMkLst>
        </pc:picChg>
      </pc:sldChg>
    </pc:docChg>
  </pc:docChgLst>
  <pc:docChgLst>
    <pc:chgData name="Bhagyashri Dhavale" userId="16ee27d16de533ba" providerId="Windows Live" clId="Web-{168ECC9A-2D8E-46EB-AFBA-2D4B589FBE66}"/>
    <pc:docChg chg="addSld modSld">
      <pc:chgData name="Bhagyashri Dhavale" userId="16ee27d16de533ba" providerId="Windows Live" clId="Web-{168ECC9A-2D8E-46EB-AFBA-2D4B589FBE66}" dt="2022-09-28T13:36:54.935" v="44"/>
      <pc:docMkLst>
        <pc:docMk/>
      </pc:docMkLst>
      <pc:sldChg chg="addSp modSp mod setBg">
        <pc:chgData name="Bhagyashri Dhavale" userId="16ee27d16de533ba" providerId="Windows Live" clId="Web-{168ECC9A-2D8E-46EB-AFBA-2D4B589FBE66}" dt="2022-09-28T13:36:11.840" v="43" actId="1076"/>
        <pc:sldMkLst>
          <pc:docMk/>
          <pc:sldMk cId="825912474" sldId="269"/>
        </pc:sldMkLst>
        <pc:graphicFrameChg chg="add mod modGraphic">
          <ac:chgData name="Bhagyashri Dhavale" userId="16ee27d16de533ba" providerId="Windows Live" clId="Web-{168ECC9A-2D8E-46EB-AFBA-2D4B589FBE66}" dt="2022-09-28T13:36:11.840" v="43" actId="1076"/>
          <ac:graphicFrameMkLst>
            <pc:docMk/>
            <pc:sldMk cId="825912474" sldId="269"/>
            <ac:graphicFrameMk id="3" creationId="{EA9B678A-1F4F-7EF6-3FD4-D9156DB35433}"/>
          </ac:graphicFrameMkLst>
        </pc:graphicFrameChg>
        <pc:picChg chg="add mod">
          <ac:chgData name="Bhagyashri Dhavale" userId="16ee27d16de533ba" providerId="Windows Live" clId="Web-{168ECC9A-2D8E-46EB-AFBA-2D4B589FBE66}" dt="2022-09-28T13:32:48.319" v="11" actId="14100"/>
          <ac:picMkLst>
            <pc:docMk/>
            <pc:sldMk cId="825912474" sldId="269"/>
            <ac:picMk id="2" creationId="{1BAB1E76-4A52-A7AD-858F-CD0C4343F441}"/>
          </ac:picMkLst>
        </pc:picChg>
      </pc:sldChg>
      <pc:sldChg chg="new">
        <pc:chgData name="Bhagyashri Dhavale" userId="16ee27d16de533ba" providerId="Windows Live" clId="Web-{168ECC9A-2D8E-46EB-AFBA-2D4B589FBE66}" dt="2022-09-28T13:36:54.935" v="44"/>
        <pc:sldMkLst>
          <pc:docMk/>
          <pc:sldMk cId="816633457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3FFE5-B464-48DA-81F3-1561ADE3C69F}" type="doc">
      <dgm:prSet loTypeId="urn:microsoft.com/office/officeart/2005/8/layout/cycle7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046C3A-CD83-43E8-B651-2287757C3FDC}">
      <dgm:prSet phldrT="[Text]" phldr="0" custT="1"/>
      <dgm:spPr/>
      <dgm:t>
        <a:bodyPr/>
        <a:lstStyle/>
        <a:p>
          <a:pPr algn="ctr" rtl="0">
            <a:lnSpc>
              <a:spcPct val="100000"/>
            </a:lnSpc>
          </a:pPr>
          <a:r>
            <a:rPr lang="en-GB" sz="4000" b="0">
              <a:latin typeface="Aldhabi" panose="01000000000000000000" pitchFamily="2" charset="-78"/>
              <a:cs typeface="Aldhabi" panose="01000000000000000000" pitchFamily="2" charset="-78"/>
            </a:rPr>
            <a:t>Based on Categories.</a:t>
          </a:r>
        </a:p>
      </dgm:t>
    </dgm:pt>
    <dgm:pt modelId="{515E8A08-9D8C-4479-A554-1150F639A0D7}" type="parTrans" cxnId="{D2D39B86-100B-46BD-B6B5-85AC30A62160}">
      <dgm:prSet/>
      <dgm:spPr/>
      <dgm:t>
        <a:bodyPr/>
        <a:lstStyle/>
        <a:p>
          <a:pPr algn="ctr"/>
          <a:endParaRPr lang="en-GB"/>
        </a:p>
      </dgm:t>
    </dgm:pt>
    <dgm:pt modelId="{903B7825-2DE3-4EE9-8429-0A49F33375B4}" type="sibTrans" cxnId="{D2D39B86-100B-46BD-B6B5-85AC30A62160}">
      <dgm:prSet/>
      <dgm:spPr/>
      <dgm:t>
        <a:bodyPr/>
        <a:lstStyle/>
        <a:p>
          <a:pPr algn="ctr"/>
          <a:endParaRPr lang="en-GB"/>
        </a:p>
      </dgm:t>
    </dgm:pt>
    <dgm:pt modelId="{C72439F8-3A38-41E1-B644-5EF32E53EC31}">
      <dgm:prSet phldrT="[Text]" phldr="0"/>
      <dgm:spPr/>
      <dgm:t>
        <a:bodyPr/>
        <a:lstStyle/>
        <a:p>
          <a:pPr algn="ctr" rtl="0"/>
          <a:r>
            <a:rPr lang="en-GB">
              <a:latin typeface="Aldhabi" panose="01000000000000000000" pitchFamily="2" charset="-78"/>
              <a:cs typeface="Aldhabi" panose="01000000000000000000" pitchFamily="2" charset="-78"/>
            </a:rPr>
            <a:t>City Hotel.</a:t>
          </a:r>
        </a:p>
      </dgm:t>
    </dgm:pt>
    <dgm:pt modelId="{4D1F7A1B-0815-4C81-98B7-24FAE2A77049}" type="parTrans" cxnId="{081CE414-4DC0-4F65-AEBF-93084E55380D}">
      <dgm:prSet/>
      <dgm:spPr/>
      <dgm:t>
        <a:bodyPr/>
        <a:lstStyle/>
        <a:p>
          <a:pPr algn="ctr"/>
          <a:endParaRPr lang="en-GB"/>
        </a:p>
      </dgm:t>
    </dgm:pt>
    <dgm:pt modelId="{3880D234-F78D-4E63-8A68-4D2A8C3150F7}" type="sibTrans" cxnId="{081CE414-4DC0-4F65-AEBF-93084E55380D}">
      <dgm:prSet/>
      <dgm:spPr/>
      <dgm:t>
        <a:bodyPr/>
        <a:lstStyle/>
        <a:p>
          <a:pPr algn="ctr"/>
          <a:endParaRPr lang="en-GB"/>
        </a:p>
      </dgm:t>
    </dgm:pt>
    <dgm:pt modelId="{5F934738-4658-4F04-9C4B-C22E8AD01812}">
      <dgm:prSet phldrT="[Text]" phldr="0"/>
      <dgm:spPr/>
      <dgm:t>
        <a:bodyPr/>
        <a:lstStyle/>
        <a:p>
          <a:pPr algn="ctr" rtl="0"/>
          <a:r>
            <a:rPr lang="en-GB">
              <a:latin typeface="Aldhabi" panose="01000000000000000000" pitchFamily="2" charset="-78"/>
              <a:cs typeface="Aldhabi" panose="01000000000000000000" pitchFamily="2" charset="-78"/>
            </a:rPr>
            <a:t>Resort Hotel.</a:t>
          </a:r>
        </a:p>
      </dgm:t>
    </dgm:pt>
    <dgm:pt modelId="{4B8C78F6-700A-411C-9739-1E3A69C87937}" type="parTrans" cxnId="{E1C9A21D-7DD8-4B92-952A-CE566A3F68DD}">
      <dgm:prSet/>
      <dgm:spPr/>
      <dgm:t>
        <a:bodyPr/>
        <a:lstStyle/>
        <a:p>
          <a:pPr algn="ctr"/>
          <a:endParaRPr lang="en-GB"/>
        </a:p>
      </dgm:t>
    </dgm:pt>
    <dgm:pt modelId="{1C86F721-2ED9-4C5A-99EF-CF8B17516310}" type="sibTrans" cxnId="{E1C9A21D-7DD8-4B92-952A-CE566A3F68DD}">
      <dgm:prSet/>
      <dgm:spPr/>
      <dgm:t>
        <a:bodyPr/>
        <a:lstStyle/>
        <a:p>
          <a:pPr algn="ctr"/>
          <a:endParaRPr lang="en-GB">
            <a:solidFill>
              <a:schemeClr val="tx1"/>
            </a:solidFill>
          </a:endParaRPr>
        </a:p>
      </dgm:t>
    </dgm:pt>
    <dgm:pt modelId="{AF39658E-8394-4DB0-AEFE-0C7401491A1A}" type="pres">
      <dgm:prSet presAssocID="{1A53FFE5-B464-48DA-81F3-1561ADE3C69F}" presName="Name0" presStyleCnt="0">
        <dgm:presLayoutVars>
          <dgm:dir/>
          <dgm:resizeHandles val="exact"/>
        </dgm:presLayoutVars>
      </dgm:prSet>
      <dgm:spPr/>
    </dgm:pt>
    <dgm:pt modelId="{BE202C8B-A79A-40E4-9804-CB665FA31E7B}" type="pres">
      <dgm:prSet presAssocID="{8A046C3A-CD83-43E8-B651-2287757C3FDC}" presName="node" presStyleLbl="node1" presStyleIdx="0" presStyleCnt="3" custFlipHor="1" custScaleX="160719" custScaleY="96764" custRadScaleRad="77317" custRadScaleInc="6518">
        <dgm:presLayoutVars>
          <dgm:bulletEnabled val="1"/>
        </dgm:presLayoutVars>
      </dgm:prSet>
      <dgm:spPr/>
    </dgm:pt>
    <dgm:pt modelId="{8FE153D4-2C9D-4F01-9897-99FB0F9DB046}" type="pres">
      <dgm:prSet presAssocID="{903B7825-2DE3-4EE9-8429-0A49F33375B4}" presName="sibTrans" presStyleLbl="sibTrans2D1" presStyleIdx="0" presStyleCnt="3" custAng="12937916" custScaleX="123619" custLinFactNeighborX="95392" custLinFactNeighborY="12051"/>
      <dgm:spPr/>
    </dgm:pt>
    <dgm:pt modelId="{C2AC90F8-0C4B-4C06-8BED-A37B18C66F98}" type="pres">
      <dgm:prSet presAssocID="{903B7825-2DE3-4EE9-8429-0A49F33375B4}" presName="connectorText" presStyleLbl="sibTrans2D1" presStyleIdx="0" presStyleCnt="3"/>
      <dgm:spPr/>
    </dgm:pt>
    <dgm:pt modelId="{4AEC8BE1-FF13-4CCA-960A-2CC08869049F}" type="pres">
      <dgm:prSet presAssocID="{C72439F8-3A38-41E1-B644-5EF32E53EC31}" presName="node" presStyleLbl="node1" presStyleIdx="1" presStyleCnt="3" custRadScaleRad="75574" custRadScaleInc="-27124">
        <dgm:presLayoutVars>
          <dgm:bulletEnabled val="1"/>
        </dgm:presLayoutVars>
      </dgm:prSet>
      <dgm:spPr/>
    </dgm:pt>
    <dgm:pt modelId="{0AF71C99-9F21-4C02-BD5A-ED2FB56B69CE}" type="pres">
      <dgm:prSet presAssocID="{3880D234-F78D-4E63-8A68-4D2A8C3150F7}" presName="sibTrans" presStyleLbl="sibTrans2D1" presStyleIdx="1" presStyleCnt="3" custFlipVert="1" custFlipHor="0" custScaleX="4478" custScaleY="61878" custLinFactX="133186" custLinFactY="-360152" custLinFactNeighborX="200000" custLinFactNeighborY="-400000"/>
      <dgm:spPr/>
    </dgm:pt>
    <dgm:pt modelId="{8A8B74DA-CD2C-4D2C-B750-C4937D4A8765}" type="pres">
      <dgm:prSet presAssocID="{3880D234-F78D-4E63-8A68-4D2A8C3150F7}" presName="connectorText" presStyleLbl="sibTrans2D1" presStyleIdx="1" presStyleCnt="3"/>
      <dgm:spPr/>
    </dgm:pt>
    <dgm:pt modelId="{EE8DFDCF-09AA-43FE-8FD9-D10595DFC439}" type="pres">
      <dgm:prSet presAssocID="{5F934738-4658-4F04-9C4B-C22E8AD01812}" presName="node" presStyleLbl="node1" presStyleIdx="2" presStyleCnt="3" custRadScaleRad="72126" custRadScaleInc="26007">
        <dgm:presLayoutVars>
          <dgm:bulletEnabled val="1"/>
        </dgm:presLayoutVars>
      </dgm:prSet>
      <dgm:spPr/>
    </dgm:pt>
    <dgm:pt modelId="{7F209BB9-E280-4965-BE5D-6FA832CD0565}" type="pres">
      <dgm:prSet presAssocID="{1C86F721-2ED9-4C5A-99EF-CF8B17516310}" presName="sibTrans" presStyleLbl="sibTrans2D1" presStyleIdx="2" presStyleCnt="3" custAng="19300803" custScaleX="124225" custLinFactNeighborX="-83093" custLinFactNeighborY="16399"/>
      <dgm:spPr/>
    </dgm:pt>
    <dgm:pt modelId="{929026E6-A240-41C7-87E8-950361BB31E6}" type="pres">
      <dgm:prSet presAssocID="{1C86F721-2ED9-4C5A-99EF-CF8B17516310}" presName="connectorText" presStyleLbl="sibTrans2D1" presStyleIdx="2" presStyleCnt="3"/>
      <dgm:spPr/>
    </dgm:pt>
  </dgm:ptLst>
  <dgm:cxnLst>
    <dgm:cxn modelId="{081CE414-4DC0-4F65-AEBF-93084E55380D}" srcId="{1A53FFE5-B464-48DA-81F3-1561ADE3C69F}" destId="{C72439F8-3A38-41E1-B644-5EF32E53EC31}" srcOrd="1" destOrd="0" parTransId="{4D1F7A1B-0815-4C81-98B7-24FAE2A77049}" sibTransId="{3880D234-F78D-4E63-8A68-4D2A8C3150F7}"/>
    <dgm:cxn modelId="{E1C9A21D-7DD8-4B92-952A-CE566A3F68DD}" srcId="{1A53FFE5-B464-48DA-81F3-1561ADE3C69F}" destId="{5F934738-4658-4F04-9C4B-C22E8AD01812}" srcOrd="2" destOrd="0" parTransId="{4B8C78F6-700A-411C-9739-1E3A69C87937}" sibTransId="{1C86F721-2ED9-4C5A-99EF-CF8B17516310}"/>
    <dgm:cxn modelId="{788F7E28-14EE-4A1F-90DF-8C1B7977CA80}" type="presOf" srcId="{8A046C3A-CD83-43E8-B651-2287757C3FDC}" destId="{BE202C8B-A79A-40E4-9804-CB665FA31E7B}" srcOrd="0" destOrd="0" presId="urn:microsoft.com/office/officeart/2005/8/layout/cycle7"/>
    <dgm:cxn modelId="{6CCD4F2F-2EB6-4401-83A5-DED59FFAC135}" type="presOf" srcId="{903B7825-2DE3-4EE9-8429-0A49F33375B4}" destId="{C2AC90F8-0C4B-4C06-8BED-A37B18C66F98}" srcOrd="1" destOrd="0" presId="urn:microsoft.com/office/officeart/2005/8/layout/cycle7"/>
    <dgm:cxn modelId="{47DAAE39-C3CB-4AAC-BF22-4EE348758ABC}" type="presOf" srcId="{1A53FFE5-B464-48DA-81F3-1561ADE3C69F}" destId="{AF39658E-8394-4DB0-AEFE-0C7401491A1A}" srcOrd="0" destOrd="0" presId="urn:microsoft.com/office/officeart/2005/8/layout/cycle7"/>
    <dgm:cxn modelId="{6CA35745-50D4-4157-91CF-CD4D1E5CE7D6}" type="presOf" srcId="{5F934738-4658-4F04-9C4B-C22E8AD01812}" destId="{EE8DFDCF-09AA-43FE-8FD9-D10595DFC439}" srcOrd="0" destOrd="0" presId="urn:microsoft.com/office/officeart/2005/8/layout/cycle7"/>
    <dgm:cxn modelId="{C936EE74-B58B-4A8E-B0C3-782371E8C188}" type="presOf" srcId="{C72439F8-3A38-41E1-B644-5EF32E53EC31}" destId="{4AEC8BE1-FF13-4CCA-960A-2CC08869049F}" srcOrd="0" destOrd="0" presId="urn:microsoft.com/office/officeart/2005/8/layout/cycle7"/>
    <dgm:cxn modelId="{D08EA17B-2395-46A2-A2F9-AF107D8BBF4E}" type="presOf" srcId="{1C86F721-2ED9-4C5A-99EF-CF8B17516310}" destId="{7F209BB9-E280-4965-BE5D-6FA832CD0565}" srcOrd="0" destOrd="0" presId="urn:microsoft.com/office/officeart/2005/8/layout/cycle7"/>
    <dgm:cxn modelId="{D2D39B86-100B-46BD-B6B5-85AC30A62160}" srcId="{1A53FFE5-B464-48DA-81F3-1561ADE3C69F}" destId="{8A046C3A-CD83-43E8-B651-2287757C3FDC}" srcOrd="0" destOrd="0" parTransId="{515E8A08-9D8C-4479-A554-1150F639A0D7}" sibTransId="{903B7825-2DE3-4EE9-8429-0A49F33375B4}"/>
    <dgm:cxn modelId="{C7ADF59B-7E8A-4926-A4FC-7ACEA55C5010}" type="presOf" srcId="{903B7825-2DE3-4EE9-8429-0A49F33375B4}" destId="{8FE153D4-2C9D-4F01-9897-99FB0F9DB046}" srcOrd="0" destOrd="0" presId="urn:microsoft.com/office/officeart/2005/8/layout/cycle7"/>
    <dgm:cxn modelId="{4ACC2CA3-4CDC-4E5E-82E5-6C2E7752A3BB}" type="presOf" srcId="{1C86F721-2ED9-4C5A-99EF-CF8B17516310}" destId="{929026E6-A240-41C7-87E8-950361BB31E6}" srcOrd="1" destOrd="0" presId="urn:microsoft.com/office/officeart/2005/8/layout/cycle7"/>
    <dgm:cxn modelId="{E1ABC1C6-ED53-4460-970A-26B298D3AE68}" type="presOf" srcId="{3880D234-F78D-4E63-8A68-4D2A8C3150F7}" destId="{8A8B74DA-CD2C-4D2C-B750-C4937D4A8765}" srcOrd="1" destOrd="0" presId="urn:microsoft.com/office/officeart/2005/8/layout/cycle7"/>
    <dgm:cxn modelId="{8C33A7CC-FB89-4FF7-B611-A8AF7FD10219}" type="presOf" srcId="{3880D234-F78D-4E63-8A68-4D2A8C3150F7}" destId="{0AF71C99-9F21-4C02-BD5A-ED2FB56B69CE}" srcOrd="0" destOrd="0" presId="urn:microsoft.com/office/officeart/2005/8/layout/cycle7"/>
    <dgm:cxn modelId="{51C6D56C-9587-4E1E-9DE0-239A4B0C28CF}" type="presParOf" srcId="{AF39658E-8394-4DB0-AEFE-0C7401491A1A}" destId="{BE202C8B-A79A-40E4-9804-CB665FA31E7B}" srcOrd="0" destOrd="0" presId="urn:microsoft.com/office/officeart/2005/8/layout/cycle7"/>
    <dgm:cxn modelId="{872CCC7C-21FC-425F-BB58-A57BD417CDB9}" type="presParOf" srcId="{AF39658E-8394-4DB0-AEFE-0C7401491A1A}" destId="{8FE153D4-2C9D-4F01-9897-99FB0F9DB046}" srcOrd="1" destOrd="0" presId="urn:microsoft.com/office/officeart/2005/8/layout/cycle7"/>
    <dgm:cxn modelId="{ED209948-42DD-4182-A499-A74F7B1B8B5E}" type="presParOf" srcId="{8FE153D4-2C9D-4F01-9897-99FB0F9DB046}" destId="{C2AC90F8-0C4B-4C06-8BED-A37B18C66F98}" srcOrd="0" destOrd="0" presId="urn:microsoft.com/office/officeart/2005/8/layout/cycle7"/>
    <dgm:cxn modelId="{BB2615E9-A2E0-4469-ADB9-C8D4F6FFA97D}" type="presParOf" srcId="{AF39658E-8394-4DB0-AEFE-0C7401491A1A}" destId="{4AEC8BE1-FF13-4CCA-960A-2CC08869049F}" srcOrd="2" destOrd="0" presId="urn:microsoft.com/office/officeart/2005/8/layout/cycle7"/>
    <dgm:cxn modelId="{E3AEA318-C000-4B44-90E0-69160DB15E49}" type="presParOf" srcId="{AF39658E-8394-4DB0-AEFE-0C7401491A1A}" destId="{0AF71C99-9F21-4C02-BD5A-ED2FB56B69CE}" srcOrd="3" destOrd="0" presId="urn:microsoft.com/office/officeart/2005/8/layout/cycle7"/>
    <dgm:cxn modelId="{D1BC2199-B82C-4FDA-98F4-1A5413FAF613}" type="presParOf" srcId="{0AF71C99-9F21-4C02-BD5A-ED2FB56B69CE}" destId="{8A8B74DA-CD2C-4D2C-B750-C4937D4A8765}" srcOrd="0" destOrd="0" presId="urn:microsoft.com/office/officeart/2005/8/layout/cycle7"/>
    <dgm:cxn modelId="{DD8B2E9D-5B43-4039-829E-010EC5F46711}" type="presParOf" srcId="{AF39658E-8394-4DB0-AEFE-0C7401491A1A}" destId="{EE8DFDCF-09AA-43FE-8FD9-D10595DFC439}" srcOrd="4" destOrd="0" presId="urn:microsoft.com/office/officeart/2005/8/layout/cycle7"/>
    <dgm:cxn modelId="{FBB54EB8-7A52-476E-A3EC-2B6BAB8D32CB}" type="presParOf" srcId="{AF39658E-8394-4DB0-AEFE-0C7401491A1A}" destId="{7F209BB9-E280-4965-BE5D-6FA832CD0565}" srcOrd="5" destOrd="0" presId="urn:microsoft.com/office/officeart/2005/8/layout/cycle7"/>
    <dgm:cxn modelId="{53BE23D8-EA7A-4CB1-AD44-163B0EE10BED}" type="presParOf" srcId="{7F209BB9-E280-4965-BE5D-6FA832CD0565}" destId="{929026E6-A240-41C7-87E8-950361BB31E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39D05-5D61-4065-9022-CC373616A2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9E1B579-9BB7-4167-9EA9-76C2F52030E8}">
      <dgm:prSet phldrT="[Text]" phldr="0" custT="1"/>
      <dgm:spPr/>
      <dgm:t>
        <a:bodyPr/>
        <a:lstStyle/>
        <a:p>
          <a:pPr rtl="0"/>
          <a:r>
            <a:rPr lang="en-GB" sz="3200" b="0">
              <a:latin typeface="Aldhabi" panose="01000000000000000000" pitchFamily="2" charset="-78"/>
              <a:cs typeface="Aldhabi" panose="01000000000000000000" pitchFamily="2" charset="-78"/>
            </a:rPr>
            <a:t>Based Categories.</a:t>
          </a:r>
        </a:p>
      </dgm:t>
    </dgm:pt>
    <dgm:pt modelId="{A3B57BCE-BB3B-48B6-85C8-AE105895BC75}" type="parTrans" cxnId="{65B266EA-A289-4EF5-ADEC-344DD5A0AB62}">
      <dgm:prSet/>
      <dgm:spPr/>
      <dgm:t>
        <a:bodyPr/>
        <a:lstStyle/>
        <a:p>
          <a:endParaRPr lang="en-GB"/>
        </a:p>
      </dgm:t>
    </dgm:pt>
    <dgm:pt modelId="{AF179E4C-8046-4E73-A38D-82AA70A586D4}" type="sibTrans" cxnId="{65B266EA-A289-4EF5-ADEC-344DD5A0AB62}">
      <dgm:prSet/>
      <dgm:spPr/>
      <dgm:t>
        <a:bodyPr/>
        <a:lstStyle/>
        <a:p>
          <a:endParaRPr lang="en-GB"/>
        </a:p>
      </dgm:t>
    </dgm:pt>
    <dgm:pt modelId="{AF02948E-3495-4502-AC75-880FEC3214E4}">
      <dgm:prSet phldrT="[Text]" phldr="0" custT="1"/>
      <dgm:spPr/>
      <dgm:t>
        <a:bodyPr/>
        <a:lstStyle/>
        <a:p>
          <a:r>
            <a:rPr lang="en-GB" sz="3200" b="0">
              <a:latin typeface="Aldhabi" panose="01000000000000000000" pitchFamily="2" charset="-78"/>
              <a:cs typeface="Aldhabi" panose="01000000000000000000" pitchFamily="2" charset="-78"/>
            </a:rPr>
            <a:t>Tourism</a:t>
          </a:r>
        </a:p>
      </dgm:t>
    </dgm:pt>
    <dgm:pt modelId="{69739AFD-43B5-47E6-8C94-066739803F1C}" type="parTrans" cxnId="{021D494E-A0EE-4645-8BD1-47D41994BCB8}">
      <dgm:prSet/>
      <dgm:spPr/>
      <dgm:t>
        <a:bodyPr/>
        <a:lstStyle/>
        <a:p>
          <a:endParaRPr lang="en-GB"/>
        </a:p>
      </dgm:t>
    </dgm:pt>
    <dgm:pt modelId="{6D8033CA-625B-444E-B291-922DB6D6D2B9}" type="sibTrans" cxnId="{021D494E-A0EE-4645-8BD1-47D41994BCB8}">
      <dgm:prSet/>
      <dgm:spPr/>
      <dgm:t>
        <a:bodyPr/>
        <a:lstStyle/>
        <a:p>
          <a:endParaRPr lang="en-GB"/>
        </a:p>
      </dgm:t>
    </dgm:pt>
    <dgm:pt modelId="{CCC5150C-885D-4C2E-95EC-A40778C71FD3}">
      <dgm:prSet phldrT="[Text]" phldr="0" custT="1"/>
      <dgm:spPr/>
      <dgm:t>
        <a:bodyPr/>
        <a:lstStyle/>
        <a:p>
          <a:r>
            <a:rPr lang="en-GB" sz="3200" b="0">
              <a:latin typeface="Aldhabi" panose="01000000000000000000" pitchFamily="2" charset="-78"/>
              <a:cs typeface="Aldhabi" panose="01000000000000000000" pitchFamily="2" charset="-78"/>
            </a:rPr>
            <a:t>Adults</a:t>
          </a:r>
        </a:p>
      </dgm:t>
    </dgm:pt>
    <dgm:pt modelId="{7F0B0652-73E3-4074-AE73-09C551A126CE}" type="parTrans" cxnId="{6587DABC-7045-480E-91DF-FF803EE568E2}">
      <dgm:prSet/>
      <dgm:spPr/>
      <dgm:t>
        <a:bodyPr/>
        <a:lstStyle/>
        <a:p>
          <a:endParaRPr lang="en-GB"/>
        </a:p>
      </dgm:t>
    </dgm:pt>
    <dgm:pt modelId="{04A00048-D7D6-4B22-9B61-D788010ACBC3}" type="sibTrans" cxnId="{6587DABC-7045-480E-91DF-FF803EE568E2}">
      <dgm:prSet/>
      <dgm:spPr/>
      <dgm:t>
        <a:bodyPr/>
        <a:lstStyle/>
        <a:p>
          <a:endParaRPr lang="en-GB"/>
        </a:p>
      </dgm:t>
    </dgm:pt>
    <dgm:pt modelId="{D848D5BF-31D2-4119-B32E-F25EA34D975F}">
      <dgm:prSet phldrT="[Text]" phldr="0" custT="1"/>
      <dgm:spPr/>
      <dgm:t>
        <a:bodyPr/>
        <a:lstStyle/>
        <a:p>
          <a:r>
            <a:rPr lang="en-GB" sz="3200" b="0">
              <a:latin typeface="Aldhabi" panose="01000000000000000000" pitchFamily="2" charset="-78"/>
              <a:cs typeface="Aldhabi" panose="01000000000000000000" pitchFamily="2" charset="-78"/>
            </a:rPr>
            <a:t>Children</a:t>
          </a:r>
        </a:p>
      </dgm:t>
    </dgm:pt>
    <dgm:pt modelId="{00281B58-8E98-4A42-9204-A1C0418D32E1}" type="parTrans" cxnId="{05012206-26D4-416A-B7D1-C596FDEFF2F0}">
      <dgm:prSet/>
      <dgm:spPr/>
      <dgm:t>
        <a:bodyPr/>
        <a:lstStyle/>
        <a:p>
          <a:endParaRPr lang="en-GB"/>
        </a:p>
      </dgm:t>
    </dgm:pt>
    <dgm:pt modelId="{D865EF0E-8DD0-486F-909F-D29EEF25A047}" type="sibTrans" cxnId="{05012206-26D4-416A-B7D1-C596FDEFF2F0}">
      <dgm:prSet/>
      <dgm:spPr/>
      <dgm:t>
        <a:bodyPr/>
        <a:lstStyle/>
        <a:p>
          <a:endParaRPr lang="en-GB"/>
        </a:p>
      </dgm:t>
    </dgm:pt>
    <dgm:pt modelId="{D227FF2D-C951-4892-A9B8-6959FAFB9E72}">
      <dgm:prSet phldrT="[Text]" phldr="0" custT="1"/>
      <dgm:spPr/>
      <dgm:t>
        <a:bodyPr/>
        <a:lstStyle/>
        <a:p>
          <a:r>
            <a:rPr lang="en-GB" sz="3200" b="0">
              <a:latin typeface="Aldhabi" panose="01000000000000000000" pitchFamily="2" charset="-78"/>
              <a:cs typeface="Aldhabi" panose="01000000000000000000" pitchFamily="2" charset="-78"/>
            </a:rPr>
            <a:t>Official</a:t>
          </a:r>
        </a:p>
      </dgm:t>
    </dgm:pt>
    <dgm:pt modelId="{63C74AF4-AEE7-4C8F-BC46-4BEFA6F30673}" type="parTrans" cxnId="{A8AA1E36-7E0F-41B9-9230-EFB3E8090CCF}">
      <dgm:prSet/>
      <dgm:spPr/>
      <dgm:t>
        <a:bodyPr/>
        <a:lstStyle/>
        <a:p>
          <a:endParaRPr lang="en-GB"/>
        </a:p>
      </dgm:t>
    </dgm:pt>
    <dgm:pt modelId="{E6A255D0-42D2-481C-B1BA-68F72D31B161}" type="sibTrans" cxnId="{A8AA1E36-7E0F-41B9-9230-EFB3E8090CCF}">
      <dgm:prSet/>
      <dgm:spPr/>
      <dgm:t>
        <a:bodyPr/>
        <a:lstStyle/>
        <a:p>
          <a:endParaRPr lang="en-GB"/>
        </a:p>
      </dgm:t>
    </dgm:pt>
    <dgm:pt modelId="{70F4B622-AADD-40DA-8F2F-ECA31C851BFD}">
      <dgm:prSet phldrT="[Text]" phldr="0" custT="1"/>
      <dgm:spPr/>
      <dgm:t>
        <a:bodyPr/>
        <a:lstStyle/>
        <a:p>
          <a:pPr rtl="0"/>
          <a:r>
            <a:rPr lang="en-GB" sz="3200" b="0">
              <a:latin typeface="Aldhabi" panose="01000000000000000000" pitchFamily="2" charset="-78"/>
              <a:cs typeface="Aldhabi" panose="01000000000000000000" pitchFamily="2" charset="-78"/>
            </a:rPr>
            <a:t>Business person</a:t>
          </a:r>
        </a:p>
      </dgm:t>
    </dgm:pt>
    <dgm:pt modelId="{10459380-E5CE-4657-9704-22B89C67FF57}" type="parTrans" cxnId="{4A9E6202-9968-4D7E-A4B3-21C211D2E02F}">
      <dgm:prSet/>
      <dgm:spPr/>
      <dgm:t>
        <a:bodyPr/>
        <a:lstStyle/>
        <a:p>
          <a:endParaRPr lang="en-GB"/>
        </a:p>
      </dgm:t>
    </dgm:pt>
    <dgm:pt modelId="{99A948D4-34E2-41B1-86EF-C9822B004F38}" type="sibTrans" cxnId="{4A9E6202-9968-4D7E-A4B3-21C211D2E02F}">
      <dgm:prSet/>
      <dgm:spPr/>
      <dgm:t>
        <a:bodyPr/>
        <a:lstStyle/>
        <a:p>
          <a:endParaRPr lang="en-GB"/>
        </a:p>
      </dgm:t>
    </dgm:pt>
    <dgm:pt modelId="{015B9B40-E503-45A0-B9AE-E9C44392C37D}" type="pres">
      <dgm:prSet presAssocID="{AD039D05-5D61-4065-9022-CC373616A2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AC38EB-A3F8-4B64-A198-2D3EB99C280E}" type="pres">
      <dgm:prSet presAssocID="{E9E1B579-9BB7-4167-9EA9-76C2F52030E8}" presName="hierRoot1" presStyleCnt="0"/>
      <dgm:spPr/>
    </dgm:pt>
    <dgm:pt modelId="{4E474733-D53C-481C-B830-087B424BACCA}" type="pres">
      <dgm:prSet presAssocID="{E9E1B579-9BB7-4167-9EA9-76C2F52030E8}" presName="composite" presStyleCnt="0"/>
      <dgm:spPr/>
    </dgm:pt>
    <dgm:pt modelId="{BE921948-EA74-4A43-BEFC-ADEBF04CF45D}" type="pres">
      <dgm:prSet presAssocID="{E9E1B579-9BB7-4167-9EA9-76C2F52030E8}" presName="background" presStyleLbl="node0" presStyleIdx="0" presStyleCnt="1"/>
      <dgm:spPr/>
    </dgm:pt>
    <dgm:pt modelId="{ED186037-0CF4-4376-B1E3-1761B380D0E0}" type="pres">
      <dgm:prSet presAssocID="{E9E1B579-9BB7-4167-9EA9-76C2F52030E8}" presName="text" presStyleLbl="fgAcc0" presStyleIdx="0" presStyleCnt="1" custScaleX="336833" custScaleY="217837">
        <dgm:presLayoutVars>
          <dgm:chPref val="3"/>
        </dgm:presLayoutVars>
      </dgm:prSet>
      <dgm:spPr/>
    </dgm:pt>
    <dgm:pt modelId="{D3B9412A-4475-4487-BDF0-5D4E5ED02602}" type="pres">
      <dgm:prSet presAssocID="{E9E1B579-9BB7-4167-9EA9-76C2F52030E8}" presName="hierChild2" presStyleCnt="0"/>
      <dgm:spPr/>
    </dgm:pt>
    <dgm:pt modelId="{2EEC79FE-0F03-49A5-85F8-CD559A5E0BE6}" type="pres">
      <dgm:prSet presAssocID="{69739AFD-43B5-47E6-8C94-066739803F1C}" presName="Name10" presStyleLbl="parChTrans1D2" presStyleIdx="0" presStyleCnt="2"/>
      <dgm:spPr/>
    </dgm:pt>
    <dgm:pt modelId="{77948835-0422-4749-BF8E-D9F3D6A008E2}" type="pres">
      <dgm:prSet presAssocID="{AF02948E-3495-4502-AC75-880FEC3214E4}" presName="hierRoot2" presStyleCnt="0"/>
      <dgm:spPr/>
    </dgm:pt>
    <dgm:pt modelId="{0E0F50E1-761E-4623-A6DE-0245ADEB5A21}" type="pres">
      <dgm:prSet presAssocID="{AF02948E-3495-4502-AC75-880FEC3214E4}" presName="composite2" presStyleCnt="0"/>
      <dgm:spPr/>
    </dgm:pt>
    <dgm:pt modelId="{09868F26-6016-478A-9552-18C8B9C56E7E}" type="pres">
      <dgm:prSet presAssocID="{AF02948E-3495-4502-AC75-880FEC3214E4}" presName="background2" presStyleLbl="node2" presStyleIdx="0" presStyleCnt="2"/>
      <dgm:spPr/>
    </dgm:pt>
    <dgm:pt modelId="{4C40C09E-48EF-4D41-BC1C-493BEC00FF33}" type="pres">
      <dgm:prSet presAssocID="{AF02948E-3495-4502-AC75-880FEC3214E4}" presName="text2" presStyleLbl="fgAcc2" presStyleIdx="0" presStyleCnt="2" custScaleX="336833" custScaleY="217837">
        <dgm:presLayoutVars>
          <dgm:chPref val="3"/>
        </dgm:presLayoutVars>
      </dgm:prSet>
      <dgm:spPr/>
    </dgm:pt>
    <dgm:pt modelId="{D8A55A42-2A00-4D8D-BAD2-B547ABC6C880}" type="pres">
      <dgm:prSet presAssocID="{AF02948E-3495-4502-AC75-880FEC3214E4}" presName="hierChild3" presStyleCnt="0"/>
      <dgm:spPr/>
    </dgm:pt>
    <dgm:pt modelId="{C41CF189-2565-404F-87C3-DF5374AF8C1D}" type="pres">
      <dgm:prSet presAssocID="{7F0B0652-73E3-4074-AE73-09C551A126CE}" presName="Name17" presStyleLbl="parChTrans1D3" presStyleIdx="0" presStyleCnt="3"/>
      <dgm:spPr/>
    </dgm:pt>
    <dgm:pt modelId="{1B4181FA-A03A-4679-9982-B964C80B2032}" type="pres">
      <dgm:prSet presAssocID="{CCC5150C-885D-4C2E-95EC-A40778C71FD3}" presName="hierRoot3" presStyleCnt="0"/>
      <dgm:spPr/>
    </dgm:pt>
    <dgm:pt modelId="{3C15A4B8-C0E6-4289-8EC6-2BF3B14B0D99}" type="pres">
      <dgm:prSet presAssocID="{CCC5150C-885D-4C2E-95EC-A40778C71FD3}" presName="composite3" presStyleCnt="0"/>
      <dgm:spPr/>
    </dgm:pt>
    <dgm:pt modelId="{19AAC95D-CAA7-4A2A-B8DE-511015CECE4E}" type="pres">
      <dgm:prSet presAssocID="{CCC5150C-885D-4C2E-95EC-A40778C71FD3}" presName="background3" presStyleLbl="node3" presStyleIdx="0" presStyleCnt="3"/>
      <dgm:spPr/>
    </dgm:pt>
    <dgm:pt modelId="{5CE0ED7E-0EE4-4CE0-8B19-6FF6EBB8D514}" type="pres">
      <dgm:prSet presAssocID="{CCC5150C-885D-4C2E-95EC-A40778C71FD3}" presName="text3" presStyleLbl="fgAcc3" presStyleIdx="0" presStyleCnt="3" custScaleX="336833" custScaleY="217837">
        <dgm:presLayoutVars>
          <dgm:chPref val="3"/>
        </dgm:presLayoutVars>
      </dgm:prSet>
      <dgm:spPr/>
    </dgm:pt>
    <dgm:pt modelId="{33E91E78-3D2F-4A53-AB8C-2AD336B78785}" type="pres">
      <dgm:prSet presAssocID="{CCC5150C-885D-4C2E-95EC-A40778C71FD3}" presName="hierChild4" presStyleCnt="0"/>
      <dgm:spPr/>
    </dgm:pt>
    <dgm:pt modelId="{E83AA3EE-7F13-4CDB-9016-72561DEC443F}" type="pres">
      <dgm:prSet presAssocID="{00281B58-8E98-4A42-9204-A1C0418D32E1}" presName="Name17" presStyleLbl="parChTrans1D3" presStyleIdx="1" presStyleCnt="3"/>
      <dgm:spPr/>
    </dgm:pt>
    <dgm:pt modelId="{6C9D39CC-38F2-488C-B55D-D6F39FF79762}" type="pres">
      <dgm:prSet presAssocID="{D848D5BF-31D2-4119-B32E-F25EA34D975F}" presName="hierRoot3" presStyleCnt="0"/>
      <dgm:spPr/>
    </dgm:pt>
    <dgm:pt modelId="{08A87470-39A5-420D-81DA-4BA1A8DD62A9}" type="pres">
      <dgm:prSet presAssocID="{D848D5BF-31D2-4119-B32E-F25EA34D975F}" presName="composite3" presStyleCnt="0"/>
      <dgm:spPr/>
    </dgm:pt>
    <dgm:pt modelId="{6DCD49FE-789C-4613-9F15-78736160B5C2}" type="pres">
      <dgm:prSet presAssocID="{D848D5BF-31D2-4119-B32E-F25EA34D975F}" presName="background3" presStyleLbl="node3" presStyleIdx="1" presStyleCnt="3"/>
      <dgm:spPr/>
    </dgm:pt>
    <dgm:pt modelId="{EF5630B8-3786-41C7-BA2C-7B913195D85F}" type="pres">
      <dgm:prSet presAssocID="{D848D5BF-31D2-4119-B32E-F25EA34D975F}" presName="text3" presStyleLbl="fgAcc3" presStyleIdx="1" presStyleCnt="3" custScaleX="336833" custScaleY="217837">
        <dgm:presLayoutVars>
          <dgm:chPref val="3"/>
        </dgm:presLayoutVars>
      </dgm:prSet>
      <dgm:spPr/>
    </dgm:pt>
    <dgm:pt modelId="{71CA5666-92B4-4D8F-91F8-6F072BDD1187}" type="pres">
      <dgm:prSet presAssocID="{D848D5BF-31D2-4119-B32E-F25EA34D975F}" presName="hierChild4" presStyleCnt="0"/>
      <dgm:spPr/>
    </dgm:pt>
    <dgm:pt modelId="{21A800F9-87C1-4825-BF3A-CBDF584A886B}" type="pres">
      <dgm:prSet presAssocID="{63C74AF4-AEE7-4C8F-BC46-4BEFA6F30673}" presName="Name10" presStyleLbl="parChTrans1D2" presStyleIdx="1" presStyleCnt="2"/>
      <dgm:spPr/>
    </dgm:pt>
    <dgm:pt modelId="{4B90B2C8-9543-4E05-BE3F-7DD3E3D17F17}" type="pres">
      <dgm:prSet presAssocID="{D227FF2D-C951-4892-A9B8-6959FAFB9E72}" presName="hierRoot2" presStyleCnt="0"/>
      <dgm:spPr/>
    </dgm:pt>
    <dgm:pt modelId="{2B787826-2F61-4CA4-B1B3-9F2DBA875403}" type="pres">
      <dgm:prSet presAssocID="{D227FF2D-C951-4892-A9B8-6959FAFB9E72}" presName="composite2" presStyleCnt="0"/>
      <dgm:spPr/>
    </dgm:pt>
    <dgm:pt modelId="{4AE53FD7-5012-4CF2-ADA7-2664BB0BE19C}" type="pres">
      <dgm:prSet presAssocID="{D227FF2D-C951-4892-A9B8-6959FAFB9E72}" presName="background2" presStyleLbl="node2" presStyleIdx="1" presStyleCnt="2"/>
      <dgm:spPr/>
    </dgm:pt>
    <dgm:pt modelId="{F672C77F-4FCE-46D3-ADF7-24BF7D879468}" type="pres">
      <dgm:prSet presAssocID="{D227FF2D-C951-4892-A9B8-6959FAFB9E72}" presName="text2" presStyleLbl="fgAcc2" presStyleIdx="1" presStyleCnt="2" custScaleX="336833" custScaleY="217837">
        <dgm:presLayoutVars>
          <dgm:chPref val="3"/>
        </dgm:presLayoutVars>
      </dgm:prSet>
      <dgm:spPr/>
    </dgm:pt>
    <dgm:pt modelId="{7FA5F23F-6FB4-4243-AF0E-9AA67B800DFA}" type="pres">
      <dgm:prSet presAssocID="{D227FF2D-C951-4892-A9B8-6959FAFB9E72}" presName="hierChild3" presStyleCnt="0"/>
      <dgm:spPr/>
    </dgm:pt>
    <dgm:pt modelId="{CA47D366-09D6-4A1D-A0EC-30DE051A7AD7}" type="pres">
      <dgm:prSet presAssocID="{10459380-E5CE-4657-9704-22B89C67FF57}" presName="Name17" presStyleLbl="parChTrans1D3" presStyleIdx="2" presStyleCnt="3"/>
      <dgm:spPr/>
    </dgm:pt>
    <dgm:pt modelId="{9E965955-F8D6-47AF-8F8B-746344282EEB}" type="pres">
      <dgm:prSet presAssocID="{70F4B622-AADD-40DA-8F2F-ECA31C851BFD}" presName="hierRoot3" presStyleCnt="0"/>
      <dgm:spPr/>
    </dgm:pt>
    <dgm:pt modelId="{1C51BEFE-DB06-43AA-A3EA-C6E913EC77B5}" type="pres">
      <dgm:prSet presAssocID="{70F4B622-AADD-40DA-8F2F-ECA31C851BFD}" presName="composite3" presStyleCnt="0"/>
      <dgm:spPr/>
    </dgm:pt>
    <dgm:pt modelId="{6E2BCA5C-7049-46A3-81C0-469A9FEB353A}" type="pres">
      <dgm:prSet presAssocID="{70F4B622-AADD-40DA-8F2F-ECA31C851BFD}" presName="background3" presStyleLbl="node3" presStyleIdx="2" presStyleCnt="3"/>
      <dgm:spPr/>
    </dgm:pt>
    <dgm:pt modelId="{EF08BCD3-348B-4186-9B07-A45209AF3A62}" type="pres">
      <dgm:prSet presAssocID="{70F4B622-AADD-40DA-8F2F-ECA31C851BFD}" presName="text3" presStyleLbl="fgAcc3" presStyleIdx="2" presStyleCnt="3" custScaleX="336833" custScaleY="217837">
        <dgm:presLayoutVars>
          <dgm:chPref val="3"/>
        </dgm:presLayoutVars>
      </dgm:prSet>
      <dgm:spPr/>
    </dgm:pt>
    <dgm:pt modelId="{EA44DEDA-A8A1-4B31-9062-24415B179ED6}" type="pres">
      <dgm:prSet presAssocID="{70F4B622-AADD-40DA-8F2F-ECA31C851BFD}" presName="hierChild4" presStyleCnt="0"/>
      <dgm:spPr/>
    </dgm:pt>
  </dgm:ptLst>
  <dgm:cxnLst>
    <dgm:cxn modelId="{4A9E6202-9968-4D7E-A4B3-21C211D2E02F}" srcId="{D227FF2D-C951-4892-A9B8-6959FAFB9E72}" destId="{70F4B622-AADD-40DA-8F2F-ECA31C851BFD}" srcOrd="0" destOrd="0" parTransId="{10459380-E5CE-4657-9704-22B89C67FF57}" sibTransId="{99A948D4-34E2-41B1-86EF-C9822B004F38}"/>
    <dgm:cxn modelId="{05012206-26D4-416A-B7D1-C596FDEFF2F0}" srcId="{AF02948E-3495-4502-AC75-880FEC3214E4}" destId="{D848D5BF-31D2-4119-B32E-F25EA34D975F}" srcOrd="1" destOrd="0" parTransId="{00281B58-8E98-4A42-9204-A1C0418D32E1}" sibTransId="{D865EF0E-8DD0-486F-909F-D29EEF25A047}"/>
    <dgm:cxn modelId="{F47DE928-2918-4904-A661-5F67EEC93002}" type="presOf" srcId="{70F4B622-AADD-40DA-8F2F-ECA31C851BFD}" destId="{EF08BCD3-348B-4186-9B07-A45209AF3A62}" srcOrd="0" destOrd="0" presId="urn:microsoft.com/office/officeart/2005/8/layout/hierarchy1"/>
    <dgm:cxn modelId="{A8AA1E36-7E0F-41B9-9230-EFB3E8090CCF}" srcId="{E9E1B579-9BB7-4167-9EA9-76C2F52030E8}" destId="{D227FF2D-C951-4892-A9B8-6959FAFB9E72}" srcOrd="1" destOrd="0" parTransId="{63C74AF4-AEE7-4C8F-BC46-4BEFA6F30673}" sibTransId="{E6A255D0-42D2-481C-B1BA-68F72D31B161}"/>
    <dgm:cxn modelId="{AD3A2D62-CD2E-4054-B16E-B73B1A963925}" type="presOf" srcId="{63C74AF4-AEE7-4C8F-BC46-4BEFA6F30673}" destId="{21A800F9-87C1-4825-BF3A-CBDF584A886B}" srcOrd="0" destOrd="0" presId="urn:microsoft.com/office/officeart/2005/8/layout/hierarchy1"/>
    <dgm:cxn modelId="{8E8A1B43-9E0D-48AC-9DDB-CE259DFE5C6C}" type="presOf" srcId="{7F0B0652-73E3-4074-AE73-09C551A126CE}" destId="{C41CF189-2565-404F-87C3-DF5374AF8C1D}" srcOrd="0" destOrd="0" presId="urn:microsoft.com/office/officeart/2005/8/layout/hierarchy1"/>
    <dgm:cxn modelId="{04BE556C-EA77-4950-A980-0576806FD7AD}" type="presOf" srcId="{AD039D05-5D61-4065-9022-CC373616A25D}" destId="{015B9B40-E503-45A0-B9AE-E9C44392C37D}" srcOrd="0" destOrd="0" presId="urn:microsoft.com/office/officeart/2005/8/layout/hierarchy1"/>
    <dgm:cxn modelId="{8BC1166D-F0B2-48CA-A1CE-BFFDC7841F10}" type="presOf" srcId="{CCC5150C-885D-4C2E-95EC-A40778C71FD3}" destId="{5CE0ED7E-0EE4-4CE0-8B19-6FF6EBB8D514}" srcOrd="0" destOrd="0" presId="urn:microsoft.com/office/officeart/2005/8/layout/hierarchy1"/>
    <dgm:cxn modelId="{021D494E-A0EE-4645-8BD1-47D41994BCB8}" srcId="{E9E1B579-9BB7-4167-9EA9-76C2F52030E8}" destId="{AF02948E-3495-4502-AC75-880FEC3214E4}" srcOrd="0" destOrd="0" parTransId="{69739AFD-43B5-47E6-8C94-066739803F1C}" sibTransId="{6D8033CA-625B-444E-B291-922DB6D6D2B9}"/>
    <dgm:cxn modelId="{88FAC26F-E733-495E-B989-DABB2110BEFE}" type="presOf" srcId="{D227FF2D-C951-4892-A9B8-6959FAFB9E72}" destId="{F672C77F-4FCE-46D3-ADF7-24BF7D879468}" srcOrd="0" destOrd="0" presId="urn:microsoft.com/office/officeart/2005/8/layout/hierarchy1"/>
    <dgm:cxn modelId="{FE0C6879-4B73-443F-B466-7582F2650D63}" type="presOf" srcId="{D848D5BF-31D2-4119-B32E-F25EA34D975F}" destId="{EF5630B8-3786-41C7-BA2C-7B913195D85F}" srcOrd="0" destOrd="0" presId="urn:microsoft.com/office/officeart/2005/8/layout/hierarchy1"/>
    <dgm:cxn modelId="{62F4687B-6F99-4F4B-977B-F70AF751B658}" type="presOf" srcId="{10459380-E5CE-4657-9704-22B89C67FF57}" destId="{CA47D366-09D6-4A1D-A0EC-30DE051A7AD7}" srcOrd="0" destOrd="0" presId="urn:microsoft.com/office/officeart/2005/8/layout/hierarchy1"/>
    <dgm:cxn modelId="{A1CBB7A4-4D8D-40C0-B2C9-A6BFD361F0B6}" type="presOf" srcId="{69739AFD-43B5-47E6-8C94-066739803F1C}" destId="{2EEC79FE-0F03-49A5-85F8-CD559A5E0BE6}" srcOrd="0" destOrd="0" presId="urn:microsoft.com/office/officeart/2005/8/layout/hierarchy1"/>
    <dgm:cxn modelId="{725FC5A5-8FFD-475F-A92D-149A5081B92D}" type="presOf" srcId="{AF02948E-3495-4502-AC75-880FEC3214E4}" destId="{4C40C09E-48EF-4D41-BC1C-493BEC00FF33}" srcOrd="0" destOrd="0" presId="urn:microsoft.com/office/officeart/2005/8/layout/hierarchy1"/>
    <dgm:cxn modelId="{E9CCB6A9-4C0C-4C36-9ACB-A182922852F0}" type="presOf" srcId="{E9E1B579-9BB7-4167-9EA9-76C2F52030E8}" destId="{ED186037-0CF4-4376-B1E3-1761B380D0E0}" srcOrd="0" destOrd="0" presId="urn:microsoft.com/office/officeart/2005/8/layout/hierarchy1"/>
    <dgm:cxn modelId="{6587DABC-7045-480E-91DF-FF803EE568E2}" srcId="{AF02948E-3495-4502-AC75-880FEC3214E4}" destId="{CCC5150C-885D-4C2E-95EC-A40778C71FD3}" srcOrd="0" destOrd="0" parTransId="{7F0B0652-73E3-4074-AE73-09C551A126CE}" sibTransId="{04A00048-D7D6-4B22-9B61-D788010ACBC3}"/>
    <dgm:cxn modelId="{F15D3BD3-5058-4C9F-969B-DD006D04A4CD}" type="presOf" srcId="{00281B58-8E98-4A42-9204-A1C0418D32E1}" destId="{E83AA3EE-7F13-4CDB-9016-72561DEC443F}" srcOrd="0" destOrd="0" presId="urn:microsoft.com/office/officeart/2005/8/layout/hierarchy1"/>
    <dgm:cxn modelId="{65B266EA-A289-4EF5-ADEC-344DD5A0AB62}" srcId="{AD039D05-5D61-4065-9022-CC373616A25D}" destId="{E9E1B579-9BB7-4167-9EA9-76C2F52030E8}" srcOrd="0" destOrd="0" parTransId="{A3B57BCE-BB3B-48B6-85C8-AE105895BC75}" sibTransId="{AF179E4C-8046-4E73-A38D-82AA70A586D4}"/>
    <dgm:cxn modelId="{B91A2380-1E5C-43D0-ABDE-A4731D1A6957}" type="presParOf" srcId="{015B9B40-E503-45A0-B9AE-E9C44392C37D}" destId="{FDAC38EB-A3F8-4B64-A198-2D3EB99C280E}" srcOrd="0" destOrd="0" presId="urn:microsoft.com/office/officeart/2005/8/layout/hierarchy1"/>
    <dgm:cxn modelId="{002BA331-9D98-4DCB-8EA3-52C26049BFDB}" type="presParOf" srcId="{FDAC38EB-A3F8-4B64-A198-2D3EB99C280E}" destId="{4E474733-D53C-481C-B830-087B424BACCA}" srcOrd="0" destOrd="0" presId="urn:microsoft.com/office/officeart/2005/8/layout/hierarchy1"/>
    <dgm:cxn modelId="{E92C9BED-DF0A-41DB-8B29-202305776B57}" type="presParOf" srcId="{4E474733-D53C-481C-B830-087B424BACCA}" destId="{BE921948-EA74-4A43-BEFC-ADEBF04CF45D}" srcOrd="0" destOrd="0" presId="urn:microsoft.com/office/officeart/2005/8/layout/hierarchy1"/>
    <dgm:cxn modelId="{40F13DFA-E53D-43E8-9C6D-3C18E5F5C769}" type="presParOf" srcId="{4E474733-D53C-481C-B830-087B424BACCA}" destId="{ED186037-0CF4-4376-B1E3-1761B380D0E0}" srcOrd="1" destOrd="0" presId="urn:microsoft.com/office/officeart/2005/8/layout/hierarchy1"/>
    <dgm:cxn modelId="{FD0BBC3B-9DEE-48EC-9401-9E2FE043FF51}" type="presParOf" srcId="{FDAC38EB-A3F8-4B64-A198-2D3EB99C280E}" destId="{D3B9412A-4475-4487-BDF0-5D4E5ED02602}" srcOrd="1" destOrd="0" presId="urn:microsoft.com/office/officeart/2005/8/layout/hierarchy1"/>
    <dgm:cxn modelId="{EB5FBAD4-988B-49E0-97BC-12EAACB0CDE2}" type="presParOf" srcId="{D3B9412A-4475-4487-BDF0-5D4E5ED02602}" destId="{2EEC79FE-0F03-49A5-85F8-CD559A5E0BE6}" srcOrd="0" destOrd="0" presId="urn:microsoft.com/office/officeart/2005/8/layout/hierarchy1"/>
    <dgm:cxn modelId="{A592A101-8C95-4D28-9C9E-92BF2E135B30}" type="presParOf" srcId="{D3B9412A-4475-4487-BDF0-5D4E5ED02602}" destId="{77948835-0422-4749-BF8E-D9F3D6A008E2}" srcOrd="1" destOrd="0" presId="urn:microsoft.com/office/officeart/2005/8/layout/hierarchy1"/>
    <dgm:cxn modelId="{2E6F0001-35F0-4538-B24C-FCC6766268DB}" type="presParOf" srcId="{77948835-0422-4749-BF8E-D9F3D6A008E2}" destId="{0E0F50E1-761E-4623-A6DE-0245ADEB5A21}" srcOrd="0" destOrd="0" presId="urn:microsoft.com/office/officeart/2005/8/layout/hierarchy1"/>
    <dgm:cxn modelId="{2C314AB3-3117-4495-8CAB-CA094C010CD0}" type="presParOf" srcId="{0E0F50E1-761E-4623-A6DE-0245ADEB5A21}" destId="{09868F26-6016-478A-9552-18C8B9C56E7E}" srcOrd="0" destOrd="0" presId="urn:microsoft.com/office/officeart/2005/8/layout/hierarchy1"/>
    <dgm:cxn modelId="{1BAD7B27-0CC9-4879-BF17-AAD4436756DA}" type="presParOf" srcId="{0E0F50E1-761E-4623-A6DE-0245ADEB5A21}" destId="{4C40C09E-48EF-4D41-BC1C-493BEC00FF33}" srcOrd="1" destOrd="0" presId="urn:microsoft.com/office/officeart/2005/8/layout/hierarchy1"/>
    <dgm:cxn modelId="{AFABDD11-E21C-4FD8-AABD-1A2833AC39D6}" type="presParOf" srcId="{77948835-0422-4749-BF8E-D9F3D6A008E2}" destId="{D8A55A42-2A00-4D8D-BAD2-B547ABC6C880}" srcOrd="1" destOrd="0" presId="urn:microsoft.com/office/officeart/2005/8/layout/hierarchy1"/>
    <dgm:cxn modelId="{27735214-BDC5-4D90-8F30-FE783D6B9C56}" type="presParOf" srcId="{D8A55A42-2A00-4D8D-BAD2-B547ABC6C880}" destId="{C41CF189-2565-404F-87C3-DF5374AF8C1D}" srcOrd="0" destOrd="0" presId="urn:microsoft.com/office/officeart/2005/8/layout/hierarchy1"/>
    <dgm:cxn modelId="{E0BC6225-5016-4D98-AC67-F0EFE3790CDB}" type="presParOf" srcId="{D8A55A42-2A00-4D8D-BAD2-B547ABC6C880}" destId="{1B4181FA-A03A-4679-9982-B964C80B2032}" srcOrd="1" destOrd="0" presId="urn:microsoft.com/office/officeart/2005/8/layout/hierarchy1"/>
    <dgm:cxn modelId="{295FE444-2F7F-42CE-8815-65DC3425159E}" type="presParOf" srcId="{1B4181FA-A03A-4679-9982-B964C80B2032}" destId="{3C15A4B8-C0E6-4289-8EC6-2BF3B14B0D99}" srcOrd="0" destOrd="0" presId="urn:microsoft.com/office/officeart/2005/8/layout/hierarchy1"/>
    <dgm:cxn modelId="{B3D9C42B-0F16-49A9-926A-E5670385C8FD}" type="presParOf" srcId="{3C15A4B8-C0E6-4289-8EC6-2BF3B14B0D99}" destId="{19AAC95D-CAA7-4A2A-B8DE-511015CECE4E}" srcOrd="0" destOrd="0" presId="urn:microsoft.com/office/officeart/2005/8/layout/hierarchy1"/>
    <dgm:cxn modelId="{C705911B-8CC2-400F-8C2A-8565BBA82328}" type="presParOf" srcId="{3C15A4B8-C0E6-4289-8EC6-2BF3B14B0D99}" destId="{5CE0ED7E-0EE4-4CE0-8B19-6FF6EBB8D514}" srcOrd="1" destOrd="0" presId="urn:microsoft.com/office/officeart/2005/8/layout/hierarchy1"/>
    <dgm:cxn modelId="{243A9576-FA37-4DDE-8AE5-6EC9ECA5EFBC}" type="presParOf" srcId="{1B4181FA-A03A-4679-9982-B964C80B2032}" destId="{33E91E78-3D2F-4A53-AB8C-2AD336B78785}" srcOrd="1" destOrd="0" presId="urn:microsoft.com/office/officeart/2005/8/layout/hierarchy1"/>
    <dgm:cxn modelId="{15DEFD3D-195D-4644-B14F-C168432325DC}" type="presParOf" srcId="{D8A55A42-2A00-4D8D-BAD2-B547ABC6C880}" destId="{E83AA3EE-7F13-4CDB-9016-72561DEC443F}" srcOrd="2" destOrd="0" presId="urn:microsoft.com/office/officeart/2005/8/layout/hierarchy1"/>
    <dgm:cxn modelId="{E1B622DE-E224-4CCB-BA0B-67C44356223D}" type="presParOf" srcId="{D8A55A42-2A00-4D8D-BAD2-B547ABC6C880}" destId="{6C9D39CC-38F2-488C-B55D-D6F39FF79762}" srcOrd="3" destOrd="0" presId="urn:microsoft.com/office/officeart/2005/8/layout/hierarchy1"/>
    <dgm:cxn modelId="{CB2E2325-F172-4188-B91D-9A35C04DFC0A}" type="presParOf" srcId="{6C9D39CC-38F2-488C-B55D-D6F39FF79762}" destId="{08A87470-39A5-420D-81DA-4BA1A8DD62A9}" srcOrd="0" destOrd="0" presId="urn:microsoft.com/office/officeart/2005/8/layout/hierarchy1"/>
    <dgm:cxn modelId="{5AF1EA0C-656E-4A34-910E-433FB1D5AF47}" type="presParOf" srcId="{08A87470-39A5-420D-81DA-4BA1A8DD62A9}" destId="{6DCD49FE-789C-4613-9F15-78736160B5C2}" srcOrd="0" destOrd="0" presId="urn:microsoft.com/office/officeart/2005/8/layout/hierarchy1"/>
    <dgm:cxn modelId="{1F8539B5-A9E5-48BA-A029-8B7B5EA9C3A6}" type="presParOf" srcId="{08A87470-39A5-420D-81DA-4BA1A8DD62A9}" destId="{EF5630B8-3786-41C7-BA2C-7B913195D85F}" srcOrd="1" destOrd="0" presId="urn:microsoft.com/office/officeart/2005/8/layout/hierarchy1"/>
    <dgm:cxn modelId="{64869458-61BD-49E0-9504-F62987E779DB}" type="presParOf" srcId="{6C9D39CC-38F2-488C-B55D-D6F39FF79762}" destId="{71CA5666-92B4-4D8F-91F8-6F072BDD1187}" srcOrd="1" destOrd="0" presId="urn:microsoft.com/office/officeart/2005/8/layout/hierarchy1"/>
    <dgm:cxn modelId="{11ABCA90-80E7-49F7-AD43-703B52FAB63E}" type="presParOf" srcId="{D3B9412A-4475-4487-BDF0-5D4E5ED02602}" destId="{21A800F9-87C1-4825-BF3A-CBDF584A886B}" srcOrd="2" destOrd="0" presId="urn:microsoft.com/office/officeart/2005/8/layout/hierarchy1"/>
    <dgm:cxn modelId="{172A4E39-2F68-4741-96F5-8FAA8B681E5F}" type="presParOf" srcId="{D3B9412A-4475-4487-BDF0-5D4E5ED02602}" destId="{4B90B2C8-9543-4E05-BE3F-7DD3E3D17F17}" srcOrd="3" destOrd="0" presId="urn:microsoft.com/office/officeart/2005/8/layout/hierarchy1"/>
    <dgm:cxn modelId="{3A6A892C-6EE7-44B2-B9A0-1F6367C0EC11}" type="presParOf" srcId="{4B90B2C8-9543-4E05-BE3F-7DD3E3D17F17}" destId="{2B787826-2F61-4CA4-B1B3-9F2DBA875403}" srcOrd="0" destOrd="0" presId="urn:microsoft.com/office/officeart/2005/8/layout/hierarchy1"/>
    <dgm:cxn modelId="{1DAFE780-504A-417F-ADC7-0CE60C4EDAD4}" type="presParOf" srcId="{2B787826-2F61-4CA4-B1B3-9F2DBA875403}" destId="{4AE53FD7-5012-4CF2-ADA7-2664BB0BE19C}" srcOrd="0" destOrd="0" presId="urn:microsoft.com/office/officeart/2005/8/layout/hierarchy1"/>
    <dgm:cxn modelId="{89FCFFD2-74B1-4EC5-B432-4A9985A37977}" type="presParOf" srcId="{2B787826-2F61-4CA4-B1B3-9F2DBA875403}" destId="{F672C77F-4FCE-46D3-ADF7-24BF7D879468}" srcOrd="1" destOrd="0" presId="urn:microsoft.com/office/officeart/2005/8/layout/hierarchy1"/>
    <dgm:cxn modelId="{7E08EDB7-480C-42E1-ABC1-026C9169C403}" type="presParOf" srcId="{4B90B2C8-9543-4E05-BE3F-7DD3E3D17F17}" destId="{7FA5F23F-6FB4-4243-AF0E-9AA67B800DFA}" srcOrd="1" destOrd="0" presId="urn:microsoft.com/office/officeart/2005/8/layout/hierarchy1"/>
    <dgm:cxn modelId="{FB729344-65E3-4750-9AE1-002D6341E306}" type="presParOf" srcId="{7FA5F23F-6FB4-4243-AF0E-9AA67B800DFA}" destId="{CA47D366-09D6-4A1D-A0EC-30DE051A7AD7}" srcOrd="0" destOrd="0" presId="urn:microsoft.com/office/officeart/2005/8/layout/hierarchy1"/>
    <dgm:cxn modelId="{36BD7308-594F-40B1-AAD5-1F4E46517A0B}" type="presParOf" srcId="{7FA5F23F-6FB4-4243-AF0E-9AA67B800DFA}" destId="{9E965955-F8D6-47AF-8F8B-746344282EEB}" srcOrd="1" destOrd="0" presId="urn:microsoft.com/office/officeart/2005/8/layout/hierarchy1"/>
    <dgm:cxn modelId="{F952C5C1-0C3A-446E-83F9-BE2B7FC65C13}" type="presParOf" srcId="{9E965955-F8D6-47AF-8F8B-746344282EEB}" destId="{1C51BEFE-DB06-43AA-A3EA-C6E913EC77B5}" srcOrd="0" destOrd="0" presId="urn:microsoft.com/office/officeart/2005/8/layout/hierarchy1"/>
    <dgm:cxn modelId="{5C171AB2-2F9E-4031-BA7B-18FAC1969827}" type="presParOf" srcId="{1C51BEFE-DB06-43AA-A3EA-C6E913EC77B5}" destId="{6E2BCA5C-7049-46A3-81C0-469A9FEB353A}" srcOrd="0" destOrd="0" presId="urn:microsoft.com/office/officeart/2005/8/layout/hierarchy1"/>
    <dgm:cxn modelId="{1DF81FEE-D1FD-4E66-A5CE-898099563607}" type="presParOf" srcId="{1C51BEFE-DB06-43AA-A3EA-C6E913EC77B5}" destId="{EF08BCD3-348B-4186-9B07-A45209AF3A62}" srcOrd="1" destOrd="0" presId="urn:microsoft.com/office/officeart/2005/8/layout/hierarchy1"/>
    <dgm:cxn modelId="{31EC735E-A19F-48F6-AF98-D6912C7F9D40}" type="presParOf" srcId="{9E965955-F8D6-47AF-8F8B-746344282EEB}" destId="{EA44DEDA-A8A1-4B31-9062-24415B179E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77A76E-EF18-42D4-A9A7-9922BE0EB72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D2C1686-EA48-457B-87E3-A62867B71885}">
      <dgm:prSet phldrT="[Text]" phldr="0" custT="1"/>
      <dgm:spPr/>
      <dgm:t>
        <a:bodyPr/>
        <a:lstStyle/>
        <a:p>
          <a:pPr rtl="0"/>
          <a:r>
            <a:rPr lang="en-GB" sz="2800" b="1">
              <a:latin typeface="Aldhabi"/>
              <a:cs typeface="Aldhabi"/>
            </a:rPr>
            <a:t>Types Of Hotel</a:t>
          </a:r>
        </a:p>
      </dgm:t>
    </dgm:pt>
    <dgm:pt modelId="{B36721E8-CFA9-49C5-A6AF-7F221721E734}" type="parTrans" cxnId="{8A2F46E5-F447-4B35-9A74-B254AEF2D667}">
      <dgm:prSet/>
      <dgm:spPr/>
      <dgm:t>
        <a:bodyPr/>
        <a:lstStyle/>
        <a:p>
          <a:endParaRPr lang="en-GB"/>
        </a:p>
      </dgm:t>
    </dgm:pt>
    <dgm:pt modelId="{0FC8C6E9-7617-4189-B53B-5F969AEA13DB}" type="sibTrans" cxnId="{8A2F46E5-F447-4B35-9A74-B254AEF2D667}">
      <dgm:prSet/>
      <dgm:spPr/>
      <dgm:t>
        <a:bodyPr/>
        <a:lstStyle/>
        <a:p>
          <a:endParaRPr lang="en-GB"/>
        </a:p>
      </dgm:t>
    </dgm:pt>
    <dgm:pt modelId="{86100E26-1EA8-470D-86B7-4DF9EA135B97}">
      <dgm:prSet phldrT="[Text]" phldr="0" custT="1"/>
      <dgm:spPr/>
      <dgm:t>
        <a:bodyPr/>
        <a:lstStyle/>
        <a:p>
          <a:pPr rtl="0"/>
          <a:r>
            <a:rPr lang="en-GB" sz="2800" b="0">
              <a:latin typeface="Aldhabi"/>
              <a:cs typeface="Aldhabi"/>
            </a:rPr>
            <a:t>City Hotel</a:t>
          </a:r>
        </a:p>
      </dgm:t>
    </dgm:pt>
    <dgm:pt modelId="{F4EE79C3-E184-45C6-BB11-FE771404991B}" type="parTrans" cxnId="{42D6D436-66A0-4B51-9FA2-6EBEC4B876A3}">
      <dgm:prSet/>
      <dgm:spPr/>
      <dgm:t>
        <a:bodyPr/>
        <a:lstStyle/>
        <a:p>
          <a:endParaRPr lang="en-GB"/>
        </a:p>
      </dgm:t>
    </dgm:pt>
    <dgm:pt modelId="{1D0A4205-50C8-427A-823F-719F9817302A}" type="sibTrans" cxnId="{42D6D436-66A0-4B51-9FA2-6EBEC4B876A3}">
      <dgm:prSet/>
      <dgm:spPr/>
      <dgm:t>
        <a:bodyPr/>
        <a:lstStyle/>
        <a:p>
          <a:endParaRPr lang="en-GB"/>
        </a:p>
      </dgm:t>
    </dgm:pt>
    <dgm:pt modelId="{4E2EEDF0-5920-4F26-A59C-694273E17EAD}">
      <dgm:prSet phldrT="[Text]" phldr="0" custT="1"/>
      <dgm:spPr/>
      <dgm:t>
        <a:bodyPr/>
        <a:lstStyle/>
        <a:p>
          <a:pPr rtl="0"/>
          <a:r>
            <a:rPr lang="en-GB" sz="2800" b="0">
              <a:latin typeface="Aldhabi"/>
              <a:cs typeface="Aldhabi"/>
            </a:rPr>
            <a:t>Resort Hotel</a:t>
          </a:r>
        </a:p>
      </dgm:t>
    </dgm:pt>
    <dgm:pt modelId="{0D81C9F2-DDC1-4317-83DD-F01A6BAC1025}" type="parTrans" cxnId="{AC97F197-D665-4DBC-AEA7-55350AC0F496}">
      <dgm:prSet/>
      <dgm:spPr/>
      <dgm:t>
        <a:bodyPr/>
        <a:lstStyle/>
        <a:p>
          <a:endParaRPr lang="en-GB"/>
        </a:p>
      </dgm:t>
    </dgm:pt>
    <dgm:pt modelId="{BBB74EF3-B515-4D9B-B93C-F5A1410E4DEF}" type="sibTrans" cxnId="{AC97F197-D665-4DBC-AEA7-55350AC0F496}">
      <dgm:prSet/>
      <dgm:spPr/>
      <dgm:t>
        <a:bodyPr/>
        <a:lstStyle/>
        <a:p>
          <a:endParaRPr lang="en-GB"/>
        </a:p>
      </dgm:t>
    </dgm:pt>
    <dgm:pt modelId="{7BD6F8B2-AF97-4DFB-8184-FD95E75AA3E7}">
      <dgm:prSet phldrT="[Text]" phldr="0" custT="1"/>
      <dgm:spPr/>
      <dgm:t>
        <a:bodyPr/>
        <a:lstStyle/>
        <a:p>
          <a:pPr rtl="0"/>
          <a:r>
            <a:rPr lang="en-GB" sz="4000" b="1">
              <a:latin typeface="Aldhabi"/>
              <a:cs typeface="Aldhabi"/>
            </a:rPr>
            <a:t>Food</a:t>
          </a:r>
        </a:p>
      </dgm:t>
    </dgm:pt>
    <dgm:pt modelId="{2B2F0603-73F9-4DB2-8E1A-418C1FF51197}" type="parTrans" cxnId="{2317044C-0AF9-4868-ACC4-F337BDDFD1C6}">
      <dgm:prSet/>
      <dgm:spPr/>
      <dgm:t>
        <a:bodyPr/>
        <a:lstStyle/>
        <a:p>
          <a:endParaRPr lang="en-GB"/>
        </a:p>
      </dgm:t>
    </dgm:pt>
    <dgm:pt modelId="{53157C14-5763-471F-AB0A-6F7A1149DE14}" type="sibTrans" cxnId="{2317044C-0AF9-4868-ACC4-F337BDDFD1C6}">
      <dgm:prSet/>
      <dgm:spPr/>
      <dgm:t>
        <a:bodyPr/>
        <a:lstStyle/>
        <a:p>
          <a:endParaRPr lang="en-GB"/>
        </a:p>
      </dgm:t>
    </dgm:pt>
    <dgm:pt modelId="{3A0A35EE-C7AB-4482-9D04-63A327092489}">
      <dgm:prSet phldr="0" custT="1"/>
      <dgm:spPr/>
      <dgm:t>
        <a:bodyPr/>
        <a:lstStyle/>
        <a:p>
          <a:pPr rtl="0"/>
          <a:r>
            <a:rPr lang="en-GB" sz="2800" b="0">
              <a:latin typeface="Aldhabi"/>
              <a:cs typeface="Aldhabi"/>
            </a:rPr>
            <a:t>Veg / Non-veg</a:t>
          </a:r>
        </a:p>
      </dgm:t>
    </dgm:pt>
    <dgm:pt modelId="{96C9052F-B3D2-4C7B-86B9-2937BB11F931}" type="parTrans" cxnId="{52187BBC-4144-4FE2-B27F-CF4A69F7EB40}">
      <dgm:prSet/>
      <dgm:spPr/>
      <dgm:t>
        <a:bodyPr/>
        <a:lstStyle/>
        <a:p>
          <a:endParaRPr lang="en-GB"/>
        </a:p>
      </dgm:t>
    </dgm:pt>
    <dgm:pt modelId="{F815E205-99CE-4925-9CC7-FBCB0D5BC71D}" type="sibTrans" cxnId="{52187BBC-4144-4FE2-B27F-CF4A69F7EB40}">
      <dgm:prSet/>
      <dgm:spPr/>
      <dgm:t>
        <a:bodyPr/>
        <a:lstStyle/>
        <a:p>
          <a:endParaRPr lang="en-GB"/>
        </a:p>
      </dgm:t>
    </dgm:pt>
    <dgm:pt modelId="{FDC7819E-F450-4C60-AAC2-4FDDB14DA811}">
      <dgm:prSet phldr="0" custT="1"/>
      <dgm:spPr/>
      <dgm:t>
        <a:bodyPr/>
        <a:lstStyle/>
        <a:p>
          <a:r>
            <a:rPr lang="en-GB" sz="2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ldhabi"/>
              <a:ea typeface="+mn-ea"/>
              <a:cs typeface="Aldhabi"/>
            </a:rPr>
            <a:t>Dinner</a:t>
          </a:r>
        </a:p>
      </dgm:t>
    </dgm:pt>
    <dgm:pt modelId="{DDED8DE4-4AB2-4010-956F-76338503B218}" type="parTrans" cxnId="{ECE99785-F254-4E85-A6F9-9059DC08CB72}">
      <dgm:prSet/>
      <dgm:spPr/>
      <dgm:t>
        <a:bodyPr/>
        <a:lstStyle/>
        <a:p>
          <a:endParaRPr lang="en-GB"/>
        </a:p>
      </dgm:t>
    </dgm:pt>
    <dgm:pt modelId="{710F573E-6FE6-494D-8D6B-40E4C547C864}" type="sibTrans" cxnId="{ECE99785-F254-4E85-A6F9-9059DC08CB72}">
      <dgm:prSet/>
      <dgm:spPr/>
      <dgm:t>
        <a:bodyPr/>
        <a:lstStyle/>
        <a:p>
          <a:endParaRPr lang="en-GB"/>
        </a:p>
      </dgm:t>
    </dgm:pt>
    <dgm:pt modelId="{D12C3559-741D-4EDF-A952-A6289727280B}">
      <dgm:prSet phldr="0" custT="1"/>
      <dgm:spPr/>
      <dgm:t>
        <a:bodyPr/>
        <a:lstStyle/>
        <a:p>
          <a:pPr rtl="0"/>
          <a:r>
            <a:rPr lang="en-GB" sz="2800" b="0">
              <a:latin typeface="Aldhabi"/>
              <a:cs typeface="Aldhabi"/>
            </a:rPr>
            <a:t>Drinks – Soft &amp;Hard</a:t>
          </a:r>
          <a:r>
            <a:rPr lang="en-GB" sz="1100" b="0">
              <a:latin typeface="Aldhabi"/>
              <a:cs typeface="Aldhabi"/>
            </a:rPr>
            <a:t>  </a:t>
          </a:r>
        </a:p>
      </dgm:t>
    </dgm:pt>
    <dgm:pt modelId="{CD9FB798-A182-4140-9A55-293351C947E6}" type="parTrans" cxnId="{31639665-F9F6-47D5-BBB1-AE97549A2BCF}">
      <dgm:prSet/>
      <dgm:spPr/>
      <dgm:t>
        <a:bodyPr/>
        <a:lstStyle/>
        <a:p>
          <a:endParaRPr lang="en-GB"/>
        </a:p>
      </dgm:t>
    </dgm:pt>
    <dgm:pt modelId="{49A55778-10DE-4596-9BF4-74711BC59F61}" type="sibTrans" cxnId="{31639665-F9F6-47D5-BBB1-AE97549A2BCF}">
      <dgm:prSet/>
      <dgm:spPr/>
      <dgm:t>
        <a:bodyPr/>
        <a:lstStyle/>
        <a:p>
          <a:endParaRPr lang="en-GB"/>
        </a:p>
      </dgm:t>
    </dgm:pt>
    <dgm:pt modelId="{317557AA-AA27-4CD6-8C28-E75B4AD89321}">
      <dgm:prSet phldrT="[Text]" phldr="0" custT="1"/>
      <dgm:spPr/>
      <dgm:t>
        <a:bodyPr/>
        <a:lstStyle/>
        <a:p>
          <a:pPr rtl="0"/>
          <a:r>
            <a:rPr lang="en-GB" sz="2800" b="0">
              <a:latin typeface="Aldhabi"/>
              <a:cs typeface="Aldhabi"/>
            </a:rPr>
            <a:t>Refreshment meal</a:t>
          </a:r>
        </a:p>
      </dgm:t>
    </dgm:pt>
    <dgm:pt modelId="{F1F101FF-8BE5-403C-A6F7-B61A595568D2}" type="sibTrans" cxnId="{9AEB564A-7E4B-4959-99AF-92004E5CB379}">
      <dgm:prSet/>
      <dgm:spPr/>
      <dgm:t>
        <a:bodyPr/>
        <a:lstStyle/>
        <a:p>
          <a:endParaRPr lang="en-GB"/>
        </a:p>
      </dgm:t>
    </dgm:pt>
    <dgm:pt modelId="{ACB9240E-A770-4EE8-9397-152714249C58}" type="parTrans" cxnId="{9AEB564A-7E4B-4959-99AF-92004E5CB379}">
      <dgm:prSet/>
      <dgm:spPr/>
      <dgm:t>
        <a:bodyPr/>
        <a:lstStyle/>
        <a:p>
          <a:endParaRPr lang="en-GB"/>
        </a:p>
      </dgm:t>
    </dgm:pt>
    <dgm:pt modelId="{37C07844-7213-4475-8D7E-AF8F52A2ECD9}" type="pres">
      <dgm:prSet presAssocID="{6477A76E-EF18-42D4-A9A7-9922BE0EB7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28F389-2CA9-4114-85F7-5DEA1260544B}" type="pres">
      <dgm:prSet presAssocID="{CD2C1686-EA48-457B-87E3-A62867B71885}" presName="root" presStyleCnt="0"/>
      <dgm:spPr/>
    </dgm:pt>
    <dgm:pt modelId="{7B8CB55E-B344-4111-9402-D324E9864DEF}" type="pres">
      <dgm:prSet presAssocID="{CD2C1686-EA48-457B-87E3-A62867B71885}" presName="rootComposite" presStyleCnt="0"/>
      <dgm:spPr/>
    </dgm:pt>
    <dgm:pt modelId="{E7097E91-0CC0-4047-8C87-C9D659610258}" type="pres">
      <dgm:prSet presAssocID="{CD2C1686-EA48-457B-87E3-A62867B71885}" presName="rootText" presStyleLbl="node1" presStyleIdx="0" presStyleCnt="2" custAng="0"/>
      <dgm:spPr/>
    </dgm:pt>
    <dgm:pt modelId="{57AFE7E9-2154-42D8-BE0C-7BC590C74C4F}" type="pres">
      <dgm:prSet presAssocID="{CD2C1686-EA48-457B-87E3-A62867B71885}" presName="rootConnector" presStyleLbl="node1" presStyleIdx="0" presStyleCnt="2"/>
      <dgm:spPr/>
    </dgm:pt>
    <dgm:pt modelId="{4FFAA8E4-B69E-4BE4-93F4-D5CFE718B98F}" type="pres">
      <dgm:prSet presAssocID="{CD2C1686-EA48-457B-87E3-A62867B71885}" presName="childShape" presStyleCnt="0"/>
      <dgm:spPr/>
    </dgm:pt>
    <dgm:pt modelId="{38DE3ADF-E4C4-4A59-87B0-20AF6CD129E6}" type="pres">
      <dgm:prSet presAssocID="{F4EE79C3-E184-45C6-BB11-FE771404991B}" presName="Name13" presStyleLbl="parChTrans1D2" presStyleIdx="0" presStyleCnt="6"/>
      <dgm:spPr/>
    </dgm:pt>
    <dgm:pt modelId="{89166EDA-1389-45B5-8160-1B121038F947}" type="pres">
      <dgm:prSet presAssocID="{86100E26-1EA8-470D-86B7-4DF9EA135B97}" presName="childText" presStyleLbl="bgAcc1" presStyleIdx="0" presStyleCnt="6" custScaleX="148639" custScaleY="52736">
        <dgm:presLayoutVars>
          <dgm:bulletEnabled val="1"/>
        </dgm:presLayoutVars>
      </dgm:prSet>
      <dgm:spPr/>
    </dgm:pt>
    <dgm:pt modelId="{283BDE38-2AE2-4AC1-8B4B-F03A0E9950D4}" type="pres">
      <dgm:prSet presAssocID="{0D81C9F2-DDC1-4317-83DD-F01A6BAC1025}" presName="Name13" presStyleLbl="parChTrans1D2" presStyleIdx="1" presStyleCnt="6"/>
      <dgm:spPr/>
    </dgm:pt>
    <dgm:pt modelId="{59E3920E-5EFA-46AB-8FB7-A21440DBA699}" type="pres">
      <dgm:prSet presAssocID="{4E2EEDF0-5920-4F26-A59C-694273E17EAD}" presName="childText" presStyleLbl="bgAcc1" presStyleIdx="1" presStyleCnt="6" custScaleX="152258" custScaleY="59853">
        <dgm:presLayoutVars>
          <dgm:bulletEnabled val="1"/>
        </dgm:presLayoutVars>
      </dgm:prSet>
      <dgm:spPr/>
    </dgm:pt>
    <dgm:pt modelId="{9D622471-7A20-4EAA-8011-31F4B8BCDB0D}" type="pres">
      <dgm:prSet presAssocID="{7BD6F8B2-AF97-4DFB-8184-FD95E75AA3E7}" presName="root" presStyleCnt="0"/>
      <dgm:spPr/>
    </dgm:pt>
    <dgm:pt modelId="{17B9C246-3D7A-427B-A0F6-28FF484476EB}" type="pres">
      <dgm:prSet presAssocID="{7BD6F8B2-AF97-4DFB-8184-FD95E75AA3E7}" presName="rootComposite" presStyleCnt="0"/>
      <dgm:spPr/>
    </dgm:pt>
    <dgm:pt modelId="{82F31B81-7FD3-4C76-BFC0-2EAB7B868594}" type="pres">
      <dgm:prSet presAssocID="{7BD6F8B2-AF97-4DFB-8184-FD95E75AA3E7}" presName="rootText" presStyleLbl="node1" presStyleIdx="1" presStyleCnt="2"/>
      <dgm:spPr/>
    </dgm:pt>
    <dgm:pt modelId="{156C4EB7-1382-46A7-837F-1DF21104E783}" type="pres">
      <dgm:prSet presAssocID="{7BD6F8B2-AF97-4DFB-8184-FD95E75AA3E7}" presName="rootConnector" presStyleLbl="node1" presStyleIdx="1" presStyleCnt="2"/>
      <dgm:spPr/>
    </dgm:pt>
    <dgm:pt modelId="{B0E7BD68-C3AE-4464-9BB1-96275BBAFEF6}" type="pres">
      <dgm:prSet presAssocID="{7BD6F8B2-AF97-4DFB-8184-FD95E75AA3E7}" presName="childShape" presStyleCnt="0"/>
      <dgm:spPr/>
    </dgm:pt>
    <dgm:pt modelId="{2C3FD1C8-C5B8-45C8-B868-FC60F92F62F8}" type="pres">
      <dgm:prSet presAssocID="{ACB9240E-A770-4EE8-9397-152714249C58}" presName="Name13" presStyleLbl="parChTrans1D2" presStyleIdx="2" presStyleCnt="6"/>
      <dgm:spPr/>
    </dgm:pt>
    <dgm:pt modelId="{275AC2D9-EA75-4F6A-AD21-EEB8B59D1086}" type="pres">
      <dgm:prSet presAssocID="{317557AA-AA27-4CD6-8C28-E75B4AD89321}" presName="childText" presStyleLbl="bgAcc1" presStyleIdx="2" presStyleCnt="6" custScaleX="152805" custScaleY="63274">
        <dgm:presLayoutVars>
          <dgm:bulletEnabled val="1"/>
        </dgm:presLayoutVars>
      </dgm:prSet>
      <dgm:spPr/>
    </dgm:pt>
    <dgm:pt modelId="{190D1C2E-4A21-44BE-9041-7639281E9C40}" type="pres">
      <dgm:prSet presAssocID="{96C9052F-B3D2-4C7B-86B9-2937BB11F931}" presName="Name13" presStyleLbl="parChTrans1D2" presStyleIdx="3" presStyleCnt="6"/>
      <dgm:spPr/>
    </dgm:pt>
    <dgm:pt modelId="{4B018BA7-8C56-42B3-BC5F-6D2210751E04}" type="pres">
      <dgm:prSet presAssocID="{3A0A35EE-C7AB-4482-9D04-63A327092489}" presName="childText" presStyleLbl="bgAcc1" presStyleIdx="3" presStyleCnt="6" custScaleX="146939" custScaleY="51456">
        <dgm:presLayoutVars>
          <dgm:bulletEnabled val="1"/>
        </dgm:presLayoutVars>
      </dgm:prSet>
      <dgm:spPr/>
    </dgm:pt>
    <dgm:pt modelId="{613A6D92-366E-458D-8C33-74D8850D193A}" type="pres">
      <dgm:prSet presAssocID="{DDED8DE4-4AB2-4010-956F-76338503B218}" presName="Name13" presStyleLbl="parChTrans1D2" presStyleIdx="4" presStyleCnt="6"/>
      <dgm:spPr/>
    </dgm:pt>
    <dgm:pt modelId="{3BC8478B-1E08-45CD-BAF5-AFFF5CAEC52F}" type="pres">
      <dgm:prSet presAssocID="{FDC7819E-F450-4C60-AAC2-4FDDB14DA811}" presName="childText" presStyleLbl="bgAcc1" presStyleIdx="4" presStyleCnt="6" custScaleX="141723" custScaleY="49328" custLinFactNeighborX="3744" custLinFactNeighborY="9021">
        <dgm:presLayoutVars>
          <dgm:bulletEnabled val="1"/>
        </dgm:presLayoutVars>
      </dgm:prSet>
      <dgm:spPr/>
    </dgm:pt>
    <dgm:pt modelId="{B06868E1-8936-4BA3-8155-419162F14935}" type="pres">
      <dgm:prSet presAssocID="{CD9FB798-A182-4140-9A55-293351C947E6}" presName="Name13" presStyleLbl="parChTrans1D2" presStyleIdx="5" presStyleCnt="6"/>
      <dgm:spPr/>
    </dgm:pt>
    <dgm:pt modelId="{DFB7F0A5-7E70-4B86-8D76-8B54C07DA36B}" type="pres">
      <dgm:prSet presAssocID="{D12C3559-741D-4EDF-A952-A6289727280B}" presName="childText" presStyleLbl="bgAcc1" presStyleIdx="5" presStyleCnt="6" custScaleX="161407" custScaleY="56720">
        <dgm:presLayoutVars>
          <dgm:bulletEnabled val="1"/>
        </dgm:presLayoutVars>
      </dgm:prSet>
      <dgm:spPr/>
    </dgm:pt>
  </dgm:ptLst>
  <dgm:cxnLst>
    <dgm:cxn modelId="{8DA3BF02-0E05-49DB-9352-84CB6657B81F}" type="presOf" srcId="{CD9FB798-A182-4140-9A55-293351C947E6}" destId="{B06868E1-8936-4BA3-8155-419162F14935}" srcOrd="0" destOrd="0" presId="urn:microsoft.com/office/officeart/2005/8/layout/hierarchy3"/>
    <dgm:cxn modelId="{CED3472B-9567-4E2F-A65E-191526DF41E9}" type="presOf" srcId="{CD2C1686-EA48-457B-87E3-A62867B71885}" destId="{57AFE7E9-2154-42D8-BE0C-7BC590C74C4F}" srcOrd="1" destOrd="0" presId="urn:microsoft.com/office/officeart/2005/8/layout/hierarchy3"/>
    <dgm:cxn modelId="{F5750B36-F4D8-4DDF-8E76-94291C5C362D}" type="presOf" srcId="{96C9052F-B3D2-4C7B-86B9-2937BB11F931}" destId="{190D1C2E-4A21-44BE-9041-7639281E9C40}" srcOrd="0" destOrd="0" presId="urn:microsoft.com/office/officeart/2005/8/layout/hierarchy3"/>
    <dgm:cxn modelId="{42D6D436-66A0-4B51-9FA2-6EBEC4B876A3}" srcId="{CD2C1686-EA48-457B-87E3-A62867B71885}" destId="{86100E26-1EA8-470D-86B7-4DF9EA135B97}" srcOrd="0" destOrd="0" parTransId="{F4EE79C3-E184-45C6-BB11-FE771404991B}" sibTransId="{1D0A4205-50C8-427A-823F-719F9817302A}"/>
    <dgm:cxn modelId="{ABD8293B-5007-4F8C-B5C2-9CCFD081EB70}" type="presOf" srcId="{7BD6F8B2-AF97-4DFB-8184-FD95E75AA3E7}" destId="{156C4EB7-1382-46A7-837F-1DF21104E783}" srcOrd="1" destOrd="0" presId="urn:microsoft.com/office/officeart/2005/8/layout/hierarchy3"/>
    <dgm:cxn modelId="{3499543D-6E97-4421-A275-91EAD27F41DA}" type="presOf" srcId="{FDC7819E-F450-4C60-AAC2-4FDDB14DA811}" destId="{3BC8478B-1E08-45CD-BAF5-AFFF5CAEC52F}" srcOrd="0" destOrd="0" presId="urn:microsoft.com/office/officeart/2005/8/layout/hierarchy3"/>
    <dgm:cxn modelId="{E991B03E-97B6-4C1A-9E73-B8D1C4130A0B}" type="presOf" srcId="{86100E26-1EA8-470D-86B7-4DF9EA135B97}" destId="{89166EDA-1389-45B5-8160-1B121038F947}" srcOrd="0" destOrd="0" presId="urn:microsoft.com/office/officeart/2005/8/layout/hierarchy3"/>
    <dgm:cxn modelId="{61B24841-A2B3-4E09-B8B3-1014FC520087}" type="presOf" srcId="{CD2C1686-EA48-457B-87E3-A62867B71885}" destId="{E7097E91-0CC0-4047-8C87-C9D659610258}" srcOrd="0" destOrd="0" presId="urn:microsoft.com/office/officeart/2005/8/layout/hierarchy3"/>
    <dgm:cxn modelId="{E9C49242-8DB0-4673-8C66-79BD2D132FBE}" type="presOf" srcId="{D12C3559-741D-4EDF-A952-A6289727280B}" destId="{DFB7F0A5-7E70-4B86-8D76-8B54C07DA36B}" srcOrd="0" destOrd="0" presId="urn:microsoft.com/office/officeart/2005/8/layout/hierarchy3"/>
    <dgm:cxn modelId="{31639665-F9F6-47D5-BBB1-AE97549A2BCF}" srcId="{7BD6F8B2-AF97-4DFB-8184-FD95E75AA3E7}" destId="{D12C3559-741D-4EDF-A952-A6289727280B}" srcOrd="3" destOrd="0" parTransId="{CD9FB798-A182-4140-9A55-293351C947E6}" sibTransId="{49A55778-10DE-4596-9BF4-74711BC59F61}"/>
    <dgm:cxn modelId="{2E6E4168-294B-40C9-BF2E-61252C96A127}" type="presOf" srcId="{3A0A35EE-C7AB-4482-9D04-63A327092489}" destId="{4B018BA7-8C56-42B3-BC5F-6D2210751E04}" srcOrd="0" destOrd="0" presId="urn:microsoft.com/office/officeart/2005/8/layout/hierarchy3"/>
    <dgm:cxn modelId="{9AEB564A-7E4B-4959-99AF-92004E5CB379}" srcId="{7BD6F8B2-AF97-4DFB-8184-FD95E75AA3E7}" destId="{317557AA-AA27-4CD6-8C28-E75B4AD89321}" srcOrd="0" destOrd="0" parTransId="{ACB9240E-A770-4EE8-9397-152714249C58}" sibTransId="{F1F101FF-8BE5-403C-A6F7-B61A595568D2}"/>
    <dgm:cxn modelId="{2317044C-0AF9-4868-ACC4-F337BDDFD1C6}" srcId="{6477A76E-EF18-42D4-A9A7-9922BE0EB724}" destId="{7BD6F8B2-AF97-4DFB-8184-FD95E75AA3E7}" srcOrd="1" destOrd="0" parTransId="{2B2F0603-73F9-4DB2-8E1A-418C1FF51197}" sibTransId="{53157C14-5763-471F-AB0A-6F7A1149DE14}"/>
    <dgm:cxn modelId="{DDA5256C-0DE5-4583-8329-2EBA94BD007B}" type="presOf" srcId="{0D81C9F2-DDC1-4317-83DD-F01A6BAC1025}" destId="{283BDE38-2AE2-4AC1-8B4B-F03A0E9950D4}" srcOrd="0" destOrd="0" presId="urn:microsoft.com/office/officeart/2005/8/layout/hierarchy3"/>
    <dgm:cxn modelId="{915C3381-800D-46A0-AD75-CEFD8BA97EAD}" type="presOf" srcId="{4E2EEDF0-5920-4F26-A59C-694273E17EAD}" destId="{59E3920E-5EFA-46AB-8FB7-A21440DBA699}" srcOrd="0" destOrd="0" presId="urn:microsoft.com/office/officeart/2005/8/layout/hierarchy3"/>
    <dgm:cxn modelId="{ECE99785-F254-4E85-A6F9-9059DC08CB72}" srcId="{7BD6F8B2-AF97-4DFB-8184-FD95E75AA3E7}" destId="{FDC7819E-F450-4C60-AAC2-4FDDB14DA811}" srcOrd="2" destOrd="0" parTransId="{DDED8DE4-4AB2-4010-956F-76338503B218}" sibTransId="{710F573E-6FE6-494D-8D6B-40E4C547C864}"/>
    <dgm:cxn modelId="{AC97F197-D665-4DBC-AEA7-55350AC0F496}" srcId="{CD2C1686-EA48-457B-87E3-A62867B71885}" destId="{4E2EEDF0-5920-4F26-A59C-694273E17EAD}" srcOrd="1" destOrd="0" parTransId="{0D81C9F2-DDC1-4317-83DD-F01A6BAC1025}" sibTransId="{BBB74EF3-B515-4D9B-B93C-F5A1410E4DEF}"/>
    <dgm:cxn modelId="{7FB8F69A-4A26-4146-848F-3262E8102A97}" type="presOf" srcId="{F4EE79C3-E184-45C6-BB11-FE771404991B}" destId="{38DE3ADF-E4C4-4A59-87B0-20AF6CD129E6}" srcOrd="0" destOrd="0" presId="urn:microsoft.com/office/officeart/2005/8/layout/hierarchy3"/>
    <dgm:cxn modelId="{2F284FA1-89DB-4D64-ADC0-F9DD90DD14AD}" type="presOf" srcId="{317557AA-AA27-4CD6-8C28-E75B4AD89321}" destId="{275AC2D9-EA75-4F6A-AD21-EEB8B59D1086}" srcOrd="0" destOrd="0" presId="urn:microsoft.com/office/officeart/2005/8/layout/hierarchy3"/>
    <dgm:cxn modelId="{36F288AD-8501-4733-998C-98CA8EEF9CD5}" type="presOf" srcId="{6477A76E-EF18-42D4-A9A7-9922BE0EB724}" destId="{37C07844-7213-4475-8D7E-AF8F52A2ECD9}" srcOrd="0" destOrd="0" presId="urn:microsoft.com/office/officeart/2005/8/layout/hierarchy3"/>
    <dgm:cxn modelId="{52187BBC-4144-4FE2-B27F-CF4A69F7EB40}" srcId="{7BD6F8B2-AF97-4DFB-8184-FD95E75AA3E7}" destId="{3A0A35EE-C7AB-4482-9D04-63A327092489}" srcOrd="1" destOrd="0" parTransId="{96C9052F-B3D2-4C7B-86B9-2937BB11F931}" sibTransId="{F815E205-99CE-4925-9CC7-FBCB0D5BC71D}"/>
    <dgm:cxn modelId="{2E1622C2-5944-45DC-B294-F3E27CBF8A04}" type="presOf" srcId="{ACB9240E-A770-4EE8-9397-152714249C58}" destId="{2C3FD1C8-C5B8-45C8-B868-FC60F92F62F8}" srcOrd="0" destOrd="0" presId="urn:microsoft.com/office/officeart/2005/8/layout/hierarchy3"/>
    <dgm:cxn modelId="{C01D8CC2-DEB0-4BA3-AFE0-FAC0A1A8E7A8}" type="presOf" srcId="{DDED8DE4-4AB2-4010-956F-76338503B218}" destId="{613A6D92-366E-458D-8C33-74D8850D193A}" srcOrd="0" destOrd="0" presId="urn:microsoft.com/office/officeart/2005/8/layout/hierarchy3"/>
    <dgm:cxn modelId="{C66FDDC6-2B28-4144-BEA6-4CA6B55E008B}" type="presOf" srcId="{7BD6F8B2-AF97-4DFB-8184-FD95E75AA3E7}" destId="{82F31B81-7FD3-4C76-BFC0-2EAB7B868594}" srcOrd="0" destOrd="0" presId="urn:microsoft.com/office/officeart/2005/8/layout/hierarchy3"/>
    <dgm:cxn modelId="{8A2F46E5-F447-4B35-9A74-B254AEF2D667}" srcId="{6477A76E-EF18-42D4-A9A7-9922BE0EB724}" destId="{CD2C1686-EA48-457B-87E3-A62867B71885}" srcOrd="0" destOrd="0" parTransId="{B36721E8-CFA9-49C5-A6AF-7F221721E734}" sibTransId="{0FC8C6E9-7617-4189-B53B-5F969AEA13DB}"/>
    <dgm:cxn modelId="{0F226F90-7CE1-441B-BB63-9539B0DE540B}" type="presParOf" srcId="{37C07844-7213-4475-8D7E-AF8F52A2ECD9}" destId="{5928F389-2CA9-4114-85F7-5DEA1260544B}" srcOrd="0" destOrd="0" presId="urn:microsoft.com/office/officeart/2005/8/layout/hierarchy3"/>
    <dgm:cxn modelId="{56AB0D27-B513-490D-AA5B-7760FDACAA33}" type="presParOf" srcId="{5928F389-2CA9-4114-85F7-5DEA1260544B}" destId="{7B8CB55E-B344-4111-9402-D324E9864DEF}" srcOrd="0" destOrd="0" presId="urn:microsoft.com/office/officeart/2005/8/layout/hierarchy3"/>
    <dgm:cxn modelId="{F5AE887B-E046-4F2D-8451-CCAC9213F150}" type="presParOf" srcId="{7B8CB55E-B344-4111-9402-D324E9864DEF}" destId="{E7097E91-0CC0-4047-8C87-C9D659610258}" srcOrd="0" destOrd="0" presId="urn:microsoft.com/office/officeart/2005/8/layout/hierarchy3"/>
    <dgm:cxn modelId="{0317ECD2-491D-48B0-8FFE-B4CBB916551E}" type="presParOf" srcId="{7B8CB55E-B344-4111-9402-D324E9864DEF}" destId="{57AFE7E9-2154-42D8-BE0C-7BC590C74C4F}" srcOrd="1" destOrd="0" presId="urn:microsoft.com/office/officeart/2005/8/layout/hierarchy3"/>
    <dgm:cxn modelId="{928FE9DF-56C4-4B56-8972-163D043E38EF}" type="presParOf" srcId="{5928F389-2CA9-4114-85F7-5DEA1260544B}" destId="{4FFAA8E4-B69E-4BE4-93F4-D5CFE718B98F}" srcOrd="1" destOrd="0" presId="urn:microsoft.com/office/officeart/2005/8/layout/hierarchy3"/>
    <dgm:cxn modelId="{BBE8C177-E051-4AF2-AF97-863D9C5DC78A}" type="presParOf" srcId="{4FFAA8E4-B69E-4BE4-93F4-D5CFE718B98F}" destId="{38DE3ADF-E4C4-4A59-87B0-20AF6CD129E6}" srcOrd="0" destOrd="0" presId="urn:microsoft.com/office/officeart/2005/8/layout/hierarchy3"/>
    <dgm:cxn modelId="{8B529261-FD00-4490-AFDC-FC24D63A62D8}" type="presParOf" srcId="{4FFAA8E4-B69E-4BE4-93F4-D5CFE718B98F}" destId="{89166EDA-1389-45B5-8160-1B121038F947}" srcOrd="1" destOrd="0" presId="urn:microsoft.com/office/officeart/2005/8/layout/hierarchy3"/>
    <dgm:cxn modelId="{4ABF2AE3-DCF9-411A-9146-F35F66484ED3}" type="presParOf" srcId="{4FFAA8E4-B69E-4BE4-93F4-D5CFE718B98F}" destId="{283BDE38-2AE2-4AC1-8B4B-F03A0E9950D4}" srcOrd="2" destOrd="0" presId="urn:microsoft.com/office/officeart/2005/8/layout/hierarchy3"/>
    <dgm:cxn modelId="{A56C3394-DEAE-4EAF-A612-39297957AF49}" type="presParOf" srcId="{4FFAA8E4-B69E-4BE4-93F4-D5CFE718B98F}" destId="{59E3920E-5EFA-46AB-8FB7-A21440DBA699}" srcOrd="3" destOrd="0" presId="urn:microsoft.com/office/officeart/2005/8/layout/hierarchy3"/>
    <dgm:cxn modelId="{066FC4AA-FD41-4095-A7D6-FE45B97A2525}" type="presParOf" srcId="{37C07844-7213-4475-8D7E-AF8F52A2ECD9}" destId="{9D622471-7A20-4EAA-8011-31F4B8BCDB0D}" srcOrd="1" destOrd="0" presId="urn:microsoft.com/office/officeart/2005/8/layout/hierarchy3"/>
    <dgm:cxn modelId="{A5A3E1E9-D8B9-4D13-AB38-2D0D9DD6D9AB}" type="presParOf" srcId="{9D622471-7A20-4EAA-8011-31F4B8BCDB0D}" destId="{17B9C246-3D7A-427B-A0F6-28FF484476EB}" srcOrd="0" destOrd="0" presId="urn:microsoft.com/office/officeart/2005/8/layout/hierarchy3"/>
    <dgm:cxn modelId="{C217CB22-45FE-4EB1-B3C7-6A80476A0806}" type="presParOf" srcId="{17B9C246-3D7A-427B-A0F6-28FF484476EB}" destId="{82F31B81-7FD3-4C76-BFC0-2EAB7B868594}" srcOrd="0" destOrd="0" presId="urn:microsoft.com/office/officeart/2005/8/layout/hierarchy3"/>
    <dgm:cxn modelId="{5F30A14B-80BA-4114-A6A3-0C4A2A13FC5B}" type="presParOf" srcId="{17B9C246-3D7A-427B-A0F6-28FF484476EB}" destId="{156C4EB7-1382-46A7-837F-1DF21104E783}" srcOrd="1" destOrd="0" presId="urn:microsoft.com/office/officeart/2005/8/layout/hierarchy3"/>
    <dgm:cxn modelId="{80599B1F-F4BF-45D0-ACDD-08FCB5BE4692}" type="presParOf" srcId="{9D622471-7A20-4EAA-8011-31F4B8BCDB0D}" destId="{B0E7BD68-C3AE-4464-9BB1-96275BBAFEF6}" srcOrd="1" destOrd="0" presId="urn:microsoft.com/office/officeart/2005/8/layout/hierarchy3"/>
    <dgm:cxn modelId="{C13C3D21-57F1-44FD-A6E1-391006428281}" type="presParOf" srcId="{B0E7BD68-C3AE-4464-9BB1-96275BBAFEF6}" destId="{2C3FD1C8-C5B8-45C8-B868-FC60F92F62F8}" srcOrd="0" destOrd="0" presId="urn:microsoft.com/office/officeart/2005/8/layout/hierarchy3"/>
    <dgm:cxn modelId="{D8EE80D6-1DD7-47CB-8157-F12D55FB7E46}" type="presParOf" srcId="{B0E7BD68-C3AE-4464-9BB1-96275BBAFEF6}" destId="{275AC2D9-EA75-4F6A-AD21-EEB8B59D1086}" srcOrd="1" destOrd="0" presId="urn:microsoft.com/office/officeart/2005/8/layout/hierarchy3"/>
    <dgm:cxn modelId="{46DBCF91-F3ED-431C-B0EC-C08BC3BD4F56}" type="presParOf" srcId="{B0E7BD68-C3AE-4464-9BB1-96275BBAFEF6}" destId="{190D1C2E-4A21-44BE-9041-7639281E9C40}" srcOrd="2" destOrd="0" presId="urn:microsoft.com/office/officeart/2005/8/layout/hierarchy3"/>
    <dgm:cxn modelId="{D21FB150-4948-4F29-BE26-693EA4A3131B}" type="presParOf" srcId="{B0E7BD68-C3AE-4464-9BB1-96275BBAFEF6}" destId="{4B018BA7-8C56-42B3-BC5F-6D2210751E04}" srcOrd="3" destOrd="0" presId="urn:microsoft.com/office/officeart/2005/8/layout/hierarchy3"/>
    <dgm:cxn modelId="{1C95A961-D618-4787-80C4-236263736FDD}" type="presParOf" srcId="{B0E7BD68-C3AE-4464-9BB1-96275BBAFEF6}" destId="{613A6D92-366E-458D-8C33-74D8850D193A}" srcOrd="4" destOrd="0" presId="urn:microsoft.com/office/officeart/2005/8/layout/hierarchy3"/>
    <dgm:cxn modelId="{D617DA76-358E-42BA-B681-833C43290491}" type="presParOf" srcId="{B0E7BD68-C3AE-4464-9BB1-96275BBAFEF6}" destId="{3BC8478B-1E08-45CD-BAF5-AFFF5CAEC52F}" srcOrd="5" destOrd="0" presId="urn:microsoft.com/office/officeart/2005/8/layout/hierarchy3"/>
    <dgm:cxn modelId="{8AB42B04-9C9A-43E9-B05B-7D1F97BF19B8}" type="presParOf" srcId="{B0E7BD68-C3AE-4464-9BB1-96275BBAFEF6}" destId="{B06868E1-8936-4BA3-8155-419162F14935}" srcOrd="6" destOrd="0" presId="urn:microsoft.com/office/officeart/2005/8/layout/hierarchy3"/>
    <dgm:cxn modelId="{B483D4B0-CB72-43BC-AFC5-95BFD1E0065D}" type="presParOf" srcId="{B0E7BD68-C3AE-4464-9BB1-96275BBAFEF6}" destId="{DFB7F0A5-7E70-4B86-8D76-8B54C07DA36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4B366-9B27-4578-8E3B-FC09D7EF5E3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399DA93-78AC-4E13-8543-F3F50796E115}">
      <dgm:prSet phldrT="[Text]" phldr="0"/>
      <dgm:spPr/>
      <dgm:t>
        <a:bodyPr/>
        <a:lstStyle/>
        <a:p>
          <a:pPr rtl="0"/>
          <a:r>
            <a:rPr lang="en-GB">
              <a:latin typeface="Aldhabi"/>
              <a:cs typeface="Aldhabi"/>
            </a:rPr>
            <a:t>Bleisure (Business travellers)</a:t>
          </a:r>
        </a:p>
      </dgm:t>
    </dgm:pt>
    <dgm:pt modelId="{B930F87E-E71F-438B-93A3-908469CF1A3F}" type="parTrans" cxnId="{C779A305-E872-418B-9283-2E9EE202165C}">
      <dgm:prSet/>
      <dgm:spPr/>
      <dgm:t>
        <a:bodyPr/>
        <a:lstStyle/>
        <a:p>
          <a:endParaRPr lang="en-GB"/>
        </a:p>
      </dgm:t>
    </dgm:pt>
    <dgm:pt modelId="{65DC82A2-656C-40C0-B7E5-8F42DA5F6E75}" type="sibTrans" cxnId="{C779A305-E872-418B-9283-2E9EE202165C}">
      <dgm:prSet/>
      <dgm:spPr/>
      <dgm:t>
        <a:bodyPr/>
        <a:lstStyle/>
        <a:p>
          <a:endParaRPr lang="en-GB"/>
        </a:p>
      </dgm:t>
    </dgm:pt>
    <dgm:pt modelId="{198B2C8B-B423-4D07-856A-909F97D984FF}">
      <dgm:prSet phldrT="[Text]" phldr="0"/>
      <dgm:spPr/>
      <dgm:t>
        <a:bodyPr/>
        <a:lstStyle/>
        <a:p>
          <a:pPr rtl="0"/>
          <a:r>
            <a:rPr lang="en-GB">
              <a:latin typeface="Aldhabi"/>
              <a:cs typeface="Aldhabi"/>
            </a:rPr>
            <a:t>Event attendees</a:t>
          </a:r>
        </a:p>
      </dgm:t>
    </dgm:pt>
    <dgm:pt modelId="{FE412ED1-5FF1-4C93-9D5A-143B1454D2E6}" type="parTrans" cxnId="{71BE277D-AA4A-4C41-BA93-BCF758A94713}">
      <dgm:prSet/>
      <dgm:spPr/>
      <dgm:t>
        <a:bodyPr/>
        <a:lstStyle/>
        <a:p>
          <a:endParaRPr lang="en-GB"/>
        </a:p>
      </dgm:t>
    </dgm:pt>
    <dgm:pt modelId="{2F940A48-962E-47CE-9B5D-DDAE6A072BD5}" type="sibTrans" cxnId="{71BE277D-AA4A-4C41-BA93-BCF758A94713}">
      <dgm:prSet/>
      <dgm:spPr/>
      <dgm:t>
        <a:bodyPr/>
        <a:lstStyle/>
        <a:p>
          <a:endParaRPr lang="en-GB"/>
        </a:p>
      </dgm:t>
    </dgm:pt>
    <dgm:pt modelId="{AE313DF6-D2E2-4A5F-B6DD-E6DA4A499E6B}">
      <dgm:prSet phldrT="[Text]" phldr="0"/>
      <dgm:spPr/>
      <dgm:t>
        <a:bodyPr/>
        <a:lstStyle/>
        <a:p>
          <a:r>
            <a:rPr lang="en-GB">
              <a:latin typeface="Aldhabi"/>
              <a:cs typeface="Aldhabi"/>
            </a:rPr>
            <a:t>Families</a:t>
          </a:r>
        </a:p>
      </dgm:t>
    </dgm:pt>
    <dgm:pt modelId="{17D50C6B-8414-4ED1-B955-112D48CD9AA0}" type="parTrans" cxnId="{F0EAB5F5-A798-4785-8AF8-346A16306B18}">
      <dgm:prSet/>
      <dgm:spPr/>
      <dgm:t>
        <a:bodyPr/>
        <a:lstStyle/>
        <a:p>
          <a:endParaRPr lang="en-GB"/>
        </a:p>
      </dgm:t>
    </dgm:pt>
    <dgm:pt modelId="{C6A62D27-415D-4FF1-A6E2-2E98741EC030}" type="sibTrans" cxnId="{F0EAB5F5-A798-4785-8AF8-346A16306B18}">
      <dgm:prSet/>
      <dgm:spPr/>
      <dgm:t>
        <a:bodyPr/>
        <a:lstStyle/>
        <a:p>
          <a:endParaRPr lang="en-GB"/>
        </a:p>
      </dgm:t>
    </dgm:pt>
    <dgm:pt modelId="{CC8F7F07-671D-4669-9B5E-19C53F95B36F}">
      <dgm:prSet phldrT="[Text]" phldr="0"/>
      <dgm:spPr/>
      <dgm:t>
        <a:bodyPr/>
        <a:lstStyle/>
        <a:p>
          <a:pPr rtl="0"/>
          <a:r>
            <a:rPr lang="en-GB">
              <a:latin typeface="Aldhabi"/>
              <a:cs typeface="Aldhabi"/>
            </a:rPr>
            <a:t>Backpackers</a:t>
          </a:r>
        </a:p>
      </dgm:t>
    </dgm:pt>
    <dgm:pt modelId="{250F9812-5BB4-4D55-8652-9C3F630D9C56}" type="parTrans" cxnId="{4673C751-080C-456E-B7DC-B22E186BE164}">
      <dgm:prSet/>
      <dgm:spPr/>
      <dgm:t>
        <a:bodyPr/>
        <a:lstStyle/>
        <a:p>
          <a:endParaRPr lang="en-GB"/>
        </a:p>
      </dgm:t>
    </dgm:pt>
    <dgm:pt modelId="{D7F644D4-9A6B-48DB-8E29-2B4F000FB7D8}" type="sibTrans" cxnId="{4673C751-080C-456E-B7DC-B22E186BE164}">
      <dgm:prSet/>
      <dgm:spPr/>
      <dgm:t>
        <a:bodyPr/>
        <a:lstStyle/>
        <a:p>
          <a:endParaRPr lang="en-GB"/>
        </a:p>
      </dgm:t>
    </dgm:pt>
    <dgm:pt modelId="{FDE8F7C2-C4B5-4224-AB81-5E4961898412}" type="pres">
      <dgm:prSet presAssocID="{AC14B366-9B27-4578-8E3B-FC09D7EF5E3A}" presName="Name0" presStyleCnt="0">
        <dgm:presLayoutVars>
          <dgm:dir/>
          <dgm:resizeHandles val="exact"/>
        </dgm:presLayoutVars>
      </dgm:prSet>
      <dgm:spPr/>
    </dgm:pt>
    <dgm:pt modelId="{A743AC9A-EEFE-40CA-B990-B8EB381DAFF4}" type="pres">
      <dgm:prSet presAssocID="{5399DA93-78AC-4E13-8543-F3F50796E115}" presName="Name5" presStyleLbl="vennNode1" presStyleIdx="0" presStyleCnt="4" custScaleY="99375">
        <dgm:presLayoutVars>
          <dgm:bulletEnabled val="1"/>
        </dgm:presLayoutVars>
      </dgm:prSet>
      <dgm:spPr/>
    </dgm:pt>
    <dgm:pt modelId="{6DDB80A8-DAEA-4D63-BD59-0FACF4F3E973}" type="pres">
      <dgm:prSet presAssocID="{65DC82A2-656C-40C0-B7E5-8F42DA5F6E75}" presName="space" presStyleCnt="0"/>
      <dgm:spPr/>
    </dgm:pt>
    <dgm:pt modelId="{2EFFCD3C-720E-499B-AA67-86C54085FEC4}" type="pres">
      <dgm:prSet presAssocID="{198B2C8B-B423-4D07-856A-909F97D984FF}" presName="Name5" presStyleLbl="vennNode1" presStyleIdx="1" presStyleCnt="4">
        <dgm:presLayoutVars>
          <dgm:bulletEnabled val="1"/>
        </dgm:presLayoutVars>
      </dgm:prSet>
      <dgm:spPr/>
    </dgm:pt>
    <dgm:pt modelId="{D8C81C0A-7EFA-42E4-B51F-F48605692A30}" type="pres">
      <dgm:prSet presAssocID="{2F940A48-962E-47CE-9B5D-DDAE6A072BD5}" presName="space" presStyleCnt="0"/>
      <dgm:spPr/>
    </dgm:pt>
    <dgm:pt modelId="{4688B978-B6CD-45E5-9E21-093402BFAF1A}" type="pres">
      <dgm:prSet presAssocID="{AE313DF6-D2E2-4A5F-B6DD-E6DA4A499E6B}" presName="Name5" presStyleLbl="vennNode1" presStyleIdx="2" presStyleCnt="4" custLinFactNeighborX="22004" custLinFactNeighborY="1778">
        <dgm:presLayoutVars>
          <dgm:bulletEnabled val="1"/>
        </dgm:presLayoutVars>
      </dgm:prSet>
      <dgm:spPr/>
    </dgm:pt>
    <dgm:pt modelId="{AA2FAB2A-A6A5-45BF-A39D-7E4A4EDC6143}" type="pres">
      <dgm:prSet presAssocID="{C6A62D27-415D-4FF1-A6E2-2E98741EC030}" presName="space" presStyleCnt="0"/>
      <dgm:spPr/>
    </dgm:pt>
    <dgm:pt modelId="{6568BE54-188A-4C0D-949E-751B0E883CBA}" type="pres">
      <dgm:prSet presAssocID="{CC8F7F07-671D-4669-9B5E-19C53F95B36F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779A305-E872-418B-9283-2E9EE202165C}" srcId="{AC14B366-9B27-4578-8E3B-FC09D7EF5E3A}" destId="{5399DA93-78AC-4E13-8543-F3F50796E115}" srcOrd="0" destOrd="0" parTransId="{B930F87E-E71F-438B-93A3-908469CF1A3F}" sibTransId="{65DC82A2-656C-40C0-B7E5-8F42DA5F6E75}"/>
    <dgm:cxn modelId="{4673C751-080C-456E-B7DC-B22E186BE164}" srcId="{AC14B366-9B27-4578-8E3B-FC09D7EF5E3A}" destId="{CC8F7F07-671D-4669-9B5E-19C53F95B36F}" srcOrd="3" destOrd="0" parTransId="{250F9812-5BB4-4D55-8652-9C3F630D9C56}" sibTransId="{D7F644D4-9A6B-48DB-8E29-2B4F000FB7D8}"/>
    <dgm:cxn modelId="{71BE277D-AA4A-4C41-BA93-BCF758A94713}" srcId="{AC14B366-9B27-4578-8E3B-FC09D7EF5E3A}" destId="{198B2C8B-B423-4D07-856A-909F97D984FF}" srcOrd="1" destOrd="0" parTransId="{FE412ED1-5FF1-4C93-9D5A-143B1454D2E6}" sibTransId="{2F940A48-962E-47CE-9B5D-DDAE6A072BD5}"/>
    <dgm:cxn modelId="{9414EE7F-924F-448B-AB26-B07B8006634A}" type="presOf" srcId="{5399DA93-78AC-4E13-8543-F3F50796E115}" destId="{A743AC9A-EEFE-40CA-B990-B8EB381DAFF4}" srcOrd="0" destOrd="0" presId="urn:microsoft.com/office/officeart/2005/8/layout/venn3"/>
    <dgm:cxn modelId="{4C9C0D87-11F3-4EEA-A731-68F496D77FBF}" type="presOf" srcId="{CC8F7F07-671D-4669-9B5E-19C53F95B36F}" destId="{6568BE54-188A-4C0D-949E-751B0E883CBA}" srcOrd="0" destOrd="0" presId="urn:microsoft.com/office/officeart/2005/8/layout/venn3"/>
    <dgm:cxn modelId="{A4B4038E-04AA-47A0-8704-DCEC3F4A5900}" type="presOf" srcId="{198B2C8B-B423-4D07-856A-909F97D984FF}" destId="{2EFFCD3C-720E-499B-AA67-86C54085FEC4}" srcOrd="0" destOrd="0" presId="urn:microsoft.com/office/officeart/2005/8/layout/venn3"/>
    <dgm:cxn modelId="{6744F8A6-55DC-4312-B37E-1CC0DAF8570C}" type="presOf" srcId="{AC14B366-9B27-4578-8E3B-FC09D7EF5E3A}" destId="{FDE8F7C2-C4B5-4224-AB81-5E4961898412}" srcOrd="0" destOrd="0" presId="urn:microsoft.com/office/officeart/2005/8/layout/venn3"/>
    <dgm:cxn modelId="{8591AAE7-6AAC-4BF2-9419-72BAD751275C}" type="presOf" srcId="{AE313DF6-D2E2-4A5F-B6DD-E6DA4A499E6B}" destId="{4688B978-B6CD-45E5-9E21-093402BFAF1A}" srcOrd="0" destOrd="0" presId="urn:microsoft.com/office/officeart/2005/8/layout/venn3"/>
    <dgm:cxn modelId="{F0EAB5F5-A798-4785-8AF8-346A16306B18}" srcId="{AC14B366-9B27-4578-8E3B-FC09D7EF5E3A}" destId="{AE313DF6-D2E2-4A5F-B6DD-E6DA4A499E6B}" srcOrd="2" destOrd="0" parTransId="{17D50C6B-8414-4ED1-B955-112D48CD9AA0}" sibTransId="{C6A62D27-415D-4FF1-A6E2-2E98741EC030}"/>
    <dgm:cxn modelId="{BBE4293D-5601-4F4C-8C9E-401207FFAF80}" type="presParOf" srcId="{FDE8F7C2-C4B5-4224-AB81-5E4961898412}" destId="{A743AC9A-EEFE-40CA-B990-B8EB381DAFF4}" srcOrd="0" destOrd="0" presId="urn:microsoft.com/office/officeart/2005/8/layout/venn3"/>
    <dgm:cxn modelId="{180AE080-ACF0-4736-AC5E-D71996D6342B}" type="presParOf" srcId="{FDE8F7C2-C4B5-4224-AB81-5E4961898412}" destId="{6DDB80A8-DAEA-4D63-BD59-0FACF4F3E973}" srcOrd="1" destOrd="0" presId="urn:microsoft.com/office/officeart/2005/8/layout/venn3"/>
    <dgm:cxn modelId="{DE8AD82F-BB4A-41D4-A986-F9D959587069}" type="presParOf" srcId="{FDE8F7C2-C4B5-4224-AB81-5E4961898412}" destId="{2EFFCD3C-720E-499B-AA67-86C54085FEC4}" srcOrd="2" destOrd="0" presId="urn:microsoft.com/office/officeart/2005/8/layout/venn3"/>
    <dgm:cxn modelId="{ECA1860A-1CA6-4806-AB72-F1FD6ECB081F}" type="presParOf" srcId="{FDE8F7C2-C4B5-4224-AB81-5E4961898412}" destId="{D8C81C0A-7EFA-42E4-B51F-F48605692A30}" srcOrd="3" destOrd="0" presId="urn:microsoft.com/office/officeart/2005/8/layout/venn3"/>
    <dgm:cxn modelId="{22187F64-355D-42A5-8FDE-AAC17B668CF7}" type="presParOf" srcId="{FDE8F7C2-C4B5-4224-AB81-5E4961898412}" destId="{4688B978-B6CD-45E5-9E21-093402BFAF1A}" srcOrd="4" destOrd="0" presId="urn:microsoft.com/office/officeart/2005/8/layout/venn3"/>
    <dgm:cxn modelId="{6DF4FF91-574A-4A49-A7D0-20E8D9EE889C}" type="presParOf" srcId="{FDE8F7C2-C4B5-4224-AB81-5E4961898412}" destId="{AA2FAB2A-A6A5-45BF-A39D-7E4A4EDC6143}" srcOrd="5" destOrd="0" presId="urn:microsoft.com/office/officeart/2005/8/layout/venn3"/>
    <dgm:cxn modelId="{6CFB65DB-FD0A-494D-9C76-C7ABD8676991}" type="presParOf" srcId="{FDE8F7C2-C4B5-4224-AB81-5E4961898412}" destId="{6568BE54-188A-4C0D-949E-751B0E883CBA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770177-AE20-47DB-B62A-BB6314C95CC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AF6ED6E-BDB3-4CF7-A166-670409A3935A}">
      <dgm:prSet phldrT="[Text]" phldr="0" custT="1"/>
      <dgm:spPr/>
      <dgm:t>
        <a:bodyPr/>
        <a:lstStyle/>
        <a:p>
          <a:r>
            <a:rPr lang="en-GB" sz="6600">
              <a:latin typeface="Aldhabi" panose="01000000000000000000" pitchFamily="2" charset="-78"/>
              <a:cs typeface="Aldhabi" panose="01000000000000000000" pitchFamily="2" charset="-78"/>
            </a:rPr>
            <a:t>Booking</a:t>
          </a:r>
        </a:p>
      </dgm:t>
    </dgm:pt>
    <dgm:pt modelId="{BB67CA4C-A2D7-4856-B9F4-E2E61F0B346D}" type="parTrans" cxnId="{D02D2DBA-C3E3-49B8-9C66-3CF9A1B40B3A}">
      <dgm:prSet/>
      <dgm:spPr/>
      <dgm:t>
        <a:bodyPr/>
        <a:lstStyle/>
        <a:p>
          <a:endParaRPr lang="en-GB"/>
        </a:p>
      </dgm:t>
    </dgm:pt>
    <dgm:pt modelId="{B8D8EF17-C21F-4F03-85EA-BD7BBF060CC2}" type="sibTrans" cxnId="{D02D2DBA-C3E3-49B8-9C66-3CF9A1B40B3A}">
      <dgm:prSet/>
      <dgm:spPr/>
      <dgm:t>
        <a:bodyPr/>
        <a:lstStyle/>
        <a:p>
          <a:endParaRPr lang="en-GB"/>
        </a:p>
      </dgm:t>
    </dgm:pt>
    <dgm:pt modelId="{D03BAA86-F084-4447-B523-06E49DE0023D}">
      <dgm:prSet phldrT="[Text]" phldr="0" custT="1"/>
      <dgm:spPr/>
      <dgm:t>
        <a:bodyPr/>
        <a:lstStyle/>
        <a:p>
          <a:pPr rtl="0"/>
          <a:r>
            <a:rPr lang="en-GB" sz="2800">
              <a:latin typeface="Aldhabi" panose="01000000000000000000" pitchFamily="2" charset="-78"/>
              <a:cs typeface="Aldhabi" panose="01000000000000000000" pitchFamily="2" charset="-78"/>
            </a:rPr>
            <a:t>Maximum :- July to August</a:t>
          </a:r>
        </a:p>
      </dgm:t>
    </dgm:pt>
    <dgm:pt modelId="{896FE23B-AEE1-4D58-958C-9188BAAF1862}" type="parTrans" cxnId="{AACAD13A-9026-4EEC-BB7B-4BE958140E5A}">
      <dgm:prSet/>
      <dgm:spPr/>
      <dgm:t>
        <a:bodyPr/>
        <a:lstStyle/>
        <a:p>
          <a:endParaRPr lang="en-GB"/>
        </a:p>
      </dgm:t>
    </dgm:pt>
    <dgm:pt modelId="{723A96B3-5C79-417E-9F11-13D17D64CB1F}" type="sibTrans" cxnId="{AACAD13A-9026-4EEC-BB7B-4BE958140E5A}">
      <dgm:prSet/>
      <dgm:spPr/>
      <dgm:t>
        <a:bodyPr/>
        <a:lstStyle/>
        <a:p>
          <a:endParaRPr lang="en-GB"/>
        </a:p>
      </dgm:t>
    </dgm:pt>
    <dgm:pt modelId="{E4A2B0F8-C56B-489F-907F-1E4203C52A1A}">
      <dgm:prSet phldrT="[Text]" phldr="0" custT="1"/>
      <dgm:spPr/>
      <dgm:t>
        <a:bodyPr/>
        <a:lstStyle/>
        <a:p>
          <a:pPr algn="ctr"/>
          <a:r>
            <a:rPr lang="en-GB" sz="6600">
              <a:latin typeface="Aldhabi" panose="01000000000000000000" pitchFamily="2" charset="-78"/>
              <a:cs typeface="Aldhabi" panose="01000000000000000000" pitchFamily="2" charset="-78"/>
            </a:rPr>
            <a:t>Cancellations</a:t>
          </a:r>
        </a:p>
      </dgm:t>
    </dgm:pt>
    <dgm:pt modelId="{2E34DA8D-1318-4C06-B213-D8AD92F55CDE}" type="parTrans" cxnId="{374524F8-0110-4334-8A78-A86525F2CD19}">
      <dgm:prSet/>
      <dgm:spPr/>
      <dgm:t>
        <a:bodyPr/>
        <a:lstStyle/>
        <a:p>
          <a:endParaRPr lang="en-GB"/>
        </a:p>
      </dgm:t>
    </dgm:pt>
    <dgm:pt modelId="{33D5A677-8D56-4229-ABE6-83658B584856}" type="sibTrans" cxnId="{374524F8-0110-4334-8A78-A86525F2CD19}">
      <dgm:prSet/>
      <dgm:spPr/>
      <dgm:t>
        <a:bodyPr/>
        <a:lstStyle/>
        <a:p>
          <a:endParaRPr lang="en-GB"/>
        </a:p>
      </dgm:t>
    </dgm:pt>
    <dgm:pt modelId="{094B46FE-881F-4B00-91A0-4760B711108F}">
      <dgm:prSet phldrT="[Text]" phldr="0" custT="1"/>
      <dgm:spPr/>
      <dgm:t>
        <a:bodyPr/>
        <a:lstStyle/>
        <a:p>
          <a:pPr rtl="0">
            <a:lnSpc>
              <a:spcPct val="100000"/>
            </a:lnSpc>
            <a:buFont typeface="Arial" panose="020B0604020202020204" pitchFamily="34" charset="0"/>
            <a:buNone/>
          </a:pPr>
          <a:r>
            <a:rPr lang="en-GB" sz="2600" b="1">
              <a:latin typeface="Aldhabi" panose="01000000000000000000" pitchFamily="2" charset="-78"/>
              <a:cs typeface="Aldhabi" panose="01000000000000000000" pitchFamily="2" charset="-78"/>
            </a:rPr>
            <a:t>     I.</a:t>
          </a:r>
          <a:r>
            <a:rPr lang="en-GB" sz="2600" b="0">
              <a:latin typeface="Aldhabi" panose="01000000000000000000" pitchFamily="2" charset="-78"/>
              <a:cs typeface="Aldhabi" panose="01000000000000000000" pitchFamily="2" charset="-78"/>
            </a:rPr>
            <a:t> Sudden</a:t>
          </a:r>
          <a:r>
            <a:rPr lang="en-GB" sz="2600" b="1">
              <a:latin typeface="Aldhabi" panose="01000000000000000000" pitchFamily="2" charset="-78"/>
              <a:cs typeface="Aldhabi" panose="01000000000000000000" pitchFamily="2" charset="-78"/>
            </a:rPr>
            <a:t> </a:t>
          </a:r>
          <a:r>
            <a:rPr lang="en-GB" sz="2600">
              <a:latin typeface="Aldhabi" panose="01000000000000000000" pitchFamily="2" charset="-78"/>
              <a:cs typeface="Aldhabi" panose="01000000000000000000" pitchFamily="2" charset="-78"/>
            </a:rPr>
            <a:t>changes in plan   </a:t>
          </a:r>
          <a:r>
            <a:rPr lang="en-GB" sz="2600" b="1">
              <a:latin typeface="Aldhabi" panose="01000000000000000000" pitchFamily="2" charset="-78"/>
              <a:cs typeface="Aldhabi" panose="01000000000000000000" pitchFamily="2" charset="-78"/>
            </a:rPr>
            <a:t>II.</a:t>
          </a:r>
          <a:r>
            <a:rPr lang="en-GB" sz="2600">
              <a:latin typeface="Aldhabi" panose="01000000000000000000" pitchFamily="2" charset="-78"/>
              <a:cs typeface="Aldhabi" panose="01000000000000000000" pitchFamily="2" charset="-78"/>
            </a:rPr>
            <a:t>. Minimum work length</a:t>
          </a:r>
        </a:p>
      </dgm:t>
    </dgm:pt>
    <dgm:pt modelId="{2532FADF-AC18-4022-A0B7-9ECCFC004E64}" type="parTrans" cxnId="{80E5731A-E2F9-4616-868D-A9F0DFEC1066}">
      <dgm:prSet/>
      <dgm:spPr/>
      <dgm:t>
        <a:bodyPr/>
        <a:lstStyle/>
        <a:p>
          <a:endParaRPr lang="en-GB"/>
        </a:p>
      </dgm:t>
    </dgm:pt>
    <dgm:pt modelId="{CC611C57-44B6-44F8-82CA-64454A65157D}" type="sibTrans" cxnId="{80E5731A-E2F9-4616-868D-A9F0DFEC1066}">
      <dgm:prSet/>
      <dgm:spPr/>
      <dgm:t>
        <a:bodyPr/>
        <a:lstStyle/>
        <a:p>
          <a:endParaRPr lang="en-GB"/>
        </a:p>
      </dgm:t>
    </dgm:pt>
    <dgm:pt modelId="{24A64A9B-FDB1-4A1A-A63E-309EBCB5BA99}">
      <dgm:prSet phldr="0" custT="1"/>
      <dgm:spPr/>
      <dgm:t>
        <a:bodyPr/>
        <a:lstStyle/>
        <a:p>
          <a:pPr rtl="0"/>
          <a:r>
            <a:rPr lang="en-GB" sz="2800">
              <a:latin typeface="Aldhabi" panose="01000000000000000000" pitchFamily="2" charset="-78"/>
              <a:cs typeface="Aldhabi" panose="01000000000000000000" pitchFamily="2" charset="-78"/>
            </a:rPr>
            <a:t>Minimum :- November to February</a:t>
          </a:r>
        </a:p>
      </dgm:t>
    </dgm:pt>
    <dgm:pt modelId="{FDC314D2-F5BA-47DD-B11D-3171E464C4DB}" type="parTrans" cxnId="{C3AA533B-9140-4A61-868F-B2987DE6350F}">
      <dgm:prSet/>
      <dgm:spPr/>
      <dgm:t>
        <a:bodyPr/>
        <a:lstStyle/>
        <a:p>
          <a:endParaRPr lang="en-US"/>
        </a:p>
      </dgm:t>
    </dgm:pt>
    <dgm:pt modelId="{BFFBC31E-DE2C-4CDD-A045-934DF0DFA35F}" type="sibTrans" cxnId="{C3AA533B-9140-4A61-868F-B2987DE6350F}">
      <dgm:prSet/>
      <dgm:spPr/>
      <dgm:t>
        <a:bodyPr/>
        <a:lstStyle/>
        <a:p>
          <a:endParaRPr lang="en-US"/>
        </a:p>
      </dgm:t>
    </dgm:pt>
    <dgm:pt modelId="{9060B254-9235-4D82-B247-911E3984B97D}">
      <dgm:prSet phldrT="[Text]" phldr="0" custT="1"/>
      <dgm:spPr/>
      <dgm:t>
        <a:bodyPr/>
        <a:lstStyle/>
        <a:p>
          <a:pPr rtl="0">
            <a:lnSpc>
              <a:spcPct val="100000"/>
            </a:lnSpc>
            <a:buFont typeface="Arial" panose="020B0604020202020204" pitchFamily="34" charset="0"/>
            <a:buNone/>
          </a:pPr>
          <a:r>
            <a:rPr lang="en-GB" sz="2600" b="1">
              <a:latin typeface="Aldhabi" panose="01000000000000000000" pitchFamily="2" charset="-78"/>
              <a:cs typeface="Aldhabi" panose="01000000000000000000" pitchFamily="2" charset="-78"/>
            </a:rPr>
            <a:t>    III. </a:t>
          </a:r>
          <a:r>
            <a:rPr lang="en-GB" sz="2600">
              <a:latin typeface="Aldhabi" panose="01000000000000000000" pitchFamily="2" charset="-78"/>
              <a:cs typeface="Aldhabi" panose="01000000000000000000" pitchFamily="2" charset="-78"/>
            </a:rPr>
            <a:t>Based area / Location     </a:t>
          </a:r>
          <a:r>
            <a:rPr lang="en-GB" sz="2600" b="1">
              <a:latin typeface="Aldhabi" panose="01000000000000000000" pitchFamily="2" charset="-78"/>
              <a:cs typeface="Aldhabi" panose="01000000000000000000" pitchFamily="2" charset="-78"/>
            </a:rPr>
            <a:t>IV.</a:t>
          </a:r>
          <a:r>
            <a:rPr lang="en-GB" sz="2600">
              <a:latin typeface="Aldhabi" panose="01000000000000000000" pitchFamily="2" charset="-78"/>
              <a:cs typeface="Aldhabi" panose="01000000000000000000" pitchFamily="2" charset="-78"/>
            </a:rPr>
            <a:t> facilities</a:t>
          </a:r>
        </a:p>
      </dgm:t>
    </dgm:pt>
    <dgm:pt modelId="{6D9ECF96-D611-4709-9CE9-55EFC79FF2B9}" type="parTrans" cxnId="{F989CE68-B7EF-4295-B261-548ECE8E6372}">
      <dgm:prSet/>
      <dgm:spPr/>
      <dgm:t>
        <a:bodyPr/>
        <a:lstStyle/>
        <a:p>
          <a:endParaRPr lang="en-US"/>
        </a:p>
      </dgm:t>
    </dgm:pt>
    <dgm:pt modelId="{1FA4A2A6-C93A-4BF1-828A-90A6CB5A998C}" type="sibTrans" cxnId="{F989CE68-B7EF-4295-B261-548ECE8E6372}">
      <dgm:prSet/>
      <dgm:spPr/>
      <dgm:t>
        <a:bodyPr/>
        <a:lstStyle/>
        <a:p>
          <a:endParaRPr lang="en-US"/>
        </a:p>
      </dgm:t>
    </dgm:pt>
    <dgm:pt modelId="{28C43A25-8023-49CB-9374-D153856EAD10}" type="pres">
      <dgm:prSet presAssocID="{57770177-AE20-47DB-B62A-BB6314C95CC0}" presName="Name0" presStyleCnt="0">
        <dgm:presLayoutVars>
          <dgm:dir/>
          <dgm:animLvl val="lvl"/>
          <dgm:resizeHandles/>
        </dgm:presLayoutVars>
      </dgm:prSet>
      <dgm:spPr/>
    </dgm:pt>
    <dgm:pt modelId="{49422CEB-B220-4702-82A8-B57127DB0A7B}" type="pres">
      <dgm:prSet presAssocID="{9AF6ED6E-BDB3-4CF7-A166-670409A3935A}" presName="linNode" presStyleCnt="0"/>
      <dgm:spPr/>
    </dgm:pt>
    <dgm:pt modelId="{C66FAA8B-0FD6-4230-98E6-949842B663CE}" type="pres">
      <dgm:prSet presAssocID="{9AF6ED6E-BDB3-4CF7-A166-670409A3935A}" presName="parentShp" presStyleLbl="node1" presStyleIdx="0" presStyleCnt="2">
        <dgm:presLayoutVars>
          <dgm:bulletEnabled val="1"/>
        </dgm:presLayoutVars>
      </dgm:prSet>
      <dgm:spPr/>
    </dgm:pt>
    <dgm:pt modelId="{FB932518-C2D1-4662-8367-C9589A3F4736}" type="pres">
      <dgm:prSet presAssocID="{9AF6ED6E-BDB3-4CF7-A166-670409A3935A}" presName="childShp" presStyleLbl="bgAccFollowNode1" presStyleIdx="0" presStyleCnt="2">
        <dgm:presLayoutVars>
          <dgm:bulletEnabled val="1"/>
        </dgm:presLayoutVars>
      </dgm:prSet>
      <dgm:spPr/>
    </dgm:pt>
    <dgm:pt modelId="{C625BD5F-DB45-4FB8-9F95-F3478A929770}" type="pres">
      <dgm:prSet presAssocID="{B8D8EF17-C21F-4F03-85EA-BD7BBF060CC2}" presName="spacing" presStyleCnt="0"/>
      <dgm:spPr/>
    </dgm:pt>
    <dgm:pt modelId="{5C59C2C9-B3EB-4F95-A2B6-372224ED4B6F}" type="pres">
      <dgm:prSet presAssocID="{E4A2B0F8-C56B-489F-907F-1E4203C52A1A}" presName="linNode" presStyleCnt="0"/>
      <dgm:spPr/>
    </dgm:pt>
    <dgm:pt modelId="{ED35EC29-9680-4021-90AB-B186F8B551FD}" type="pres">
      <dgm:prSet presAssocID="{E4A2B0F8-C56B-489F-907F-1E4203C52A1A}" presName="parentShp" presStyleLbl="node1" presStyleIdx="1" presStyleCnt="2" custScaleY="110575">
        <dgm:presLayoutVars>
          <dgm:bulletEnabled val="1"/>
        </dgm:presLayoutVars>
      </dgm:prSet>
      <dgm:spPr/>
    </dgm:pt>
    <dgm:pt modelId="{A3E1FB03-D75B-4207-9625-6F52900DE6DB}" type="pres">
      <dgm:prSet presAssocID="{E4A2B0F8-C56B-489F-907F-1E4203C52A1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F31FE03-C2EE-4C57-B407-8AB49350E76E}" type="presOf" srcId="{24A64A9B-FDB1-4A1A-A63E-309EBCB5BA99}" destId="{FB932518-C2D1-4662-8367-C9589A3F4736}" srcOrd="0" destOrd="1" presId="urn:microsoft.com/office/officeart/2005/8/layout/vList6"/>
    <dgm:cxn modelId="{80E5731A-E2F9-4616-868D-A9F0DFEC1066}" srcId="{E4A2B0F8-C56B-489F-907F-1E4203C52A1A}" destId="{094B46FE-881F-4B00-91A0-4760B711108F}" srcOrd="0" destOrd="0" parTransId="{2532FADF-AC18-4022-A0B7-9ECCFC004E64}" sibTransId="{CC611C57-44B6-44F8-82CA-64454A65157D}"/>
    <dgm:cxn modelId="{AACAD13A-9026-4EEC-BB7B-4BE958140E5A}" srcId="{9AF6ED6E-BDB3-4CF7-A166-670409A3935A}" destId="{D03BAA86-F084-4447-B523-06E49DE0023D}" srcOrd="0" destOrd="0" parTransId="{896FE23B-AEE1-4D58-958C-9188BAAF1862}" sibTransId="{723A96B3-5C79-417E-9F11-13D17D64CB1F}"/>
    <dgm:cxn modelId="{C3AA533B-9140-4A61-868F-B2987DE6350F}" srcId="{9AF6ED6E-BDB3-4CF7-A166-670409A3935A}" destId="{24A64A9B-FDB1-4A1A-A63E-309EBCB5BA99}" srcOrd="1" destOrd="0" parTransId="{FDC314D2-F5BA-47DD-B11D-3171E464C4DB}" sibTransId="{BFFBC31E-DE2C-4CDD-A045-934DF0DFA35F}"/>
    <dgm:cxn modelId="{14766A62-A9EB-4E29-9081-FFC75D611D02}" type="presOf" srcId="{9AF6ED6E-BDB3-4CF7-A166-670409A3935A}" destId="{C66FAA8B-0FD6-4230-98E6-949842B663CE}" srcOrd="0" destOrd="0" presId="urn:microsoft.com/office/officeart/2005/8/layout/vList6"/>
    <dgm:cxn modelId="{03A3B766-0E96-436A-AB94-86CB2B84536E}" type="presOf" srcId="{E4A2B0F8-C56B-489F-907F-1E4203C52A1A}" destId="{ED35EC29-9680-4021-90AB-B186F8B551FD}" srcOrd="0" destOrd="0" presId="urn:microsoft.com/office/officeart/2005/8/layout/vList6"/>
    <dgm:cxn modelId="{F989CE68-B7EF-4295-B261-548ECE8E6372}" srcId="{E4A2B0F8-C56B-489F-907F-1E4203C52A1A}" destId="{9060B254-9235-4D82-B247-911E3984B97D}" srcOrd="1" destOrd="0" parTransId="{6D9ECF96-D611-4709-9CE9-55EFC79FF2B9}" sibTransId="{1FA4A2A6-C93A-4BF1-828A-90A6CB5A998C}"/>
    <dgm:cxn modelId="{7B32186A-3C4D-44C5-BABB-4AC86E597A18}" type="presOf" srcId="{D03BAA86-F084-4447-B523-06E49DE0023D}" destId="{FB932518-C2D1-4662-8367-C9589A3F4736}" srcOrd="0" destOrd="0" presId="urn:microsoft.com/office/officeart/2005/8/layout/vList6"/>
    <dgm:cxn modelId="{881FF37E-0534-4E87-8D5A-7A7FF88F7533}" type="presOf" srcId="{57770177-AE20-47DB-B62A-BB6314C95CC0}" destId="{28C43A25-8023-49CB-9374-D153856EAD10}" srcOrd="0" destOrd="0" presId="urn:microsoft.com/office/officeart/2005/8/layout/vList6"/>
    <dgm:cxn modelId="{1B8BF8AB-093E-4E8F-8BE0-A97A4D71FEC6}" type="presOf" srcId="{9060B254-9235-4D82-B247-911E3984B97D}" destId="{A3E1FB03-D75B-4207-9625-6F52900DE6DB}" srcOrd="0" destOrd="1" presId="urn:microsoft.com/office/officeart/2005/8/layout/vList6"/>
    <dgm:cxn modelId="{D02D2DBA-C3E3-49B8-9C66-3CF9A1B40B3A}" srcId="{57770177-AE20-47DB-B62A-BB6314C95CC0}" destId="{9AF6ED6E-BDB3-4CF7-A166-670409A3935A}" srcOrd="0" destOrd="0" parTransId="{BB67CA4C-A2D7-4856-B9F4-E2E61F0B346D}" sibTransId="{B8D8EF17-C21F-4F03-85EA-BD7BBF060CC2}"/>
    <dgm:cxn modelId="{374524F8-0110-4334-8A78-A86525F2CD19}" srcId="{57770177-AE20-47DB-B62A-BB6314C95CC0}" destId="{E4A2B0F8-C56B-489F-907F-1E4203C52A1A}" srcOrd="1" destOrd="0" parTransId="{2E34DA8D-1318-4C06-B213-D8AD92F55CDE}" sibTransId="{33D5A677-8D56-4229-ABE6-83658B584856}"/>
    <dgm:cxn modelId="{DEA103FA-42F0-41C5-8403-001FBF5F8D22}" type="presOf" srcId="{094B46FE-881F-4B00-91A0-4760B711108F}" destId="{A3E1FB03-D75B-4207-9625-6F52900DE6DB}" srcOrd="0" destOrd="0" presId="urn:microsoft.com/office/officeart/2005/8/layout/vList6"/>
    <dgm:cxn modelId="{073C44E9-F6E9-45DE-9F42-4D284CB2A49D}" type="presParOf" srcId="{28C43A25-8023-49CB-9374-D153856EAD10}" destId="{49422CEB-B220-4702-82A8-B57127DB0A7B}" srcOrd="0" destOrd="0" presId="urn:microsoft.com/office/officeart/2005/8/layout/vList6"/>
    <dgm:cxn modelId="{24592E0E-F580-4B65-A21B-0184C9E6E704}" type="presParOf" srcId="{49422CEB-B220-4702-82A8-B57127DB0A7B}" destId="{C66FAA8B-0FD6-4230-98E6-949842B663CE}" srcOrd="0" destOrd="0" presId="urn:microsoft.com/office/officeart/2005/8/layout/vList6"/>
    <dgm:cxn modelId="{2430818C-48AF-42D8-A753-85A5BF6BD3C5}" type="presParOf" srcId="{49422CEB-B220-4702-82A8-B57127DB0A7B}" destId="{FB932518-C2D1-4662-8367-C9589A3F4736}" srcOrd="1" destOrd="0" presId="urn:microsoft.com/office/officeart/2005/8/layout/vList6"/>
    <dgm:cxn modelId="{F16114C6-0A5A-4B96-A243-1C277A6AE8DB}" type="presParOf" srcId="{28C43A25-8023-49CB-9374-D153856EAD10}" destId="{C625BD5F-DB45-4FB8-9F95-F3478A929770}" srcOrd="1" destOrd="0" presId="urn:microsoft.com/office/officeart/2005/8/layout/vList6"/>
    <dgm:cxn modelId="{D47473A6-4D67-4BDD-A289-0F3B01244F4B}" type="presParOf" srcId="{28C43A25-8023-49CB-9374-D153856EAD10}" destId="{5C59C2C9-B3EB-4F95-A2B6-372224ED4B6F}" srcOrd="2" destOrd="0" presId="urn:microsoft.com/office/officeart/2005/8/layout/vList6"/>
    <dgm:cxn modelId="{145599A1-8277-42B5-90D3-EDB69E2462D9}" type="presParOf" srcId="{5C59C2C9-B3EB-4F95-A2B6-372224ED4B6F}" destId="{ED35EC29-9680-4021-90AB-B186F8B551FD}" srcOrd="0" destOrd="0" presId="urn:microsoft.com/office/officeart/2005/8/layout/vList6"/>
    <dgm:cxn modelId="{4AA923D2-5375-4A0D-9094-111EC1C751F5}" type="presParOf" srcId="{5C59C2C9-B3EB-4F95-A2B6-372224ED4B6F}" destId="{A3E1FB03-D75B-4207-9625-6F52900DE6D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85765B-BAF5-492B-B0E8-376C8E28D16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8576E98-0DB2-4968-8D37-6A4EE09128FA}">
      <dgm:prSet phldrT="[Text]" custT="1"/>
      <dgm:spPr/>
      <dgm:t>
        <a:bodyPr/>
        <a:lstStyle/>
        <a:p>
          <a:r>
            <a:rPr lang="en-GB" sz="3200">
              <a:latin typeface="Aldhabi" panose="01000000000000000000" pitchFamily="2" charset="-78"/>
              <a:cs typeface="Aldhabi" panose="01000000000000000000" pitchFamily="2" charset="-78"/>
            </a:rPr>
            <a:t>City hotel has more cancellations compare to Resort hotel.</a:t>
          </a:r>
          <a:endParaRPr lang="en-US" sz="3200"/>
        </a:p>
      </dgm:t>
    </dgm:pt>
    <dgm:pt modelId="{9B69D5F4-1A12-4358-B168-3E79ACF8D5F1}" type="parTrans" cxnId="{95624F57-EF83-4D98-8728-8E9FD4F0C097}">
      <dgm:prSet/>
      <dgm:spPr/>
      <dgm:t>
        <a:bodyPr/>
        <a:lstStyle/>
        <a:p>
          <a:endParaRPr lang="en-US"/>
        </a:p>
      </dgm:t>
    </dgm:pt>
    <dgm:pt modelId="{0DF3105B-86B9-49E4-87E6-B7ABAC92C936}" type="sibTrans" cxnId="{95624F57-EF83-4D98-8728-8E9FD4F0C097}">
      <dgm:prSet/>
      <dgm:spPr/>
      <dgm:t>
        <a:bodyPr/>
        <a:lstStyle/>
        <a:p>
          <a:endParaRPr lang="en-US"/>
        </a:p>
      </dgm:t>
    </dgm:pt>
    <dgm:pt modelId="{2BC28CAD-E34C-4A53-BBCA-1F43F9187DF9}" type="pres">
      <dgm:prSet presAssocID="{A785765B-BAF5-492B-B0E8-376C8E28D160}" presName="Name0" presStyleCnt="0">
        <dgm:presLayoutVars>
          <dgm:dir/>
          <dgm:animLvl val="lvl"/>
          <dgm:resizeHandles val="exact"/>
        </dgm:presLayoutVars>
      </dgm:prSet>
      <dgm:spPr/>
    </dgm:pt>
    <dgm:pt modelId="{92615DE5-DDBA-45B4-BDEB-F942EA43E485}" type="pres">
      <dgm:prSet presAssocID="{A785765B-BAF5-492B-B0E8-376C8E28D160}" presName="dummy" presStyleCnt="0"/>
      <dgm:spPr/>
    </dgm:pt>
    <dgm:pt modelId="{364C49CC-D3BE-4DBF-B1AA-AFADA5AE4533}" type="pres">
      <dgm:prSet presAssocID="{A785765B-BAF5-492B-B0E8-376C8E28D160}" presName="linH" presStyleCnt="0"/>
      <dgm:spPr/>
    </dgm:pt>
    <dgm:pt modelId="{36729803-96EA-4280-A161-914DD7728F8E}" type="pres">
      <dgm:prSet presAssocID="{A785765B-BAF5-492B-B0E8-376C8E28D160}" presName="padding1" presStyleCnt="0"/>
      <dgm:spPr/>
    </dgm:pt>
    <dgm:pt modelId="{920306C5-8FE1-4BBB-AADD-62244951B2BA}" type="pres">
      <dgm:prSet presAssocID="{F8576E98-0DB2-4968-8D37-6A4EE09128FA}" presName="linV" presStyleCnt="0"/>
      <dgm:spPr/>
    </dgm:pt>
    <dgm:pt modelId="{8BA2C101-6F56-43DF-ABF7-0F5C0A29D271}" type="pres">
      <dgm:prSet presAssocID="{F8576E98-0DB2-4968-8D37-6A4EE09128FA}" presName="spVertical1" presStyleCnt="0"/>
      <dgm:spPr/>
    </dgm:pt>
    <dgm:pt modelId="{41A27834-2BF6-49C2-B3D8-FA3337E78B48}" type="pres">
      <dgm:prSet presAssocID="{F8576E98-0DB2-4968-8D37-6A4EE09128FA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15E72F-0B0D-429C-A8DA-1416C9E6E59C}" type="pres">
      <dgm:prSet presAssocID="{F8576E98-0DB2-4968-8D37-6A4EE09128FA}" presName="spVertical2" presStyleCnt="0"/>
      <dgm:spPr/>
    </dgm:pt>
    <dgm:pt modelId="{49D1C402-F79C-46C3-999D-0B7F78FCF241}" type="pres">
      <dgm:prSet presAssocID="{F8576E98-0DB2-4968-8D37-6A4EE09128FA}" presName="spVertical3" presStyleCnt="0"/>
      <dgm:spPr/>
    </dgm:pt>
    <dgm:pt modelId="{7E0F2118-33B1-4382-93DB-954B43EB2862}" type="pres">
      <dgm:prSet presAssocID="{A785765B-BAF5-492B-B0E8-376C8E28D160}" presName="padding2" presStyleCnt="0"/>
      <dgm:spPr/>
    </dgm:pt>
    <dgm:pt modelId="{53F3DBD1-2044-4A07-A6CD-C9FCAC3BDA2D}" type="pres">
      <dgm:prSet presAssocID="{A785765B-BAF5-492B-B0E8-376C8E28D160}" presName="negArrow" presStyleCnt="0"/>
      <dgm:spPr/>
    </dgm:pt>
    <dgm:pt modelId="{99DED824-3708-4C7A-9675-D654868C7896}" type="pres">
      <dgm:prSet presAssocID="{A785765B-BAF5-492B-B0E8-376C8E28D160}" presName="backgroundArrow" presStyleLbl="node1" presStyleIdx="0" presStyleCnt="1" custLinFactNeighborX="0" custLinFactNeighborY="0"/>
      <dgm:spPr/>
    </dgm:pt>
  </dgm:ptLst>
  <dgm:cxnLst>
    <dgm:cxn modelId="{2B885D51-FCBC-45EF-9725-8FF5D0666877}" type="presOf" srcId="{F8576E98-0DB2-4968-8D37-6A4EE09128FA}" destId="{41A27834-2BF6-49C2-B3D8-FA3337E78B48}" srcOrd="0" destOrd="0" presId="urn:microsoft.com/office/officeart/2005/8/layout/hProcess3"/>
    <dgm:cxn modelId="{95624F57-EF83-4D98-8728-8E9FD4F0C097}" srcId="{A785765B-BAF5-492B-B0E8-376C8E28D160}" destId="{F8576E98-0DB2-4968-8D37-6A4EE09128FA}" srcOrd="0" destOrd="0" parTransId="{9B69D5F4-1A12-4358-B168-3E79ACF8D5F1}" sibTransId="{0DF3105B-86B9-49E4-87E6-B7ABAC92C936}"/>
    <dgm:cxn modelId="{2472487E-86A2-4F1B-B251-F1D6DA055462}" type="presOf" srcId="{A785765B-BAF5-492B-B0E8-376C8E28D160}" destId="{2BC28CAD-E34C-4A53-BBCA-1F43F9187DF9}" srcOrd="0" destOrd="0" presId="urn:microsoft.com/office/officeart/2005/8/layout/hProcess3"/>
    <dgm:cxn modelId="{BCDF9F11-ABD5-49EA-B697-ACB21E250986}" type="presParOf" srcId="{2BC28CAD-E34C-4A53-BBCA-1F43F9187DF9}" destId="{92615DE5-DDBA-45B4-BDEB-F942EA43E485}" srcOrd="0" destOrd="0" presId="urn:microsoft.com/office/officeart/2005/8/layout/hProcess3"/>
    <dgm:cxn modelId="{25827EBD-0930-4129-9B0D-9CD80061B0B0}" type="presParOf" srcId="{2BC28CAD-E34C-4A53-BBCA-1F43F9187DF9}" destId="{364C49CC-D3BE-4DBF-B1AA-AFADA5AE4533}" srcOrd="1" destOrd="0" presId="urn:microsoft.com/office/officeart/2005/8/layout/hProcess3"/>
    <dgm:cxn modelId="{04FAB324-F90C-4525-8AEF-E0CA5E56D52C}" type="presParOf" srcId="{364C49CC-D3BE-4DBF-B1AA-AFADA5AE4533}" destId="{36729803-96EA-4280-A161-914DD7728F8E}" srcOrd="0" destOrd="0" presId="urn:microsoft.com/office/officeart/2005/8/layout/hProcess3"/>
    <dgm:cxn modelId="{6F2B9FF0-CCEE-4279-A573-6C9543A0DE07}" type="presParOf" srcId="{364C49CC-D3BE-4DBF-B1AA-AFADA5AE4533}" destId="{920306C5-8FE1-4BBB-AADD-62244951B2BA}" srcOrd="1" destOrd="0" presId="urn:microsoft.com/office/officeart/2005/8/layout/hProcess3"/>
    <dgm:cxn modelId="{6AEEA4CF-084D-4F02-BD2B-B408D07D679D}" type="presParOf" srcId="{920306C5-8FE1-4BBB-AADD-62244951B2BA}" destId="{8BA2C101-6F56-43DF-ABF7-0F5C0A29D271}" srcOrd="0" destOrd="0" presId="urn:microsoft.com/office/officeart/2005/8/layout/hProcess3"/>
    <dgm:cxn modelId="{93055BB6-0037-447C-8DD2-8DAC22D37FF0}" type="presParOf" srcId="{920306C5-8FE1-4BBB-AADD-62244951B2BA}" destId="{41A27834-2BF6-49C2-B3D8-FA3337E78B48}" srcOrd="1" destOrd="0" presId="urn:microsoft.com/office/officeart/2005/8/layout/hProcess3"/>
    <dgm:cxn modelId="{0BB81AA8-4503-431A-B16A-47DE255935D6}" type="presParOf" srcId="{920306C5-8FE1-4BBB-AADD-62244951B2BA}" destId="{3715E72F-0B0D-429C-A8DA-1416C9E6E59C}" srcOrd="2" destOrd="0" presId="urn:microsoft.com/office/officeart/2005/8/layout/hProcess3"/>
    <dgm:cxn modelId="{1E404222-1398-4838-B004-5EBAAFE3E49F}" type="presParOf" srcId="{920306C5-8FE1-4BBB-AADD-62244951B2BA}" destId="{49D1C402-F79C-46C3-999D-0B7F78FCF241}" srcOrd="3" destOrd="0" presId="urn:microsoft.com/office/officeart/2005/8/layout/hProcess3"/>
    <dgm:cxn modelId="{B95DE06C-6714-4364-A971-1AA069BB3889}" type="presParOf" srcId="{364C49CC-D3BE-4DBF-B1AA-AFADA5AE4533}" destId="{7E0F2118-33B1-4382-93DB-954B43EB2862}" srcOrd="2" destOrd="0" presId="urn:microsoft.com/office/officeart/2005/8/layout/hProcess3"/>
    <dgm:cxn modelId="{1507E533-5A5E-4456-90CB-BE99721E79A2}" type="presParOf" srcId="{364C49CC-D3BE-4DBF-B1AA-AFADA5AE4533}" destId="{53F3DBD1-2044-4A07-A6CD-C9FCAC3BDA2D}" srcOrd="3" destOrd="0" presId="urn:microsoft.com/office/officeart/2005/8/layout/hProcess3"/>
    <dgm:cxn modelId="{52DD4CDC-DDDF-4E42-977E-8D673360211F}" type="presParOf" srcId="{364C49CC-D3BE-4DBF-B1AA-AFADA5AE4533}" destId="{99DED824-3708-4C7A-9675-D654868C789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21F289-F587-4F48-8EBF-899227CA4A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C86AA00-07C4-41CD-9DD8-B7FEE2F10855}">
      <dgm:prSet phldrT="[Text]" phldr="0"/>
      <dgm:spPr/>
      <dgm:t>
        <a:bodyPr/>
        <a:lstStyle/>
        <a:p>
          <a:pPr rtl="0"/>
          <a:r>
            <a:rPr lang="en-GB">
              <a:latin typeface="Aldhabi" panose="01000000000000000000" pitchFamily="2" charset="-78"/>
              <a:cs typeface="Aldhabi" panose="01000000000000000000" pitchFamily="2" charset="-78"/>
            </a:rPr>
            <a:t>Monthly Reservation Count</a:t>
          </a:r>
        </a:p>
      </dgm:t>
    </dgm:pt>
    <dgm:pt modelId="{53BD7D5C-00AB-4E21-A3B0-F2A490255482}" type="parTrans" cxnId="{8C65E625-671A-41B2-B224-622D0D6FC92C}">
      <dgm:prSet/>
      <dgm:spPr/>
      <dgm:t>
        <a:bodyPr/>
        <a:lstStyle/>
        <a:p>
          <a:endParaRPr lang="en-GB"/>
        </a:p>
      </dgm:t>
    </dgm:pt>
    <dgm:pt modelId="{B642618A-F456-41A8-BDAA-6F59707E0823}" type="sibTrans" cxnId="{8C65E625-671A-41B2-B224-622D0D6FC92C}">
      <dgm:prSet/>
      <dgm:spPr/>
      <dgm:t>
        <a:bodyPr/>
        <a:lstStyle/>
        <a:p>
          <a:endParaRPr lang="en-GB"/>
        </a:p>
      </dgm:t>
    </dgm:pt>
    <dgm:pt modelId="{EAC6726E-376D-40D1-94CC-8A0BDFE125B4}" type="pres">
      <dgm:prSet presAssocID="{1221F289-F587-4F48-8EBF-899227CA4AB1}" presName="linear" presStyleCnt="0">
        <dgm:presLayoutVars>
          <dgm:animLvl val="lvl"/>
          <dgm:resizeHandles val="exact"/>
        </dgm:presLayoutVars>
      </dgm:prSet>
      <dgm:spPr/>
    </dgm:pt>
    <dgm:pt modelId="{D79C2142-CEF1-410E-A972-64BB21A994DA}" type="pres">
      <dgm:prSet presAssocID="{5C86AA00-07C4-41CD-9DD8-B7FEE2F10855}" presName="parentText" presStyleLbl="node1" presStyleIdx="0" presStyleCnt="1" custLinFactNeighborX="1538" custLinFactNeighborY="7593">
        <dgm:presLayoutVars>
          <dgm:chMax val="0"/>
          <dgm:bulletEnabled val="1"/>
        </dgm:presLayoutVars>
      </dgm:prSet>
      <dgm:spPr/>
    </dgm:pt>
  </dgm:ptLst>
  <dgm:cxnLst>
    <dgm:cxn modelId="{8C65E625-671A-41B2-B224-622D0D6FC92C}" srcId="{1221F289-F587-4F48-8EBF-899227CA4AB1}" destId="{5C86AA00-07C4-41CD-9DD8-B7FEE2F10855}" srcOrd="0" destOrd="0" parTransId="{53BD7D5C-00AB-4E21-A3B0-F2A490255482}" sibTransId="{B642618A-F456-41A8-BDAA-6F59707E0823}"/>
    <dgm:cxn modelId="{E5336187-8B7D-4728-B377-40D5598FE129}" type="presOf" srcId="{1221F289-F587-4F48-8EBF-899227CA4AB1}" destId="{EAC6726E-376D-40D1-94CC-8A0BDFE125B4}" srcOrd="0" destOrd="0" presId="urn:microsoft.com/office/officeart/2005/8/layout/vList2"/>
    <dgm:cxn modelId="{7359038A-D038-47A8-8B56-EB4B894DC714}" type="presOf" srcId="{5C86AA00-07C4-41CD-9DD8-B7FEE2F10855}" destId="{D79C2142-CEF1-410E-A972-64BB21A994DA}" srcOrd="0" destOrd="0" presId="urn:microsoft.com/office/officeart/2005/8/layout/vList2"/>
    <dgm:cxn modelId="{5D7E41E1-4552-42F2-94FB-43B9A7A18994}" type="presParOf" srcId="{EAC6726E-376D-40D1-94CC-8A0BDFE125B4}" destId="{D79C2142-CEF1-410E-A972-64BB21A994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4B21EB-A644-4074-943C-14F34C2C89D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75BE3D6-83DF-4210-A2C6-0FD809E18627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Number of</a:t>
          </a:r>
          <a:endParaRPr lang="en-GB"/>
        </a:p>
      </dgm:t>
    </dgm:pt>
    <dgm:pt modelId="{E99F56C5-07C4-4B78-8215-FBBED8A97DB5}" type="parTrans" cxnId="{50540532-71B6-4AEC-89E6-526557BB8B85}">
      <dgm:prSet/>
      <dgm:spPr/>
      <dgm:t>
        <a:bodyPr/>
        <a:lstStyle/>
        <a:p>
          <a:endParaRPr lang="en-GB"/>
        </a:p>
      </dgm:t>
    </dgm:pt>
    <dgm:pt modelId="{FE2C5A91-6560-4B38-9718-BB1C1FB44B2D}" type="sibTrans" cxnId="{50540532-71B6-4AEC-89E6-526557BB8B85}">
      <dgm:prSet/>
      <dgm:spPr/>
      <dgm:t>
        <a:bodyPr/>
        <a:lstStyle/>
        <a:p>
          <a:endParaRPr lang="en-GB"/>
        </a:p>
      </dgm:t>
    </dgm:pt>
    <dgm:pt modelId="{A0731668-CC46-4BA1-80A8-B280F5280D9C}">
      <dgm:prSet phldrT="[Text]" phldr="0"/>
      <dgm:spPr/>
      <dgm:t>
        <a:bodyPr/>
        <a:lstStyle/>
        <a:p>
          <a:r>
            <a:rPr lang="en-GB">
              <a:latin typeface="Calibri Light" panose="020F0302020204030204"/>
            </a:rPr>
            <a:t>Adult</a:t>
          </a:r>
          <a:endParaRPr lang="en-GB"/>
        </a:p>
      </dgm:t>
    </dgm:pt>
    <dgm:pt modelId="{ACDEC755-343C-4F5F-820D-25542901DB5F}" type="parTrans" cxnId="{E4EF63E9-7E44-42EC-9779-985CC6946385}">
      <dgm:prSet/>
      <dgm:spPr/>
      <dgm:t>
        <a:bodyPr/>
        <a:lstStyle/>
        <a:p>
          <a:endParaRPr lang="en-GB"/>
        </a:p>
      </dgm:t>
    </dgm:pt>
    <dgm:pt modelId="{98DC34A2-99A2-4773-BB08-447A1358958C}" type="sibTrans" cxnId="{E4EF63E9-7E44-42EC-9779-985CC6946385}">
      <dgm:prSet/>
      <dgm:spPr/>
      <dgm:t>
        <a:bodyPr/>
        <a:lstStyle/>
        <a:p>
          <a:endParaRPr lang="en-GB"/>
        </a:p>
      </dgm:t>
    </dgm:pt>
    <dgm:pt modelId="{F84ED435-CDEF-459A-9993-568529A3BA6D}">
      <dgm:prSet phldrT="[Text]" phldr="0"/>
      <dgm:spPr/>
      <dgm:t>
        <a:bodyPr/>
        <a:lstStyle/>
        <a:p>
          <a:r>
            <a:rPr lang="en-GB">
              <a:latin typeface="Calibri Light" panose="020F0302020204030204"/>
            </a:rPr>
            <a:t>Children</a:t>
          </a:r>
          <a:endParaRPr lang="en-GB"/>
        </a:p>
      </dgm:t>
    </dgm:pt>
    <dgm:pt modelId="{66D720F2-0EB3-4427-9657-67C72FACCDC7}" type="parTrans" cxnId="{14B1163F-2B8C-4D2D-B87A-757BD3F4F55C}">
      <dgm:prSet/>
      <dgm:spPr/>
      <dgm:t>
        <a:bodyPr/>
        <a:lstStyle/>
        <a:p>
          <a:endParaRPr lang="en-GB"/>
        </a:p>
      </dgm:t>
    </dgm:pt>
    <dgm:pt modelId="{28C9C22C-1EF7-488C-BBFD-6DB20EB26422}" type="sibTrans" cxnId="{14B1163F-2B8C-4D2D-B87A-757BD3F4F55C}">
      <dgm:prSet/>
      <dgm:spPr/>
      <dgm:t>
        <a:bodyPr/>
        <a:lstStyle/>
        <a:p>
          <a:endParaRPr lang="en-GB"/>
        </a:p>
      </dgm:t>
    </dgm:pt>
    <dgm:pt modelId="{36C97FF6-AD05-4D6A-950C-4DBCA6158870}">
      <dgm:prSet phldrT="[Text]" phldr="0"/>
      <dgm:spPr/>
      <dgm:t>
        <a:bodyPr/>
        <a:lstStyle/>
        <a:p>
          <a:r>
            <a:rPr lang="en-GB">
              <a:latin typeface="Calibri Light" panose="020F0302020204030204"/>
            </a:rPr>
            <a:t>Families</a:t>
          </a:r>
          <a:endParaRPr lang="en-GB"/>
        </a:p>
      </dgm:t>
    </dgm:pt>
    <dgm:pt modelId="{80271660-EE83-46CF-9572-0304E7B92C1B}" type="parTrans" cxnId="{1BBE32A4-A46E-40BE-B1D5-6D85BC1C936A}">
      <dgm:prSet/>
      <dgm:spPr/>
      <dgm:t>
        <a:bodyPr/>
        <a:lstStyle/>
        <a:p>
          <a:endParaRPr lang="en-GB"/>
        </a:p>
      </dgm:t>
    </dgm:pt>
    <dgm:pt modelId="{5F1F2980-C902-460D-9E3A-38EB2B4FA679}" type="sibTrans" cxnId="{1BBE32A4-A46E-40BE-B1D5-6D85BC1C936A}">
      <dgm:prSet/>
      <dgm:spPr/>
      <dgm:t>
        <a:bodyPr/>
        <a:lstStyle/>
        <a:p>
          <a:endParaRPr lang="en-GB"/>
        </a:p>
      </dgm:t>
    </dgm:pt>
    <dgm:pt modelId="{18E56E54-7308-4B19-8E74-E2B03CB79625}" type="pres">
      <dgm:prSet presAssocID="{A34B21EB-A644-4074-943C-14F34C2C89D9}" presName="linearFlow" presStyleCnt="0">
        <dgm:presLayoutVars>
          <dgm:dir/>
          <dgm:animLvl val="lvl"/>
          <dgm:resizeHandles val="exact"/>
        </dgm:presLayoutVars>
      </dgm:prSet>
      <dgm:spPr/>
    </dgm:pt>
    <dgm:pt modelId="{F5C09A56-8B83-49B2-8C04-E5BE55B7BFB9}" type="pres">
      <dgm:prSet presAssocID="{C75BE3D6-83DF-4210-A2C6-0FD809E18627}" presName="composite" presStyleCnt="0"/>
      <dgm:spPr/>
    </dgm:pt>
    <dgm:pt modelId="{91B5ABF0-B1DD-4224-AE4D-57724E0712E8}" type="pres">
      <dgm:prSet presAssocID="{C75BE3D6-83DF-4210-A2C6-0FD809E1862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786CB09C-CB40-4218-B19B-3D911F0EB2D6}" type="pres">
      <dgm:prSet presAssocID="{C75BE3D6-83DF-4210-A2C6-0FD809E18627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313D7A24-1483-458E-A74C-4F404076D5AC}" type="presOf" srcId="{36C97FF6-AD05-4D6A-950C-4DBCA6158870}" destId="{786CB09C-CB40-4218-B19B-3D911F0EB2D6}" srcOrd="0" destOrd="2" presId="urn:microsoft.com/office/officeart/2005/8/layout/chevron2"/>
    <dgm:cxn modelId="{50540532-71B6-4AEC-89E6-526557BB8B85}" srcId="{A34B21EB-A644-4074-943C-14F34C2C89D9}" destId="{C75BE3D6-83DF-4210-A2C6-0FD809E18627}" srcOrd="0" destOrd="0" parTransId="{E99F56C5-07C4-4B78-8215-FBBED8A97DB5}" sibTransId="{FE2C5A91-6560-4B38-9718-BB1C1FB44B2D}"/>
    <dgm:cxn modelId="{9F29043E-266F-4D57-B1C1-5B4F0BE62B07}" type="presOf" srcId="{F84ED435-CDEF-459A-9993-568529A3BA6D}" destId="{786CB09C-CB40-4218-B19B-3D911F0EB2D6}" srcOrd="0" destOrd="1" presId="urn:microsoft.com/office/officeart/2005/8/layout/chevron2"/>
    <dgm:cxn modelId="{14B1163F-2B8C-4D2D-B87A-757BD3F4F55C}" srcId="{C75BE3D6-83DF-4210-A2C6-0FD809E18627}" destId="{F84ED435-CDEF-459A-9993-568529A3BA6D}" srcOrd="1" destOrd="0" parTransId="{66D720F2-0EB3-4427-9657-67C72FACCDC7}" sibTransId="{28C9C22C-1EF7-488C-BBFD-6DB20EB26422}"/>
    <dgm:cxn modelId="{22216381-5596-46AD-9037-137AA71F491D}" type="presOf" srcId="{A34B21EB-A644-4074-943C-14F34C2C89D9}" destId="{18E56E54-7308-4B19-8E74-E2B03CB79625}" srcOrd="0" destOrd="0" presId="urn:microsoft.com/office/officeart/2005/8/layout/chevron2"/>
    <dgm:cxn modelId="{D026469E-C987-4F39-B730-2A9C15EF07E3}" type="presOf" srcId="{C75BE3D6-83DF-4210-A2C6-0FD809E18627}" destId="{91B5ABF0-B1DD-4224-AE4D-57724E0712E8}" srcOrd="0" destOrd="0" presId="urn:microsoft.com/office/officeart/2005/8/layout/chevron2"/>
    <dgm:cxn modelId="{1BBE32A4-A46E-40BE-B1D5-6D85BC1C936A}" srcId="{C75BE3D6-83DF-4210-A2C6-0FD809E18627}" destId="{36C97FF6-AD05-4D6A-950C-4DBCA6158870}" srcOrd="2" destOrd="0" parTransId="{80271660-EE83-46CF-9572-0304E7B92C1B}" sibTransId="{5F1F2980-C902-460D-9E3A-38EB2B4FA679}"/>
    <dgm:cxn modelId="{35D2ACA5-849F-41FF-B757-FB2AFE00C3D0}" type="presOf" srcId="{A0731668-CC46-4BA1-80A8-B280F5280D9C}" destId="{786CB09C-CB40-4218-B19B-3D911F0EB2D6}" srcOrd="0" destOrd="0" presId="urn:microsoft.com/office/officeart/2005/8/layout/chevron2"/>
    <dgm:cxn modelId="{E4EF63E9-7E44-42EC-9779-985CC6946385}" srcId="{C75BE3D6-83DF-4210-A2C6-0FD809E18627}" destId="{A0731668-CC46-4BA1-80A8-B280F5280D9C}" srcOrd="0" destOrd="0" parTransId="{ACDEC755-343C-4F5F-820D-25542901DB5F}" sibTransId="{98DC34A2-99A2-4773-BB08-447A1358958C}"/>
    <dgm:cxn modelId="{135AE27F-6EB4-4F51-BA35-E1F640D84397}" type="presParOf" srcId="{18E56E54-7308-4B19-8E74-E2B03CB79625}" destId="{F5C09A56-8B83-49B2-8C04-E5BE55B7BFB9}" srcOrd="0" destOrd="0" presId="urn:microsoft.com/office/officeart/2005/8/layout/chevron2"/>
    <dgm:cxn modelId="{04390418-B0A8-4757-A0E3-C087DAC478B4}" type="presParOf" srcId="{F5C09A56-8B83-49B2-8C04-E5BE55B7BFB9}" destId="{91B5ABF0-B1DD-4224-AE4D-57724E0712E8}" srcOrd="0" destOrd="0" presId="urn:microsoft.com/office/officeart/2005/8/layout/chevron2"/>
    <dgm:cxn modelId="{1602C797-A5AC-4E4A-B5C6-24BBB4B57ED3}" type="presParOf" srcId="{F5C09A56-8B83-49B2-8C04-E5BE55B7BFB9}" destId="{786CB09C-CB40-4218-B19B-3D911F0EB2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02C8B-A79A-40E4-9804-CB665FA31E7B}">
      <dsp:nvSpPr>
        <dsp:cNvPr id="0" name=""/>
        <dsp:cNvSpPr/>
      </dsp:nvSpPr>
      <dsp:spPr>
        <a:xfrm flipH="1">
          <a:off x="3345903" y="514409"/>
          <a:ext cx="3651342" cy="1099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>
              <a:latin typeface="Aldhabi" panose="01000000000000000000" pitchFamily="2" charset="-78"/>
              <a:cs typeface="Aldhabi" panose="01000000000000000000" pitchFamily="2" charset="-78"/>
            </a:rPr>
            <a:t>Based on Categories.</a:t>
          </a:r>
        </a:p>
      </dsp:txBody>
      <dsp:txXfrm>
        <a:off x="3378097" y="546603"/>
        <a:ext cx="3586954" cy="1034792"/>
      </dsp:txXfrm>
    </dsp:sp>
    <dsp:sp modelId="{8FE153D4-2C9D-4F01-9897-99FB0F9DB046}">
      <dsp:nvSpPr>
        <dsp:cNvPr id="0" name=""/>
        <dsp:cNvSpPr/>
      </dsp:nvSpPr>
      <dsp:spPr>
        <a:xfrm rot="16200000">
          <a:off x="6125714" y="1933100"/>
          <a:ext cx="821049" cy="39757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244988" y="2012616"/>
        <a:ext cx="582501" cy="238547"/>
      </dsp:txXfrm>
    </dsp:sp>
    <dsp:sp modelId="{4AEC8BE1-FF13-4CCA-960A-2CC08869049F}">
      <dsp:nvSpPr>
        <dsp:cNvPr id="0" name=""/>
        <dsp:cNvSpPr/>
      </dsp:nvSpPr>
      <dsp:spPr>
        <a:xfrm>
          <a:off x="5510992" y="2554364"/>
          <a:ext cx="2271880" cy="1135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Aldhabi" panose="01000000000000000000" pitchFamily="2" charset="-78"/>
              <a:cs typeface="Aldhabi" panose="01000000000000000000" pitchFamily="2" charset="-78"/>
            </a:rPr>
            <a:t>City Hotel.</a:t>
          </a:r>
        </a:p>
      </dsp:txBody>
      <dsp:txXfrm>
        <a:off x="5544263" y="2587635"/>
        <a:ext cx="2205338" cy="1069398"/>
      </dsp:txXfrm>
    </dsp:sp>
    <dsp:sp modelId="{0AF71C99-9F21-4C02-BD5A-ED2FB56B69CE}">
      <dsp:nvSpPr>
        <dsp:cNvPr id="0" name=""/>
        <dsp:cNvSpPr/>
      </dsp:nvSpPr>
      <dsp:spPr>
        <a:xfrm rot="10800007" flipV="1">
          <a:off x="7293957" y="-22873"/>
          <a:ext cx="29741" cy="2460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7302879" y="26330"/>
        <a:ext cx="11897" cy="147607"/>
      </dsp:txXfrm>
    </dsp:sp>
    <dsp:sp modelId="{EE8DFDCF-09AA-43FE-8FD9-D10595DFC439}">
      <dsp:nvSpPr>
        <dsp:cNvPr id="0" name=""/>
        <dsp:cNvSpPr/>
      </dsp:nvSpPr>
      <dsp:spPr>
        <a:xfrm>
          <a:off x="2408890" y="2554370"/>
          <a:ext cx="2271880" cy="1135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Aldhabi" panose="01000000000000000000" pitchFamily="2" charset="-78"/>
              <a:cs typeface="Aldhabi" panose="01000000000000000000" pitchFamily="2" charset="-78"/>
            </a:rPr>
            <a:t>Resort Hotel.</a:t>
          </a:r>
        </a:p>
      </dsp:txBody>
      <dsp:txXfrm>
        <a:off x="2442161" y="2587641"/>
        <a:ext cx="2205338" cy="1069398"/>
      </dsp:txXfrm>
    </dsp:sp>
    <dsp:sp modelId="{7F209BB9-E280-4965-BE5D-6FA832CD0565}">
      <dsp:nvSpPr>
        <dsp:cNvPr id="0" name=""/>
        <dsp:cNvSpPr/>
      </dsp:nvSpPr>
      <dsp:spPr>
        <a:xfrm rot="16200000">
          <a:off x="3401043" y="1950390"/>
          <a:ext cx="825074" cy="39757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>
            <a:solidFill>
              <a:schemeClr val="tx1"/>
            </a:solidFill>
          </a:endParaRPr>
        </a:p>
      </dsp:txBody>
      <dsp:txXfrm>
        <a:off x="3520317" y="2029906"/>
        <a:ext cx="586526" cy="238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7D366-09D6-4A1D-A0EC-30DE051A7AD7}">
      <dsp:nvSpPr>
        <dsp:cNvPr id="0" name=""/>
        <dsp:cNvSpPr/>
      </dsp:nvSpPr>
      <dsp:spPr>
        <a:xfrm>
          <a:off x="7242416" y="3555763"/>
          <a:ext cx="91440" cy="238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9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800F9-87C1-4825-BF3A-CBDF584A886B}">
      <dsp:nvSpPr>
        <dsp:cNvPr id="0" name=""/>
        <dsp:cNvSpPr/>
      </dsp:nvSpPr>
      <dsp:spPr>
        <a:xfrm>
          <a:off x="5075576" y="2180286"/>
          <a:ext cx="2212560" cy="238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41"/>
              </a:lnTo>
              <a:lnTo>
                <a:pt x="2212560" y="162841"/>
              </a:lnTo>
              <a:lnTo>
                <a:pt x="2212560" y="2389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A3EE-7F13-4CDB-9016-72561DEC443F}">
      <dsp:nvSpPr>
        <dsp:cNvPr id="0" name=""/>
        <dsp:cNvSpPr/>
      </dsp:nvSpPr>
      <dsp:spPr>
        <a:xfrm>
          <a:off x="2863016" y="3555763"/>
          <a:ext cx="1475040" cy="238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41"/>
              </a:lnTo>
              <a:lnTo>
                <a:pt x="1475040" y="162841"/>
              </a:lnTo>
              <a:lnTo>
                <a:pt x="1475040" y="2389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CF189-2565-404F-87C3-DF5374AF8C1D}">
      <dsp:nvSpPr>
        <dsp:cNvPr id="0" name=""/>
        <dsp:cNvSpPr/>
      </dsp:nvSpPr>
      <dsp:spPr>
        <a:xfrm>
          <a:off x="1387975" y="3555763"/>
          <a:ext cx="1475040" cy="238955"/>
        </a:xfrm>
        <a:custGeom>
          <a:avLst/>
          <a:gdLst/>
          <a:ahLst/>
          <a:cxnLst/>
          <a:rect l="0" t="0" r="0" b="0"/>
          <a:pathLst>
            <a:path>
              <a:moveTo>
                <a:pt x="1475040" y="0"/>
              </a:moveTo>
              <a:lnTo>
                <a:pt x="1475040" y="162841"/>
              </a:lnTo>
              <a:lnTo>
                <a:pt x="0" y="162841"/>
              </a:lnTo>
              <a:lnTo>
                <a:pt x="0" y="2389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C79FE-0F03-49A5-85F8-CD559A5E0BE6}">
      <dsp:nvSpPr>
        <dsp:cNvPr id="0" name=""/>
        <dsp:cNvSpPr/>
      </dsp:nvSpPr>
      <dsp:spPr>
        <a:xfrm>
          <a:off x="2863016" y="2180286"/>
          <a:ext cx="2212560" cy="238955"/>
        </a:xfrm>
        <a:custGeom>
          <a:avLst/>
          <a:gdLst/>
          <a:ahLst/>
          <a:cxnLst/>
          <a:rect l="0" t="0" r="0" b="0"/>
          <a:pathLst>
            <a:path>
              <a:moveTo>
                <a:pt x="2212560" y="0"/>
              </a:moveTo>
              <a:lnTo>
                <a:pt x="2212560" y="162841"/>
              </a:lnTo>
              <a:lnTo>
                <a:pt x="0" y="162841"/>
              </a:lnTo>
              <a:lnTo>
                <a:pt x="0" y="2389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21948-EA74-4A43-BEFC-ADEBF04CF45D}">
      <dsp:nvSpPr>
        <dsp:cNvPr id="0" name=""/>
        <dsp:cNvSpPr/>
      </dsp:nvSpPr>
      <dsp:spPr>
        <a:xfrm>
          <a:off x="3691827" y="1043763"/>
          <a:ext cx="2767497" cy="1136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86037-0CF4-4376-B1E3-1761B380D0E0}">
      <dsp:nvSpPr>
        <dsp:cNvPr id="0" name=""/>
        <dsp:cNvSpPr/>
      </dsp:nvSpPr>
      <dsp:spPr>
        <a:xfrm>
          <a:off x="3783119" y="1130490"/>
          <a:ext cx="2767497" cy="1136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ldhabi" panose="01000000000000000000" pitchFamily="2" charset="-78"/>
              <a:cs typeface="Aldhabi" panose="01000000000000000000" pitchFamily="2" charset="-78"/>
            </a:rPr>
            <a:t>Based Categories.</a:t>
          </a:r>
        </a:p>
      </dsp:txBody>
      <dsp:txXfrm>
        <a:off x="3816407" y="1163778"/>
        <a:ext cx="2700921" cy="1069946"/>
      </dsp:txXfrm>
    </dsp:sp>
    <dsp:sp modelId="{09868F26-6016-478A-9552-18C8B9C56E7E}">
      <dsp:nvSpPr>
        <dsp:cNvPr id="0" name=""/>
        <dsp:cNvSpPr/>
      </dsp:nvSpPr>
      <dsp:spPr>
        <a:xfrm>
          <a:off x="1479267" y="2419241"/>
          <a:ext cx="2767497" cy="1136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0C09E-48EF-4D41-BC1C-493BEC00FF33}">
      <dsp:nvSpPr>
        <dsp:cNvPr id="0" name=""/>
        <dsp:cNvSpPr/>
      </dsp:nvSpPr>
      <dsp:spPr>
        <a:xfrm>
          <a:off x="1570558" y="2505968"/>
          <a:ext cx="2767497" cy="1136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ldhabi" panose="01000000000000000000" pitchFamily="2" charset="-78"/>
              <a:cs typeface="Aldhabi" panose="01000000000000000000" pitchFamily="2" charset="-78"/>
            </a:rPr>
            <a:t>Tourism</a:t>
          </a:r>
        </a:p>
      </dsp:txBody>
      <dsp:txXfrm>
        <a:off x="1603846" y="2539256"/>
        <a:ext cx="2700921" cy="1069946"/>
      </dsp:txXfrm>
    </dsp:sp>
    <dsp:sp modelId="{19AAC95D-CAA7-4A2A-B8DE-511015CECE4E}">
      <dsp:nvSpPr>
        <dsp:cNvPr id="0" name=""/>
        <dsp:cNvSpPr/>
      </dsp:nvSpPr>
      <dsp:spPr>
        <a:xfrm>
          <a:off x="4227" y="3794719"/>
          <a:ext cx="2767497" cy="1136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0ED7E-0EE4-4CE0-8B19-6FF6EBB8D514}">
      <dsp:nvSpPr>
        <dsp:cNvPr id="0" name=""/>
        <dsp:cNvSpPr/>
      </dsp:nvSpPr>
      <dsp:spPr>
        <a:xfrm>
          <a:off x="95518" y="3881445"/>
          <a:ext cx="2767497" cy="1136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ldhabi" panose="01000000000000000000" pitchFamily="2" charset="-78"/>
              <a:cs typeface="Aldhabi" panose="01000000000000000000" pitchFamily="2" charset="-78"/>
            </a:rPr>
            <a:t>Adults</a:t>
          </a:r>
        </a:p>
      </dsp:txBody>
      <dsp:txXfrm>
        <a:off x="128806" y="3914733"/>
        <a:ext cx="2700921" cy="1069946"/>
      </dsp:txXfrm>
    </dsp:sp>
    <dsp:sp modelId="{6DCD49FE-789C-4613-9F15-78736160B5C2}">
      <dsp:nvSpPr>
        <dsp:cNvPr id="0" name=""/>
        <dsp:cNvSpPr/>
      </dsp:nvSpPr>
      <dsp:spPr>
        <a:xfrm>
          <a:off x="2954307" y="3794719"/>
          <a:ext cx="2767497" cy="1136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630B8-3786-41C7-BA2C-7B913195D85F}">
      <dsp:nvSpPr>
        <dsp:cNvPr id="0" name=""/>
        <dsp:cNvSpPr/>
      </dsp:nvSpPr>
      <dsp:spPr>
        <a:xfrm>
          <a:off x="3045598" y="3881445"/>
          <a:ext cx="2767497" cy="1136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ldhabi" panose="01000000000000000000" pitchFamily="2" charset="-78"/>
              <a:cs typeface="Aldhabi" panose="01000000000000000000" pitchFamily="2" charset="-78"/>
            </a:rPr>
            <a:t>Children</a:t>
          </a:r>
        </a:p>
      </dsp:txBody>
      <dsp:txXfrm>
        <a:off x="3078886" y="3914733"/>
        <a:ext cx="2700921" cy="1069946"/>
      </dsp:txXfrm>
    </dsp:sp>
    <dsp:sp modelId="{4AE53FD7-5012-4CF2-ADA7-2664BB0BE19C}">
      <dsp:nvSpPr>
        <dsp:cNvPr id="0" name=""/>
        <dsp:cNvSpPr/>
      </dsp:nvSpPr>
      <dsp:spPr>
        <a:xfrm>
          <a:off x="5904387" y="2419241"/>
          <a:ext cx="2767497" cy="1136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C77F-4FCE-46D3-ADF7-24BF7D879468}">
      <dsp:nvSpPr>
        <dsp:cNvPr id="0" name=""/>
        <dsp:cNvSpPr/>
      </dsp:nvSpPr>
      <dsp:spPr>
        <a:xfrm>
          <a:off x="5995679" y="2505968"/>
          <a:ext cx="2767497" cy="1136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ldhabi" panose="01000000000000000000" pitchFamily="2" charset="-78"/>
              <a:cs typeface="Aldhabi" panose="01000000000000000000" pitchFamily="2" charset="-78"/>
            </a:rPr>
            <a:t>Official</a:t>
          </a:r>
        </a:p>
      </dsp:txBody>
      <dsp:txXfrm>
        <a:off x="6028967" y="2539256"/>
        <a:ext cx="2700921" cy="1069946"/>
      </dsp:txXfrm>
    </dsp:sp>
    <dsp:sp modelId="{6E2BCA5C-7049-46A3-81C0-469A9FEB353A}">
      <dsp:nvSpPr>
        <dsp:cNvPr id="0" name=""/>
        <dsp:cNvSpPr/>
      </dsp:nvSpPr>
      <dsp:spPr>
        <a:xfrm>
          <a:off x="5904387" y="3794719"/>
          <a:ext cx="2767497" cy="1136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8BCD3-348B-4186-9B07-A45209AF3A62}">
      <dsp:nvSpPr>
        <dsp:cNvPr id="0" name=""/>
        <dsp:cNvSpPr/>
      </dsp:nvSpPr>
      <dsp:spPr>
        <a:xfrm>
          <a:off x="5995679" y="3881445"/>
          <a:ext cx="2767497" cy="1136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>
              <a:latin typeface="Aldhabi" panose="01000000000000000000" pitchFamily="2" charset="-78"/>
              <a:cs typeface="Aldhabi" panose="01000000000000000000" pitchFamily="2" charset="-78"/>
            </a:rPr>
            <a:t>Business person</a:t>
          </a:r>
        </a:p>
      </dsp:txBody>
      <dsp:txXfrm>
        <a:off x="6028967" y="3914733"/>
        <a:ext cx="2700921" cy="1069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97E91-0CC0-4047-8C87-C9D659610258}">
      <dsp:nvSpPr>
        <dsp:cNvPr id="0" name=""/>
        <dsp:cNvSpPr/>
      </dsp:nvSpPr>
      <dsp:spPr>
        <a:xfrm>
          <a:off x="201" y="452305"/>
          <a:ext cx="1856773" cy="9283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latin typeface="Aldhabi"/>
              <a:cs typeface="Aldhabi"/>
            </a:rPr>
            <a:t>Types Of Hotel</a:t>
          </a:r>
        </a:p>
      </dsp:txBody>
      <dsp:txXfrm>
        <a:off x="27392" y="479496"/>
        <a:ext cx="1802391" cy="874004"/>
      </dsp:txXfrm>
    </dsp:sp>
    <dsp:sp modelId="{38DE3ADF-E4C4-4A59-87B0-20AF6CD129E6}">
      <dsp:nvSpPr>
        <dsp:cNvPr id="0" name=""/>
        <dsp:cNvSpPr/>
      </dsp:nvSpPr>
      <dsp:spPr>
        <a:xfrm>
          <a:off x="185879" y="1380692"/>
          <a:ext cx="185677" cy="476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893"/>
              </a:lnTo>
              <a:lnTo>
                <a:pt x="185677" y="4768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66EDA-1389-45B5-8160-1B121038F947}">
      <dsp:nvSpPr>
        <dsp:cNvPr id="0" name=""/>
        <dsp:cNvSpPr/>
      </dsp:nvSpPr>
      <dsp:spPr>
        <a:xfrm>
          <a:off x="371556" y="1612788"/>
          <a:ext cx="2207911" cy="489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>
              <a:latin typeface="Aldhabi"/>
              <a:cs typeface="Aldhabi"/>
            </a:rPr>
            <a:t>City Hotel</a:t>
          </a:r>
        </a:p>
      </dsp:txBody>
      <dsp:txXfrm>
        <a:off x="385896" y="1627128"/>
        <a:ext cx="2179231" cy="460913"/>
      </dsp:txXfrm>
    </dsp:sp>
    <dsp:sp modelId="{283BDE38-2AE2-4AC1-8B4B-F03A0E9950D4}">
      <dsp:nvSpPr>
        <dsp:cNvPr id="0" name=""/>
        <dsp:cNvSpPr/>
      </dsp:nvSpPr>
      <dsp:spPr>
        <a:xfrm>
          <a:off x="185879" y="1380692"/>
          <a:ext cx="185677" cy="1231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620"/>
              </a:lnTo>
              <a:lnTo>
                <a:pt x="185677" y="12316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3920E-5EFA-46AB-8FB7-A21440DBA699}">
      <dsp:nvSpPr>
        <dsp:cNvPr id="0" name=""/>
        <dsp:cNvSpPr/>
      </dsp:nvSpPr>
      <dsp:spPr>
        <a:xfrm>
          <a:off x="371556" y="2334479"/>
          <a:ext cx="2261668" cy="55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87685"/>
              <a:satOff val="-3889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>
              <a:latin typeface="Aldhabi"/>
              <a:cs typeface="Aldhabi"/>
            </a:rPr>
            <a:t>Resort Hotel</a:t>
          </a:r>
        </a:p>
      </dsp:txBody>
      <dsp:txXfrm>
        <a:off x="387831" y="2350754"/>
        <a:ext cx="2229118" cy="523117"/>
      </dsp:txXfrm>
    </dsp:sp>
    <dsp:sp modelId="{82F31B81-7FD3-4C76-BFC0-2EAB7B868594}">
      <dsp:nvSpPr>
        <dsp:cNvPr id="0" name=""/>
        <dsp:cNvSpPr/>
      </dsp:nvSpPr>
      <dsp:spPr>
        <a:xfrm>
          <a:off x="2726063" y="452305"/>
          <a:ext cx="1856773" cy="928386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>
              <a:latin typeface="Aldhabi"/>
              <a:cs typeface="Aldhabi"/>
            </a:rPr>
            <a:t>Food</a:t>
          </a:r>
        </a:p>
      </dsp:txBody>
      <dsp:txXfrm>
        <a:off x="2753254" y="479496"/>
        <a:ext cx="1802391" cy="874004"/>
      </dsp:txXfrm>
    </dsp:sp>
    <dsp:sp modelId="{2C3FD1C8-C5B8-45C8-B868-FC60F92F62F8}">
      <dsp:nvSpPr>
        <dsp:cNvPr id="0" name=""/>
        <dsp:cNvSpPr/>
      </dsp:nvSpPr>
      <dsp:spPr>
        <a:xfrm>
          <a:off x="2911741" y="1380692"/>
          <a:ext cx="185677" cy="52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810"/>
              </a:lnTo>
              <a:lnTo>
                <a:pt x="185677" y="52581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AC2D9-EA75-4F6A-AD21-EEB8B59D1086}">
      <dsp:nvSpPr>
        <dsp:cNvPr id="0" name=""/>
        <dsp:cNvSpPr/>
      </dsp:nvSpPr>
      <dsp:spPr>
        <a:xfrm>
          <a:off x="3097418" y="1612788"/>
          <a:ext cx="2269793" cy="587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975370"/>
              <a:satOff val="-7777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>
              <a:latin typeface="Aldhabi"/>
              <a:cs typeface="Aldhabi"/>
            </a:rPr>
            <a:t>Refreshment meal</a:t>
          </a:r>
        </a:p>
      </dsp:txBody>
      <dsp:txXfrm>
        <a:off x="3114623" y="1629993"/>
        <a:ext cx="2235383" cy="553017"/>
      </dsp:txXfrm>
    </dsp:sp>
    <dsp:sp modelId="{190D1C2E-4A21-44BE-9041-7639281E9C40}">
      <dsp:nvSpPr>
        <dsp:cNvPr id="0" name=""/>
        <dsp:cNvSpPr/>
      </dsp:nvSpPr>
      <dsp:spPr>
        <a:xfrm>
          <a:off x="2911741" y="1380692"/>
          <a:ext cx="185677" cy="1290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475"/>
              </a:lnTo>
              <a:lnTo>
                <a:pt x="185677" y="129047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18BA7-8C56-42B3-BC5F-6D2210751E04}">
      <dsp:nvSpPr>
        <dsp:cNvPr id="0" name=""/>
        <dsp:cNvSpPr/>
      </dsp:nvSpPr>
      <dsp:spPr>
        <a:xfrm>
          <a:off x="3097418" y="2432312"/>
          <a:ext cx="2182659" cy="477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463055"/>
              <a:satOff val="-11666"/>
              <a:lumOff val="-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>
              <a:latin typeface="Aldhabi"/>
              <a:cs typeface="Aldhabi"/>
            </a:rPr>
            <a:t>Veg / Non-veg</a:t>
          </a:r>
        </a:p>
      </dsp:txBody>
      <dsp:txXfrm>
        <a:off x="3111410" y="2446304"/>
        <a:ext cx="2154675" cy="449726"/>
      </dsp:txXfrm>
    </dsp:sp>
    <dsp:sp modelId="{613A6D92-366E-458D-8C33-74D8850D193A}">
      <dsp:nvSpPr>
        <dsp:cNvPr id="0" name=""/>
        <dsp:cNvSpPr/>
      </dsp:nvSpPr>
      <dsp:spPr>
        <a:xfrm>
          <a:off x="2911741" y="1380692"/>
          <a:ext cx="241291" cy="2074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154"/>
              </a:lnTo>
              <a:lnTo>
                <a:pt x="241291" y="207415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78B-1E08-45CD-BAF5-AFFF5CAEC52F}">
      <dsp:nvSpPr>
        <dsp:cNvPr id="0" name=""/>
        <dsp:cNvSpPr/>
      </dsp:nvSpPr>
      <dsp:spPr>
        <a:xfrm>
          <a:off x="3153032" y="3225869"/>
          <a:ext cx="2105179" cy="457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950740"/>
              <a:satOff val="-15554"/>
              <a:lumOff val="-11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ldhabi"/>
              <a:ea typeface="+mn-ea"/>
              <a:cs typeface="Aldhabi"/>
            </a:rPr>
            <a:t>Dinner</a:t>
          </a:r>
        </a:p>
      </dsp:txBody>
      <dsp:txXfrm>
        <a:off x="3166445" y="3239282"/>
        <a:ext cx="2078353" cy="431128"/>
      </dsp:txXfrm>
    </dsp:sp>
    <dsp:sp modelId="{B06868E1-8936-4BA3-8155-419162F14935}">
      <dsp:nvSpPr>
        <dsp:cNvPr id="0" name=""/>
        <dsp:cNvSpPr/>
      </dsp:nvSpPr>
      <dsp:spPr>
        <a:xfrm>
          <a:off x="2911741" y="1380692"/>
          <a:ext cx="185677" cy="271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4769"/>
              </a:lnTo>
              <a:lnTo>
                <a:pt x="185677" y="2714769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7F0A5-7E70-4B86-8D76-8B54C07DA36B}">
      <dsp:nvSpPr>
        <dsp:cNvPr id="0" name=""/>
        <dsp:cNvSpPr/>
      </dsp:nvSpPr>
      <dsp:spPr>
        <a:xfrm>
          <a:off x="3097418" y="3832171"/>
          <a:ext cx="2397569" cy="526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>
              <a:latin typeface="Aldhabi"/>
              <a:cs typeface="Aldhabi"/>
            </a:rPr>
            <a:t>Drinks – Soft &amp;Hard</a:t>
          </a:r>
          <a:r>
            <a:rPr lang="en-GB" sz="1100" b="0" kern="1200">
              <a:latin typeface="Aldhabi"/>
              <a:cs typeface="Aldhabi"/>
            </a:rPr>
            <a:t>  </a:t>
          </a:r>
        </a:p>
      </dsp:txBody>
      <dsp:txXfrm>
        <a:off x="3112841" y="3847594"/>
        <a:ext cx="2366723" cy="495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3AC9A-EEFE-40CA-B990-B8EB381DAFF4}">
      <dsp:nvSpPr>
        <dsp:cNvPr id="0" name=""/>
        <dsp:cNvSpPr/>
      </dsp:nvSpPr>
      <dsp:spPr>
        <a:xfrm>
          <a:off x="2301" y="1299500"/>
          <a:ext cx="2309484" cy="2295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99" tIns="16510" rIns="127099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Aldhabi"/>
              <a:cs typeface="Aldhabi"/>
            </a:rPr>
            <a:t>Bleisure (Business travellers)</a:t>
          </a:r>
        </a:p>
      </dsp:txBody>
      <dsp:txXfrm>
        <a:off x="340517" y="1635602"/>
        <a:ext cx="1633052" cy="1622845"/>
      </dsp:txXfrm>
    </dsp:sp>
    <dsp:sp modelId="{2EFFCD3C-720E-499B-AA67-86C54085FEC4}">
      <dsp:nvSpPr>
        <dsp:cNvPr id="0" name=""/>
        <dsp:cNvSpPr/>
      </dsp:nvSpPr>
      <dsp:spPr>
        <a:xfrm>
          <a:off x="1849889" y="1292283"/>
          <a:ext cx="2309484" cy="23094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99" tIns="16510" rIns="127099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Aldhabi"/>
              <a:cs typeface="Aldhabi"/>
            </a:rPr>
            <a:t>Event attendees</a:t>
          </a:r>
        </a:p>
      </dsp:txBody>
      <dsp:txXfrm>
        <a:off x="2188105" y="1630499"/>
        <a:ext cx="1633052" cy="1633052"/>
      </dsp:txXfrm>
    </dsp:sp>
    <dsp:sp modelId="{4688B978-B6CD-45E5-9E21-093402BFAF1A}">
      <dsp:nvSpPr>
        <dsp:cNvPr id="0" name=""/>
        <dsp:cNvSpPr/>
      </dsp:nvSpPr>
      <dsp:spPr>
        <a:xfrm>
          <a:off x="3799112" y="1333346"/>
          <a:ext cx="2309484" cy="23094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99" tIns="16510" rIns="127099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Aldhabi"/>
              <a:cs typeface="Aldhabi"/>
            </a:rPr>
            <a:t>Families</a:t>
          </a:r>
        </a:p>
      </dsp:txBody>
      <dsp:txXfrm>
        <a:off x="4137328" y="1671562"/>
        <a:ext cx="1633052" cy="1633052"/>
      </dsp:txXfrm>
    </dsp:sp>
    <dsp:sp modelId="{6568BE54-188A-4C0D-949E-751B0E883CBA}">
      <dsp:nvSpPr>
        <dsp:cNvPr id="0" name=""/>
        <dsp:cNvSpPr/>
      </dsp:nvSpPr>
      <dsp:spPr>
        <a:xfrm>
          <a:off x="5545063" y="1292283"/>
          <a:ext cx="2309484" cy="23094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99" tIns="16510" rIns="127099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Aldhabi"/>
              <a:cs typeface="Aldhabi"/>
            </a:rPr>
            <a:t>Backpackers</a:t>
          </a:r>
        </a:p>
      </dsp:txBody>
      <dsp:txXfrm>
        <a:off x="5883279" y="1630499"/>
        <a:ext cx="1633052" cy="1633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32518-C2D1-4662-8367-C9589A3F4736}">
      <dsp:nvSpPr>
        <dsp:cNvPr id="0" name=""/>
        <dsp:cNvSpPr/>
      </dsp:nvSpPr>
      <dsp:spPr>
        <a:xfrm>
          <a:off x="3775768" y="931"/>
          <a:ext cx="5663653" cy="16250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>
              <a:latin typeface="Aldhabi" panose="01000000000000000000" pitchFamily="2" charset="-78"/>
              <a:cs typeface="Aldhabi" panose="01000000000000000000" pitchFamily="2" charset="-78"/>
            </a:rPr>
            <a:t>Maximum :- July to August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>
              <a:latin typeface="Aldhabi" panose="01000000000000000000" pitchFamily="2" charset="-78"/>
              <a:cs typeface="Aldhabi" panose="01000000000000000000" pitchFamily="2" charset="-78"/>
            </a:rPr>
            <a:t>Minimum :- November to February</a:t>
          </a:r>
        </a:p>
      </dsp:txBody>
      <dsp:txXfrm>
        <a:off x="3775768" y="204060"/>
        <a:ext cx="5054265" cy="1218776"/>
      </dsp:txXfrm>
    </dsp:sp>
    <dsp:sp modelId="{C66FAA8B-0FD6-4230-98E6-949842B663CE}">
      <dsp:nvSpPr>
        <dsp:cNvPr id="0" name=""/>
        <dsp:cNvSpPr/>
      </dsp:nvSpPr>
      <dsp:spPr>
        <a:xfrm>
          <a:off x="0" y="931"/>
          <a:ext cx="3775768" cy="1625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125730" rIns="251460" bIns="12573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600" kern="1200">
              <a:latin typeface="Aldhabi" panose="01000000000000000000" pitchFamily="2" charset="-78"/>
              <a:cs typeface="Aldhabi" panose="01000000000000000000" pitchFamily="2" charset="-78"/>
            </a:rPr>
            <a:t>Booking</a:t>
          </a:r>
        </a:p>
      </dsp:txBody>
      <dsp:txXfrm>
        <a:off x="79328" y="80259"/>
        <a:ext cx="3617112" cy="1466378"/>
      </dsp:txXfrm>
    </dsp:sp>
    <dsp:sp modelId="{A3E1FB03-D75B-4207-9625-6F52900DE6DB}">
      <dsp:nvSpPr>
        <dsp:cNvPr id="0" name=""/>
        <dsp:cNvSpPr/>
      </dsp:nvSpPr>
      <dsp:spPr>
        <a:xfrm>
          <a:off x="3776690" y="1874393"/>
          <a:ext cx="5658122" cy="16250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GB" sz="2600" b="1" kern="1200">
              <a:latin typeface="Aldhabi" panose="01000000000000000000" pitchFamily="2" charset="-78"/>
              <a:cs typeface="Aldhabi" panose="01000000000000000000" pitchFamily="2" charset="-78"/>
            </a:rPr>
            <a:t>     I.</a:t>
          </a:r>
          <a:r>
            <a:rPr lang="en-GB" sz="2600" b="0" kern="1200">
              <a:latin typeface="Aldhabi" panose="01000000000000000000" pitchFamily="2" charset="-78"/>
              <a:cs typeface="Aldhabi" panose="01000000000000000000" pitchFamily="2" charset="-78"/>
            </a:rPr>
            <a:t> Sudden</a:t>
          </a:r>
          <a:r>
            <a:rPr lang="en-GB" sz="2600" b="1" kern="1200">
              <a:latin typeface="Aldhabi" panose="01000000000000000000" pitchFamily="2" charset="-78"/>
              <a:cs typeface="Aldhabi" panose="01000000000000000000" pitchFamily="2" charset="-78"/>
            </a:rPr>
            <a:t> </a:t>
          </a:r>
          <a:r>
            <a:rPr lang="en-GB" sz="2600" kern="1200">
              <a:latin typeface="Aldhabi" panose="01000000000000000000" pitchFamily="2" charset="-78"/>
              <a:cs typeface="Aldhabi" panose="01000000000000000000" pitchFamily="2" charset="-78"/>
            </a:rPr>
            <a:t>changes in plan   </a:t>
          </a:r>
          <a:r>
            <a:rPr lang="en-GB" sz="2600" b="1" kern="1200">
              <a:latin typeface="Aldhabi" panose="01000000000000000000" pitchFamily="2" charset="-78"/>
              <a:cs typeface="Aldhabi" panose="01000000000000000000" pitchFamily="2" charset="-78"/>
            </a:rPr>
            <a:t>II.</a:t>
          </a:r>
          <a:r>
            <a:rPr lang="en-GB" sz="2600" kern="1200">
              <a:latin typeface="Aldhabi" panose="01000000000000000000" pitchFamily="2" charset="-78"/>
              <a:cs typeface="Aldhabi" panose="01000000000000000000" pitchFamily="2" charset="-78"/>
            </a:rPr>
            <a:t>. Minimum work length</a:t>
          </a:r>
        </a:p>
        <a:p>
          <a:pPr marL="228600" lvl="1" indent="-228600" algn="l" defTabSz="11557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GB" sz="2600" b="1" kern="1200">
              <a:latin typeface="Aldhabi" panose="01000000000000000000" pitchFamily="2" charset="-78"/>
              <a:cs typeface="Aldhabi" panose="01000000000000000000" pitchFamily="2" charset="-78"/>
            </a:rPr>
            <a:t>    III. </a:t>
          </a:r>
          <a:r>
            <a:rPr lang="en-GB" sz="2600" kern="1200">
              <a:latin typeface="Aldhabi" panose="01000000000000000000" pitchFamily="2" charset="-78"/>
              <a:cs typeface="Aldhabi" panose="01000000000000000000" pitchFamily="2" charset="-78"/>
            </a:rPr>
            <a:t>Based area / Location     </a:t>
          </a:r>
          <a:r>
            <a:rPr lang="en-GB" sz="2600" b="1" kern="1200">
              <a:latin typeface="Aldhabi" panose="01000000000000000000" pitchFamily="2" charset="-78"/>
              <a:cs typeface="Aldhabi" panose="01000000000000000000" pitchFamily="2" charset="-78"/>
            </a:rPr>
            <a:t>IV.</a:t>
          </a:r>
          <a:r>
            <a:rPr lang="en-GB" sz="2600" kern="1200">
              <a:latin typeface="Aldhabi" panose="01000000000000000000" pitchFamily="2" charset="-78"/>
              <a:cs typeface="Aldhabi" panose="01000000000000000000" pitchFamily="2" charset="-78"/>
            </a:rPr>
            <a:t> facilities</a:t>
          </a:r>
        </a:p>
      </dsp:txBody>
      <dsp:txXfrm>
        <a:off x="3776690" y="2077522"/>
        <a:ext cx="5048734" cy="1218776"/>
      </dsp:txXfrm>
    </dsp:sp>
    <dsp:sp modelId="{ED35EC29-9680-4021-90AB-B186F8B551FD}">
      <dsp:nvSpPr>
        <dsp:cNvPr id="0" name=""/>
        <dsp:cNvSpPr/>
      </dsp:nvSpPr>
      <dsp:spPr>
        <a:xfrm>
          <a:off x="4609" y="1788470"/>
          <a:ext cx="3772081" cy="1796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125730" rIns="251460" bIns="12573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600" kern="1200">
              <a:latin typeface="Aldhabi" panose="01000000000000000000" pitchFamily="2" charset="-78"/>
              <a:cs typeface="Aldhabi" panose="01000000000000000000" pitchFamily="2" charset="-78"/>
            </a:rPr>
            <a:t>Cancellations</a:t>
          </a:r>
        </a:p>
      </dsp:txBody>
      <dsp:txXfrm>
        <a:off x="92326" y="1876187"/>
        <a:ext cx="3596647" cy="16214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ED824-3708-4C7A-9675-D654868C7896}">
      <dsp:nvSpPr>
        <dsp:cNvPr id="0" name=""/>
        <dsp:cNvSpPr/>
      </dsp:nvSpPr>
      <dsp:spPr>
        <a:xfrm>
          <a:off x="0" y="6867"/>
          <a:ext cx="4380707" cy="367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27834-2BF6-49C2-B3D8-FA3337E78B48}">
      <dsp:nvSpPr>
        <dsp:cNvPr id="0" name=""/>
        <dsp:cNvSpPr/>
      </dsp:nvSpPr>
      <dsp:spPr>
        <a:xfrm>
          <a:off x="353365" y="924867"/>
          <a:ext cx="3589270" cy="183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Aldhabi" panose="01000000000000000000" pitchFamily="2" charset="-78"/>
              <a:cs typeface="Aldhabi" panose="01000000000000000000" pitchFamily="2" charset="-78"/>
            </a:rPr>
            <a:t>City hotel has more cancellations compare to Resort hotel.</a:t>
          </a:r>
          <a:endParaRPr lang="en-US" sz="3200" kern="1200"/>
        </a:p>
      </dsp:txBody>
      <dsp:txXfrm>
        <a:off x="353365" y="924867"/>
        <a:ext cx="3589270" cy="1836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C2142-CEF1-410E-A972-64BB21A994DA}">
      <dsp:nvSpPr>
        <dsp:cNvPr id="0" name=""/>
        <dsp:cNvSpPr/>
      </dsp:nvSpPr>
      <dsp:spPr>
        <a:xfrm>
          <a:off x="0" y="482216"/>
          <a:ext cx="4572000" cy="317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>
              <a:latin typeface="Aldhabi" panose="01000000000000000000" pitchFamily="2" charset="-78"/>
              <a:cs typeface="Aldhabi" panose="01000000000000000000" pitchFamily="2" charset="-78"/>
            </a:rPr>
            <a:t>Monthly Reservation Count</a:t>
          </a:r>
        </a:p>
      </dsp:txBody>
      <dsp:txXfrm>
        <a:off x="155009" y="637225"/>
        <a:ext cx="4261982" cy="28653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5ABF0-B1DD-4224-AE4D-57724E0712E8}">
      <dsp:nvSpPr>
        <dsp:cNvPr id="0" name=""/>
        <dsp:cNvSpPr/>
      </dsp:nvSpPr>
      <dsp:spPr>
        <a:xfrm rot="5400000">
          <a:off x="-190643" y="190643"/>
          <a:ext cx="1270959" cy="889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Number of</a:t>
          </a:r>
          <a:endParaRPr lang="en-GB" sz="1500" kern="1200"/>
        </a:p>
      </dsp:txBody>
      <dsp:txXfrm rot="-5400000">
        <a:off x="2" y="444835"/>
        <a:ext cx="889671" cy="381288"/>
      </dsp:txXfrm>
    </dsp:sp>
    <dsp:sp modelId="{786CB09C-CB40-4218-B19B-3D911F0EB2D6}">
      <dsp:nvSpPr>
        <dsp:cNvPr id="0" name=""/>
        <dsp:cNvSpPr/>
      </dsp:nvSpPr>
      <dsp:spPr>
        <a:xfrm rot="5400000">
          <a:off x="2360905" y="-1471234"/>
          <a:ext cx="826123" cy="3768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Calibri Light" panose="020F0302020204030204"/>
            </a:rPr>
            <a:t>Adult</a:t>
          </a:r>
          <a:endParaRPr lang="en-GB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Calibri Light" panose="020F0302020204030204"/>
            </a:rPr>
            <a:t>Children</a:t>
          </a:r>
          <a:endParaRPr lang="en-GB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Calibri Light" panose="020F0302020204030204"/>
            </a:rPr>
            <a:t>Families</a:t>
          </a:r>
          <a:endParaRPr lang="en-GB" sz="1500" kern="1200"/>
        </a:p>
      </dsp:txBody>
      <dsp:txXfrm rot="-5400000">
        <a:off x="889671" y="40328"/>
        <a:ext cx="3728264" cy="745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17E27-CAFF-442E-89C7-2DB425D3775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B862-BABB-45A6-AD6F-E244DF09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FB862-BABB-45A6-AD6F-E244DF099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FB862-BABB-45A6-AD6F-E244DF099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0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257" y="5131922"/>
            <a:ext cx="9050215" cy="717452"/>
          </a:xfrm>
        </p:spPr>
        <p:txBody>
          <a:bodyPr>
            <a:noAutofit/>
          </a:bodyPr>
          <a:lstStyle/>
          <a:p>
            <a:br>
              <a:rPr lang="en-GB" sz="8000" b="1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br>
              <a:rPr lang="en-GB" sz="8000" b="1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br>
              <a:rPr lang="en-GB" sz="8000" b="1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br>
              <a:rPr lang="en-GB" sz="8000" b="1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br>
              <a:rPr lang="en-GB" sz="8000" b="1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r>
              <a:rPr lang="en-GB" sz="8000" b="1">
                <a:solidFill>
                  <a:schemeClr val="bg1"/>
                </a:solidFill>
                <a:latin typeface="Aldhabi"/>
                <a:ea typeface="Calibri Light"/>
                <a:cs typeface="Aldhabi"/>
              </a:rPr>
              <a:t>Welcome </a:t>
            </a:r>
            <a:br>
              <a:rPr lang="en-GB" sz="8000" b="1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r>
              <a:rPr lang="en-GB" sz="8000" b="1">
                <a:latin typeface="Aldhabi"/>
                <a:ea typeface="Calibri Light"/>
                <a:cs typeface="Aldhabi"/>
              </a:rPr>
              <a:t>Capstone Project – 1</a:t>
            </a:r>
            <a:br>
              <a:rPr lang="en-GB" sz="8000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r>
              <a:rPr lang="en-GB" sz="7200" b="1">
                <a:latin typeface="Aldhabi"/>
                <a:ea typeface="Calibri Light"/>
                <a:cs typeface="Aldhabi"/>
              </a:rPr>
              <a:t>EDA ON : Hotel Booking Analysis</a:t>
            </a:r>
            <a:br>
              <a:rPr lang="en-GB" sz="8000">
                <a:latin typeface="Aldhabi" panose="01000000000000000000" pitchFamily="2" charset="-78"/>
                <a:ea typeface="Calibri Light"/>
                <a:cs typeface="Aldhabi" panose="01000000000000000000" pitchFamily="2" charset="-78"/>
              </a:rPr>
            </a:br>
            <a:r>
              <a:rPr lang="en-GB" sz="5400">
                <a:latin typeface="Aldhabi"/>
                <a:ea typeface="Calibri Light"/>
                <a:cs typeface="Aldhabi"/>
              </a:rPr>
              <a:t>P</a:t>
            </a:r>
            <a:r>
              <a:rPr lang="en-GB" sz="5400">
                <a:latin typeface="Aldhabi"/>
                <a:cs typeface="Aldhabi"/>
              </a:rPr>
              <a:t>resent</a:t>
            </a:r>
            <a:r>
              <a:rPr lang="en-GB" sz="8000">
                <a:latin typeface="Aldhabi"/>
                <a:ea typeface="Calibri Light"/>
                <a:cs typeface="Aldhabi"/>
              </a:rPr>
              <a:t> </a:t>
            </a:r>
            <a:r>
              <a:rPr lang="en-GB" sz="5400">
                <a:latin typeface="Aldhabi"/>
                <a:ea typeface="Calibri Light"/>
                <a:cs typeface="Aldhabi"/>
              </a:rPr>
              <a:t>By</a:t>
            </a:r>
            <a:r>
              <a:rPr lang="en-GB" sz="8000">
                <a:latin typeface="Aldhabi"/>
                <a:ea typeface="Calibri Light"/>
                <a:cs typeface="Aldhabi"/>
              </a:rPr>
              <a:t> : </a:t>
            </a:r>
            <a:r>
              <a:rPr lang="en-GB" b="1">
                <a:solidFill>
                  <a:schemeClr val="accent3">
                    <a:lumMod val="20000"/>
                    <a:lumOff val="80000"/>
                  </a:schemeClr>
                </a:solidFill>
                <a:latin typeface="Aldhabi"/>
                <a:ea typeface="Calibri Light"/>
                <a:cs typeface="Aldhabi"/>
              </a:rPr>
              <a:t>Bhagyashri Ramesh Dhavale.</a:t>
            </a:r>
            <a:endParaRPr lang="en-GB" b="1">
              <a:solidFill>
                <a:schemeClr val="accent3">
                  <a:lumMod val="20000"/>
                  <a:lumOff val="80000"/>
                </a:schemeClr>
              </a:solidFill>
              <a:latin typeface="Aldhabi"/>
              <a:cs typeface="Aldhab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FBD54-E2F0-72B1-121A-0923C8FC18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18" y="537534"/>
            <a:ext cx="8761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0">
                <a:latin typeface="Aldhabi"/>
                <a:cs typeface="Aldhabi"/>
              </a:rPr>
              <a:t>Cancellation</a:t>
            </a:r>
            <a:r>
              <a:rPr lang="en-GB" sz="6000">
                <a:latin typeface="Aldhabi"/>
                <a:cs typeface="Aldhabi"/>
              </a:rPr>
              <a:t> count </a:t>
            </a:r>
            <a:r>
              <a:rPr lang="en-GB" sz="6000" b="0">
                <a:latin typeface="Aldhabi"/>
                <a:cs typeface="Aldhabi"/>
              </a:rPr>
              <a:t>:-</a:t>
            </a:r>
          </a:p>
          <a:p>
            <a:endParaRPr lang="en-US"/>
          </a:p>
        </p:txBody>
      </p:sp>
      <p:pic>
        <p:nvPicPr>
          <p:cNvPr id="6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BF14341-A0BA-161C-C570-9DE2CCBBE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623" y="1294228"/>
            <a:ext cx="6826625" cy="5444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30DE4-0CB4-5D3B-FCA0-BFA9A965B245}"/>
              </a:ext>
            </a:extLst>
          </p:cNvPr>
          <p:cNvSpPr txBox="1"/>
          <p:nvPr/>
        </p:nvSpPr>
        <p:spPr>
          <a:xfrm>
            <a:off x="773723" y="2729132"/>
            <a:ext cx="4135902" cy="281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C1C7648-FE22-F01C-D60F-33F3F2CE8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650619"/>
              </p:ext>
            </p:extLst>
          </p:nvPr>
        </p:nvGraphicFramePr>
        <p:xfrm>
          <a:off x="528918" y="2377440"/>
          <a:ext cx="4380707" cy="3685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114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BAB1E76-4A52-A7AD-858F-CD0C434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64" y="-3515"/>
            <a:ext cx="7755810" cy="6778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EA9B678A-1F4F-7EF6-3FD4-D9156DB35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254801"/>
              </p:ext>
            </p:extLst>
          </p:nvPr>
        </p:nvGraphicFramePr>
        <p:xfrm>
          <a:off x="172528" y="122638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591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9225FB-FBDA-13B3-DEEB-71F6910D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0" y="41884"/>
            <a:ext cx="5938647" cy="5854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4CDBF86-A05B-B77F-2DCD-58F3C0A9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01" y="41884"/>
            <a:ext cx="5938648" cy="5897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3228389-EF8D-1DA3-552D-CB7EEB7A5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230375"/>
              </p:ext>
            </p:extLst>
          </p:nvPr>
        </p:nvGraphicFramePr>
        <p:xfrm>
          <a:off x="3982528" y="5510841"/>
          <a:ext cx="4658264" cy="127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663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62F1-BEF6-44F0-B2F5-4EE85310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73" y="556724"/>
            <a:ext cx="8761413" cy="706964"/>
          </a:xfrm>
        </p:spPr>
        <p:txBody>
          <a:bodyPr/>
          <a:lstStyle/>
          <a:p>
            <a:r>
              <a:rPr lang="en-GB" sz="5400" b="1">
                <a:latin typeface="Aldhabi"/>
                <a:cs typeface="Aldhabi"/>
              </a:rPr>
              <a:t>Month wise customer frequency.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795FCF3-3E3C-8FFC-BF85-4920022CB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723" y="1582706"/>
            <a:ext cx="6702688" cy="5084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98072-29E1-3CAC-7987-2ACB768B2806}"/>
              </a:ext>
            </a:extLst>
          </p:cNvPr>
          <p:cNvSpPr txBox="1"/>
          <p:nvPr/>
        </p:nvSpPr>
        <p:spPr>
          <a:xfrm>
            <a:off x="-5750" y="2337759"/>
            <a:ext cx="561867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GB" sz="4000">
                <a:solidFill>
                  <a:srgbClr val="404040"/>
                </a:solidFill>
                <a:latin typeface="Aldhabi"/>
                <a:cs typeface="Aldhabi"/>
              </a:rPr>
              <a:t>Resort Hotel have more quantum as a families  compared to city hotel.</a:t>
            </a:r>
            <a:endParaRPr lang="en-US" sz="4000">
              <a:latin typeface="Aldhabi"/>
              <a:cs typeface="Aldhabi"/>
            </a:endParaRPr>
          </a:p>
          <a:p>
            <a:pPr marL="571500" indent="-571500">
              <a:buFont typeface="Arial"/>
              <a:buChar char="•"/>
            </a:pPr>
            <a:r>
              <a:rPr lang="en-GB" sz="4000">
                <a:latin typeface="Aldhabi"/>
                <a:cs typeface="Aldhabi"/>
              </a:rPr>
              <a:t>wise versa city hotel have more </a:t>
            </a:r>
            <a:r>
              <a:rPr lang="en-GB" sz="4000">
                <a:solidFill>
                  <a:srgbClr val="404040"/>
                </a:solidFill>
                <a:latin typeface="Aldhabi"/>
                <a:cs typeface="Aldhabi"/>
              </a:rPr>
              <a:t>customers/quantum </a:t>
            </a:r>
            <a:r>
              <a:rPr lang="en-GB" sz="4000">
                <a:latin typeface="Aldhabi"/>
                <a:cs typeface="Aldhabi"/>
              </a:rPr>
              <a:t>as a single entity resulting more customers with less quantum frequency. </a:t>
            </a:r>
            <a:endParaRPr lang="en-US" sz="4000">
              <a:latin typeface="Aldhabi"/>
              <a:cs typeface="Aldhabi"/>
            </a:endParaRPr>
          </a:p>
        </p:txBody>
      </p:sp>
    </p:spTree>
    <p:extLst>
      <p:ext uri="{BB962C8B-B14F-4D97-AF65-F5344CB8AC3E}">
        <p14:creationId xmlns:p14="http://schemas.microsoft.com/office/powerpoint/2010/main" val="264816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9945-1F24-6A73-102D-0DEE0A94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05" y="599857"/>
            <a:ext cx="8761413" cy="706964"/>
          </a:xfrm>
        </p:spPr>
        <p:txBody>
          <a:bodyPr/>
          <a:lstStyle/>
          <a:p>
            <a:r>
              <a:rPr lang="en-GB" sz="5400">
                <a:latin typeface="Aldhabi"/>
                <a:cs typeface="Aldhabi"/>
              </a:rPr>
              <a:t>Car parking spaces.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5440EFF-1505-FBB1-55D1-3337DDC8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183" y="605047"/>
            <a:ext cx="6511277" cy="6004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A8440-66DC-8926-A98E-7C53099C5B27}"/>
              </a:ext>
            </a:extLst>
          </p:cNvPr>
          <p:cNvSpPr txBox="1"/>
          <p:nvPr/>
        </p:nvSpPr>
        <p:spPr>
          <a:xfrm>
            <a:off x="556389" y="2252256"/>
            <a:ext cx="455967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>
                <a:latin typeface="Aldhabi"/>
                <a:cs typeface="Aldhabi"/>
              </a:rPr>
              <a:t>Due to maximum booking City hotel must have more parking spaces compare to resorts.</a:t>
            </a:r>
          </a:p>
        </p:txBody>
      </p:sp>
    </p:spTree>
    <p:extLst>
      <p:ext uri="{BB962C8B-B14F-4D97-AF65-F5344CB8AC3E}">
        <p14:creationId xmlns:p14="http://schemas.microsoft.com/office/powerpoint/2010/main" val="47870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53EE-C4E1-DA62-6B55-FF4090BF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>
                <a:latin typeface="Aldhabi"/>
                <a:cs typeface="Aldhabi"/>
              </a:rPr>
              <a:t>Heatmap.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D97DD91-E863-FAC5-9D36-5458091E0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327" y="662557"/>
            <a:ext cx="6640425" cy="6090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D0AE59-8680-1050-AAE1-F8FA1D4F452B}"/>
              </a:ext>
            </a:extLst>
          </p:cNvPr>
          <p:cNvSpPr txBox="1"/>
          <p:nvPr/>
        </p:nvSpPr>
        <p:spPr>
          <a:xfrm>
            <a:off x="401864" y="2192564"/>
            <a:ext cx="351517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en-GB" sz="2800">
                <a:latin typeface="Aldhabi"/>
                <a:cs typeface="Aldhabi"/>
              </a:rPr>
              <a:t>Lead time and total stay is similar .</a:t>
            </a:r>
            <a:endParaRPr lang="en-US" sz="2800">
              <a:latin typeface="Aldhabi"/>
              <a:cs typeface="Aldhabi"/>
            </a:endParaRPr>
          </a:p>
          <a:p>
            <a:pPr marL="342900" indent="-342900">
              <a:buAutoNum type="romanUcPeriod"/>
            </a:pPr>
            <a:r>
              <a:rPr lang="en-GB" sz="2800">
                <a:latin typeface="Aldhabi"/>
                <a:cs typeface="Aldhabi"/>
              </a:rPr>
              <a:t>Repeated guests are more.</a:t>
            </a:r>
          </a:p>
          <a:p>
            <a:pPr marL="342900" indent="-342900">
              <a:buAutoNum type="romanUcPeriod"/>
            </a:pPr>
            <a:endParaRPr lang="en-GB" sz="2800">
              <a:latin typeface="Aldhabi"/>
              <a:cs typeface="Aldhabi"/>
            </a:endParaRPr>
          </a:p>
          <a:p>
            <a:pPr marL="342900" indent="-342900">
              <a:buAutoNum type="romanUcPeriod"/>
            </a:pPr>
            <a:r>
              <a:rPr lang="en-GB" sz="2800">
                <a:latin typeface="Aldhabi"/>
                <a:cs typeface="Aldhabi"/>
              </a:rPr>
              <a:t>Previous booking not cancelled is similar with repeated guests because not more likely to cancel their bookings.</a:t>
            </a:r>
          </a:p>
          <a:p>
            <a:endParaRPr lang="en-GB" sz="2800">
              <a:latin typeface="Aldhabi"/>
              <a:cs typeface="Aldhabi"/>
            </a:endParaRPr>
          </a:p>
        </p:txBody>
      </p:sp>
    </p:spTree>
    <p:extLst>
      <p:ext uri="{BB962C8B-B14F-4D97-AF65-F5344CB8AC3E}">
        <p14:creationId xmlns:p14="http://schemas.microsoft.com/office/powerpoint/2010/main" val="13333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6600-CCCF-4A68-C5F8-4A1B6BA6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 . </a:t>
            </a:r>
            <a:r>
              <a:rPr lang="en-GB" sz="5400">
                <a:latin typeface="Aldhabi"/>
                <a:cs typeface="Aldhabi"/>
              </a:rPr>
              <a:t>Challenges</a:t>
            </a:r>
            <a:r>
              <a:rPr lang="en-GB"/>
              <a:t>.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A4FD5-456D-5D27-8BB8-9671C686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58" y="2359086"/>
            <a:ext cx="11773016" cy="38044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§"/>
            </a:pPr>
            <a:r>
              <a:rPr lang="en-GB" sz="4800">
                <a:latin typeface="Aldhabi"/>
                <a:cs typeface="Aldhabi"/>
              </a:rPr>
              <a:t>Huge chunk of data was to be handled keeping in mind not to miss anything which is even of little relevance.</a:t>
            </a:r>
          </a:p>
          <a:p>
            <a:pPr>
              <a:buFont typeface="Wingdings" charset="2"/>
              <a:buChar char="§"/>
            </a:pPr>
            <a:r>
              <a:rPr lang="en-GB" sz="4800">
                <a:latin typeface="Aldhabi"/>
                <a:cs typeface="Aldhabi"/>
              </a:rPr>
              <a:t>Computation time.</a:t>
            </a:r>
          </a:p>
          <a:p>
            <a:pPr>
              <a:buFont typeface="Wingdings" charset="2"/>
              <a:buChar char="§"/>
            </a:pPr>
            <a:r>
              <a:rPr lang="en-GB" sz="4800">
                <a:latin typeface="Aldhabi"/>
                <a:cs typeface="Aldhabi"/>
              </a:rPr>
              <a:t>Feature selection quite challenges.</a:t>
            </a:r>
          </a:p>
        </p:txBody>
      </p:sp>
    </p:spTree>
    <p:extLst>
      <p:ext uri="{BB962C8B-B14F-4D97-AF65-F5344CB8AC3E}">
        <p14:creationId xmlns:p14="http://schemas.microsoft.com/office/powerpoint/2010/main" val="230990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6988-B506-646F-1059-F6B60BFD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  <a:latin typeface="Aldhabi"/>
                <a:ea typeface="+mj-lt"/>
                <a:cs typeface="+mj-lt"/>
              </a:rPr>
              <a:t>VI . Conclusion</a:t>
            </a:r>
          </a:p>
          <a:p>
            <a:endParaRPr lang="en-GB">
              <a:solidFill>
                <a:srgbClr val="EBEBEB"/>
              </a:solidFill>
              <a:latin typeface="Aldhabi"/>
              <a:ea typeface="+mj-lt"/>
              <a:cs typeface="+mj-lt"/>
            </a:endParaRPr>
          </a:p>
          <a:p>
            <a:endParaRPr lang="en-GB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98D6-5A0B-AC7F-8089-1E4FB9BC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50" y="3207349"/>
            <a:ext cx="6397313" cy="34163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3800">
                <a:latin typeface="Aldhabi"/>
                <a:cs typeface="Aldhabi"/>
              </a:rPr>
              <a:t>This project contains the data records of city hotel and resort hotel details like booking , cancellations guests details etc. From 2015 to 2017.</a:t>
            </a:r>
          </a:p>
          <a:p>
            <a:pPr marL="0" indent="0">
              <a:buNone/>
            </a:pPr>
            <a:r>
              <a:rPr lang="en-GB" sz="3800">
                <a:latin typeface="Aldhabi"/>
                <a:ea typeface="+mn-lt"/>
                <a:cs typeface="+mn-lt"/>
              </a:rPr>
              <a:t>1) </a:t>
            </a:r>
            <a:r>
              <a:rPr lang="en-GB" sz="3800" b="1">
                <a:latin typeface="Aldhabi"/>
                <a:ea typeface="+mn-lt"/>
                <a:cs typeface="+mn-lt"/>
              </a:rPr>
              <a:t>City hotel has more reservation</a:t>
            </a:r>
            <a:r>
              <a:rPr lang="en-GB" sz="3800">
                <a:latin typeface="Aldhabi"/>
                <a:ea typeface="+mn-lt"/>
                <a:cs typeface="+mn-lt"/>
              </a:rPr>
              <a:t> than resort hotel. </a:t>
            </a:r>
            <a:endParaRPr lang="en-US" sz="3800">
              <a:latin typeface="Aldhab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800">
                <a:latin typeface="Aldhabi"/>
                <a:ea typeface="+mn-lt"/>
                <a:cs typeface="+mn-lt"/>
              </a:rPr>
              <a:t>2) </a:t>
            </a:r>
            <a:r>
              <a:rPr lang="en-GB" sz="3800" b="1">
                <a:latin typeface="Aldhabi"/>
                <a:ea typeface="+mn-lt"/>
                <a:cs typeface="+mn-lt"/>
              </a:rPr>
              <a:t>City hotel has more cancellations</a:t>
            </a:r>
            <a:r>
              <a:rPr lang="en-GB" sz="3800">
                <a:latin typeface="Aldhabi"/>
                <a:ea typeface="+mn-lt"/>
                <a:cs typeface="+mn-lt"/>
              </a:rPr>
              <a:t> compared to resort hotel.</a:t>
            </a:r>
            <a:r>
              <a:rPr lang="en-GB" sz="3800">
                <a:ea typeface="+mn-lt"/>
                <a:cs typeface="+mn-lt"/>
              </a:rPr>
              <a:t> </a:t>
            </a:r>
            <a:endParaRPr lang="en-US" sz="3800">
              <a:ea typeface="+mn-lt"/>
              <a:cs typeface="+mn-lt"/>
            </a:endParaRPr>
          </a:p>
          <a:p>
            <a:pPr marL="0" indent="0">
              <a:buNone/>
            </a:pPr>
            <a:endParaRPr lang="en-GB" sz="4000">
              <a:latin typeface="Aldhabi"/>
              <a:cs typeface="Aldhab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671A5F2-CB65-84BD-55D2-8145FB90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76" y="1122555"/>
            <a:ext cx="3453629" cy="561195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332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D4C3-A92A-1615-0960-AB29D4B7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5" y="1289970"/>
            <a:ext cx="8761413" cy="706964"/>
          </a:xfrm>
        </p:spPr>
        <p:txBody>
          <a:bodyPr/>
          <a:lstStyle/>
          <a:p>
            <a:r>
              <a:rPr lang="en-GB" sz="6000">
                <a:latin typeface="Aldhabi"/>
                <a:ea typeface="+mj-lt"/>
                <a:cs typeface="+mj-lt"/>
              </a:rPr>
              <a:t>Continue....</a:t>
            </a:r>
          </a:p>
          <a:p>
            <a:endParaRPr lang="en-GB" sz="5400">
              <a:latin typeface="Aldhabi"/>
              <a:cs typeface="Aldhab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BF0A-BB35-7F3F-F91E-D7DF03A7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05" y="2459725"/>
            <a:ext cx="11399206" cy="43939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4800">
                <a:latin typeface="Aldhabi"/>
                <a:ea typeface="+mn-lt"/>
                <a:cs typeface="+mn-lt"/>
              </a:rPr>
              <a:t>3) Resort hotels are choice for </a:t>
            </a:r>
            <a:r>
              <a:rPr lang="en-GB" sz="4800" b="1">
                <a:latin typeface="Aldhabi"/>
                <a:ea typeface="+mn-lt"/>
                <a:cs typeface="+mn-lt"/>
              </a:rPr>
              <a:t>large groups / families.</a:t>
            </a:r>
            <a:endParaRPr lang="en-US" sz="4800">
              <a:latin typeface="Aldhabi"/>
              <a:cs typeface="Aldhabi"/>
            </a:endParaRPr>
          </a:p>
          <a:p>
            <a:pPr marL="0" indent="0">
              <a:buNone/>
            </a:pPr>
            <a:r>
              <a:rPr lang="en-GB" sz="4800">
                <a:latin typeface="Aldhabi"/>
                <a:ea typeface="+mn-lt"/>
                <a:cs typeface="+mn-lt"/>
              </a:rPr>
              <a:t>4) City hotel has </a:t>
            </a:r>
            <a:r>
              <a:rPr lang="en-GB" sz="4800" b="1">
                <a:latin typeface="Aldhabi"/>
                <a:ea typeface="+mn-lt"/>
                <a:cs typeface="+mn-lt"/>
              </a:rPr>
              <a:t>more guests in August and resort hotel also</a:t>
            </a:r>
            <a:r>
              <a:rPr lang="en-GB" sz="4800">
                <a:latin typeface="Aldhabi"/>
                <a:ea typeface="+mn-lt"/>
                <a:cs typeface="+mn-lt"/>
              </a:rPr>
              <a:t> has more   guests in August.</a:t>
            </a:r>
            <a:br>
              <a:rPr lang="en-GB" sz="4800">
                <a:latin typeface="Aldhabi"/>
                <a:ea typeface="+mn-lt"/>
                <a:cs typeface="+mn-lt"/>
              </a:rPr>
            </a:br>
            <a:r>
              <a:rPr lang="en-GB" sz="4800">
                <a:latin typeface="Aldhabi"/>
                <a:ea typeface="+mn-lt"/>
                <a:cs typeface="+mn-lt"/>
              </a:rPr>
              <a:t>5) </a:t>
            </a:r>
            <a:r>
              <a:rPr lang="en-GB" sz="4800" b="1">
                <a:latin typeface="Aldhabi"/>
                <a:ea typeface="+mn-lt"/>
                <a:cs typeface="+mn-lt"/>
              </a:rPr>
              <a:t>High business</a:t>
            </a:r>
            <a:r>
              <a:rPr lang="en-GB" sz="4800">
                <a:latin typeface="Aldhabi"/>
                <a:ea typeface="+mn-lt"/>
                <a:cs typeface="+mn-lt"/>
              </a:rPr>
              <a:t> - March to October  </a:t>
            </a:r>
            <a:endParaRPr lang="en-US" sz="4800">
              <a:latin typeface="Aldhab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4800">
                <a:latin typeface="Aldhabi"/>
                <a:ea typeface="+mn-lt"/>
                <a:cs typeface="+mn-lt"/>
              </a:rPr>
              <a:t>6)  </a:t>
            </a:r>
            <a:r>
              <a:rPr lang="en-GB" sz="4800" b="1">
                <a:latin typeface="Aldhabi"/>
                <a:ea typeface="+mn-lt"/>
                <a:cs typeface="+mn-lt"/>
              </a:rPr>
              <a:t>Low business</a:t>
            </a:r>
            <a:r>
              <a:rPr lang="en-GB" sz="4800">
                <a:latin typeface="Aldhabi"/>
                <a:ea typeface="+mn-lt"/>
                <a:cs typeface="+mn-lt"/>
              </a:rPr>
              <a:t> - November to January.</a:t>
            </a:r>
            <a:endParaRPr lang="en-US" sz="4800">
              <a:latin typeface="Aldhabi"/>
              <a:ea typeface="+mn-lt"/>
              <a:cs typeface="+mn-lt"/>
            </a:endParaRPr>
          </a:p>
          <a:p>
            <a:pPr marL="0" indent="0">
              <a:buNone/>
            </a:pPr>
            <a:endParaRPr lang="en-GB" sz="4000">
              <a:latin typeface="Aldhab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44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F2FA-637C-F70B-4E59-17300E2B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5" y="815517"/>
            <a:ext cx="8761413" cy="706964"/>
          </a:xfrm>
        </p:spPr>
        <p:txBody>
          <a:bodyPr/>
          <a:lstStyle/>
          <a:p>
            <a:r>
              <a:rPr lang="en-GB" sz="4800">
                <a:latin typeface="Aldhabi"/>
                <a:cs typeface="Aldhabi"/>
              </a:rPr>
              <a:t>Continue....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7239-E878-F7CC-6BC9-83C13917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10" y="2272821"/>
            <a:ext cx="11657997" cy="44370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4800">
                <a:latin typeface="Aldhabi"/>
                <a:ea typeface="+mn-lt"/>
                <a:cs typeface="+mn-lt"/>
              </a:rPr>
              <a:t>7) More number of people in guests results in more number of </a:t>
            </a:r>
            <a:r>
              <a:rPr lang="en-GB" sz="4800" b="1">
                <a:latin typeface="Aldhabi"/>
                <a:ea typeface="+mn-lt"/>
                <a:cs typeface="+mn-lt"/>
              </a:rPr>
              <a:t>special requests.</a:t>
            </a:r>
            <a:r>
              <a:rPr lang="en-GB" sz="4800">
                <a:latin typeface="Aldhabi"/>
                <a:ea typeface="+mn-lt"/>
                <a:cs typeface="+mn-lt"/>
              </a:rPr>
              <a:t> </a:t>
            </a:r>
            <a:endParaRPr lang="en-US" sz="4800">
              <a:latin typeface="Aldhab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4800">
                <a:latin typeface="Aldhabi"/>
                <a:ea typeface="+mn-lt"/>
                <a:cs typeface="+mn-lt"/>
              </a:rPr>
              <a:t>8) In 2016 city hotel </a:t>
            </a:r>
            <a:r>
              <a:rPr lang="en-GB" sz="4800" b="1">
                <a:latin typeface="Aldhabi"/>
                <a:ea typeface="+mn-lt"/>
                <a:cs typeface="+mn-lt"/>
              </a:rPr>
              <a:t>parking reached 300 a</a:t>
            </a:r>
            <a:r>
              <a:rPr lang="en-GB" sz="4800">
                <a:latin typeface="Aldhabi"/>
                <a:ea typeface="+mn-lt"/>
                <a:cs typeface="+mn-lt"/>
              </a:rPr>
              <a:t>nd resort hotel has surge parking.</a:t>
            </a:r>
          </a:p>
          <a:p>
            <a:pPr>
              <a:buFont typeface="Wingdings 3"/>
              <a:buChar char=""/>
            </a:pPr>
            <a:endParaRPr lang="en-GB" sz="3400">
              <a:ea typeface="+mn-lt"/>
              <a:cs typeface="+mn-lt"/>
            </a:endParaRPr>
          </a:p>
          <a:p>
            <a:pPr marL="0" indent="0">
              <a:buNone/>
            </a:pPr>
            <a:endParaRPr lang="en-GB" sz="3400">
              <a:latin typeface="Aldhabi"/>
              <a:cs typeface="Aldhabi"/>
            </a:endParaRPr>
          </a:p>
        </p:txBody>
      </p:sp>
    </p:spTree>
    <p:extLst>
      <p:ext uri="{BB962C8B-B14F-4D97-AF65-F5344CB8AC3E}">
        <p14:creationId xmlns:p14="http://schemas.microsoft.com/office/powerpoint/2010/main" val="27588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88D0-7F60-78A0-05C9-A0655FAE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6600" b="1" u="sng">
                <a:latin typeface="Aldhabi" panose="01000000000000000000" pitchFamily="2" charset="-78"/>
                <a:cs typeface="Aldhabi" panose="01000000000000000000" pitchFamily="2" charset="-78"/>
              </a:rPr>
              <a:t>Legends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121C-1080-2EFB-1460-851649F0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56" y="2331745"/>
            <a:ext cx="6586489" cy="45330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57250" indent="-857250">
              <a:lnSpc>
                <a:spcPct val="80000"/>
              </a:lnSpc>
              <a:buFont typeface="+mj-lt"/>
              <a:buAutoNum type="romanUcPeriod"/>
            </a:pPr>
            <a:r>
              <a:rPr lang="en-GB" sz="3800">
                <a:latin typeface="Aldhabi"/>
                <a:cs typeface="Aldhabi"/>
              </a:rPr>
              <a:t>Hotel Selection A</a:t>
            </a:r>
            <a:r>
              <a:rPr lang="en-US" sz="3800">
                <a:latin typeface="Aldhabi"/>
                <a:cs typeface="Aldhabi"/>
              </a:rPr>
              <a:t>analysis</a:t>
            </a:r>
            <a:endParaRPr lang="en-GB" sz="3800">
              <a:latin typeface="Aldhabi"/>
              <a:cs typeface="Aldhabi"/>
            </a:endParaRPr>
          </a:p>
          <a:p>
            <a:pPr marL="857250" indent="-857250">
              <a:lnSpc>
                <a:spcPct val="80000"/>
              </a:lnSpc>
              <a:buFont typeface="+mj-lt"/>
              <a:buAutoNum type="romanUcPeriod"/>
            </a:pPr>
            <a:r>
              <a:rPr lang="en-GB" sz="3800" kern="1200">
                <a:latin typeface="Aldhabi"/>
                <a:cs typeface="Aldhabi"/>
              </a:rPr>
              <a:t>Based on facility.</a:t>
            </a:r>
            <a:endParaRPr lang="en-US" sz="3800">
              <a:latin typeface="Aldhabi"/>
              <a:cs typeface="Aldhabi"/>
            </a:endParaRPr>
          </a:p>
          <a:p>
            <a:pPr marL="857250" indent="-857250">
              <a:lnSpc>
                <a:spcPct val="80000"/>
              </a:lnSpc>
              <a:buFont typeface="+mj-lt"/>
              <a:buAutoNum type="romanUcPeriod"/>
            </a:pPr>
            <a:r>
              <a:rPr lang="en-GB" sz="3800" kern="1200">
                <a:latin typeface="Aldhabi"/>
                <a:cs typeface="Aldhabi"/>
              </a:rPr>
              <a:t>Summary Data.</a:t>
            </a:r>
            <a:endParaRPr lang="en-US" sz="3800" kern="1200">
              <a:latin typeface="Aldhabi"/>
              <a:cs typeface="Aldhabi"/>
            </a:endParaRPr>
          </a:p>
          <a:p>
            <a:pPr marL="857250" indent="-857250">
              <a:lnSpc>
                <a:spcPct val="80000"/>
              </a:lnSpc>
              <a:buFont typeface="+mj-lt"/>
              <a:buAutoNum type="romanUcPeriod"/>
            </a:pPr>
            <a:r>
              <a:rPr lang="en-US" sz="3800" kern="1200">
                <a:latin typeface="Aldhabi"/>
                <a:cs typeface="Aldhabi"/>
              </a:rPr>
              <a:t>Market </a:t>
            </a:r>
            <a:r>
              <a:rPr lang="en-GB" sz="3800" kern="1200">
                <a:latin typeface="Aldhabi"/>
                <a:cs typeface="Aldhabi"/>
              </a:rPr>
              <a:t>A</a:t>
            </a:r>
            <a:r>
              <a:rPr lang="en-US" sz="3800" kern="1200">
                <a:latin typeface="Aldhabi"/>
                <a:cs typeface="Aldhabi"/>
              </a:rPr>
              <a:t>analysis.</a:t>
            </a:r>
          </a:p>
          <a:p>
            <a:pPr marL="857250" indent="-857250">
              <a:lnSpc>
                <a:spcPct val="80000"/>
              </a:lnSpc>
              <a:buFont typeface="+mj-lt"/>
              <a:buAutoNum type="romanUcPeriod"/>
            </a:pPr>
            <a:r>
              <a:rPr lang="en-GB" sz="3800" kern="1200">
                <a:latin typeface="Aldhabi"/>
                <a:cs typeface="Aldhabi"/>
              </a:rPr>
              <a:t>Booking cancellations</a:t>
            </a:r>
            <a:r>
              <a:rPr lang="en-GB" sz="3800">
                <a:latin typeface="Aldhabi"/>
                <a:cs typeface="Aldhabi"/>
              </a:rPr>
              <a:t> .</a:t>
            </a:r>
            <a:endParaRPr lang="en-GB" sz="380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857250" indent="-857250">
              <a:lnSpc>
                <a:spcPct val="80000"/>
              </a:lnSpc>
              <a:buFont typeface="+mj-lt"/>
              <a:buAutoNum type="romanUcPeriod"/>
            </a:pPr>
            <a:r>
              <a:rPr lang="en-GB" sz="3800" kern="1200">
                <a:latin typeface="Aldhabi"/>
                <a:cs typeface="Aldhabi"/>
              </a:rPr>
              <a:t>Challenges</a:t>
            </a:r>
            <a:r>
              <a:rPr lang="en-GB" sz="3800">
                <a:latin typeface="Aldhabi"/>
                <a:cs typeface="Aldhabi"/>
              </a:rPr>
              <a:t> .</a:t>
            </a:r>
            <a:endParaRPr lang="en-US" sz="3800">
              <a:latin typeface="Aldhabi"/>
              <a:cs typeface="Aldhabi"/>
            </a:endParaRPr>
          </a:p>
          <a:p>
            <a:pPr marL="857250" indent="-857250">
              <a:lnSpc>
                <a:spcPct val="80000"/>
              </a:lnSpc>
              <a:buFont typeface="+mj-lt"/>
              <a:buAutoNum type="romanUcPeriod"/>
            </a:pPr>
            <a:r>
              <a:rPr lang="en-US" sz="3800">
                <a:latin typeface="Aldhabi"/>
                <a:cs typeface="Aldhabi"/>
              </a:rPr>
              <a:t>Conclusion .</a:t>
            </a:r>
            <a:endParaRPr lang="en-US" sz="3800" kern="1200">
              <a:latin typeface="Aldhabi"/>
              <a:cs typeface="Aldhabi"/>
            </a:endParaRPr>
          </a:p>
          <a:p>
            <a:pPr marL="857250" indent="-857250">
              <a:lnSpc>
                <a:spcPct val="80000"/>
              </a:lnSpc>
              <a:buAutoNum type="romanUcPeriod"/>
            </a:pPr>
            <a:r>
              <a:rPr lang="en-US" sz="3800">
                <a:latin typeface="Aldhabi"/>
                <a:cs typeface="Aldhabi"/>
              </a:rPr>
              <a:t>Summary .</a:t>
            </a:r>
            <a:endParaRPr lang="en-US" sz="3800" kern="1200">
              <a:latin typeface="Aldhabi"/>
              <a:cs typeface="Aldhabi" panose="01000000000000000000" pitchFamily="2" charset="-78"/>
            </a:endParaRPr>
          </a:p>
          <a:p>
            <a:endParaRPr lang="en-GB" sz="440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sz="4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E79CE-090C-E39D-6E4E-0DAC9D70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84" y="2206877"/>
            <a:ext cx="3912279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850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7431-FAD1-44BE-5B46-7F6CFFDC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9600" b="1" i="1">
                <a:solidFill>
                  <a:schemeClr val="tx1"/>
                </a:solidFill>
                <a:latin typeface="Aldhabi"/>
                <a:cs typeface="Aldhabi"/>
              </a:rPr>
              <a:t>THANK YOU</a:t>
            </a:r>
            <a:r>
              <a:rPr lang="en-GB" sz="9600">
                <a:solidFill>
                  <a:schemeClr val="tx1"/>
                </a:solidFill>
                <a:latin typeface="Aldhabi"/>
                <a:cs typeface="Aldhabi"/>
              </a:rPr>
              <a:t>...</a:t>
            </a:r>
            <a:endParaRPr lang="en-US" sz="9600">
              <a:solidFill>
                <a:schemeClr val="tx1"/>
              </a:solidFill>
              <a:latin typeface="Aldhabi"/>
              <a:cs typeface="Aldhabi"/>
            </a:endParaRPr>
          </a:p>
        </p:txBody>
      </p:sp>
    </p:spTree>
    <p:extLst>
      <p:ext uri="{BB962C8B-B14F-4D97-AF65-F5344CB8AC3E}">
        <p14:creationId xmlns:p14="http://schemas.microsoft.com/office/powerpoint/2010/main" val="199615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77ED-3FC0-2301-9D4E-6A74F195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299" y="629268"/>
            <a:ext cx="5247250" cy="1618084"/>
          </a:xfrm>
        </p:spPr>
        <p:txBody>
          <a:bodyPr anchor="b">
            <a:normAutofit fontScale="90000"/>
          </a:bodyPr>
          <a:lstStyle/>
          <a:p>
            <a:r>
              <a:rPr lang="en-GB" sz="6000" b="0">
                <a:solidFill>
                  <a:schemeClr val="accent3">
                    <a:lumMod val="20000"/>
                    <a:lumOff val="8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I. </a:t>
            </a:r>
            <a:r>
              <a:rPr lang="en-GB" sz="6000">
                <a:latin typeface="Aldhabi" panose="01000000000000000000" pitchFamily="2" charset="-78"/>
                <a:cs typeface="Aldhabi" panose="01000000000000000000" pitchFamily="2" charset="-78"/>
              </a:rPr>
              <a:t>Hotel Selection A</a:t>
            </a:r>
            <a:r>
              <a:rPr lang="en-US" sz="6000">
                <a:latin typeface="Aldhabi" panose="01000000000000000000" pitchFamily="2" charset="-78"/>
                <a:cs typeface="Aldhabi" panose="01000000000000000000" pitchFamily="2" charset="-78"/>
              </a:rPr>
              <a:t>analysis</a:t>
            </a:r>
            <a:br>
              <a:rPr lang="en-GB" sz="600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371-EFFF-ADF0-506D-23CD3550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1300" b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GB" sz="1300">
              <a:cs typeface="Calibri" panose="020F0502020204030204"/>
            </a:endParaRPr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1B59AB4A-D802-B0A2-64CD-C273E6107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105190"/>
              </p:ext>
            </p:extLst>
          </p:nvPr>
        </p:nvGraphicFramePr>
        <p:xfrm>
          <a:off x="646980" y="2438400"/>
          <a:ext cx="10114805" cy="438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22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DCC0-462A-E0CE-C9BA-88A1EA8E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>
                <a:latin typeface="Aldhabi"/>
                <a:cs typeface="Calibri Light"/>
              </a:rPr>
              <a:t>Continue...</a:t>
            </a:r>
            <a:endParaRPr lang="en-GB" sz="6000">
              <a:latin typeface="Aldhabi"/>
            </a:endParaRPr>
          </a:p>
        </p:txBody>
      </p:sp>
      <p:graphicFrame>
        <p:nvGraphicFramePr>
          <p:cNvPr id="355" name="Diagram 355">
            <a:extLst>
              <a:ext uri="{FF2B5EF4-FFF2-40B4-BE49-F238E27FC236}">
                <a16:creationId xmlns:a16="http://schemas.microsoft.com/office/drawing/2014/main" id="{F5E59359-7321-F8EE-FA10-021BC498D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171862"/>
              </p:ext>
            </p:extLst>
          </p:nvPr>
        </p:nvGraphicFramePr>
        <p:xfrm>
          <a:off x="1155700" y="1208897"/>
          <a:ext cx="8767404" cy="606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37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4E6B-986B-7F40-563A-7033072E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>
                <a:latin typeface="Aldhabi" panose="01000000000000000000" pitchFamily="2" charset="-78"/>
                <a:cs typeface="Aldhabi" panose="01000000000000000000" pitchFamily="2" charset="-78"/>
              </a:rPr>
              <a:t>Based On Facilities</a:t>
            </a:r>
            <a:r>
              <a:rPr lang="en-GB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124E-3073-2A0C-ABFE-0FA0FD1B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buAutoNum type="romanUcPeriod"/>
            </a:pPr>
            <a:r>
              <a:rPr lang="en-GB" sz="4000" b="1">
                <a:latin typeface="Aldhabi" panose="01000000000000000000" pitchFamily="2" charset="-78"/>
                <a:cs typeface="Aldhabi" panose="01000000000000000000" pitchFamily="2" charset="-78"/>
              </a:rPr>
              <a:t>Purpose Of  Visit ::  A. Official  B. Tour/Spiritual</a:t>
            </a:r>
          </a:p>
          <a:p>
            <a:pPr marL="857250" indent="-857250">
              <a:buAutoNum type="romanUcPeriod"/>
            </a:pPr>
            <a:r>
              <a:rPr lang="en-GB" sz="4000" b="1">
                <a:latin typeface="Aldhabi" panose="01000000000000000000" pitchFamily="2" charset="-78"/>
                <a:cs typeface="Aldhabi" panose="01000000000000000000" pitchFamily="2" charset="-78"/>
              </a:rPr>
              <a:t>Based On  Area / Location .</a:t>
            </a:r>
          </a:p>
          <a:p>
            <a:pPr marL="857250" indent="-857250">
              <a:buAutoNum type="romanUcPeriod"/>
            </a:pPr>
            <a:r>
              <a:rPr lang="en-GB" sz="4000" b="1">
                <a:latin typeface="Aldhabi" panose="01000000000000000000" pitchFamily="2" charset="-78"/>
                <a:cs typeface="Aldhabi" panose="01000000000000000000" pitchFamily="2" charset="-78"/>
              </a:rPr>
              <a:t>Car Parking – Sufficient space with good car parker / driver availability.</a:t>
            </a:r>
          </a:p>
          <a:p>
            <a:pPr marL="514350" indent="-514350">
              <a:buAutoNum type="romanUcPeriod"/>
            </a:pPr>
            <a:endParaRPr lang="en-GB" sz="4000" b="1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674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7FD-32B4-5E4F-9056-52FA7A3F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859" y="907786"/>
            <a:ext cx="5130795" cy="1139155"/>
          </a:xfrm>
        </p:spPr>
        <p:txBody>
          <a:bodyPr>
            <a:normAutofit/>
          </a:bodyPr>
          <a:lstStyle/>
          <a:p>
            <a:pPr algn="ctr"/>
            <a:r>
              <a:rPr lang="en-GB" sz="4800" b="1">
                <a:latin typeface="Aldhabi" panose="01000000000000000000" pitchFamily="2" charset="-78"/>
                <a:cs typeface="Aldhabi" panose="01000000000000000000" pitchFamily="2" charset="-78"/>
              </a:rPr>
              <a:t>II. Summary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425E-3A3C-DB12-A0D1-ACECF4BE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62" y="2413977"/>
            <a:ext cx="4048344" cy="3536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0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GB" sz="2000">
              <a:cs typeface="Calibri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B126F84-A304-9693-5350-397A25365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749467"/>
              </p:ext>
            </p:extLst>
          </p:nvPr>
        </p:nvGraphicFramePr>
        <p:xfrm>
          <a:off x="4430863" y="2046942"/>
          <a:ext cx="5495190" cy="481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801C-932B-79E8-9B2A-A13F23B9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latin typeface="Aldhabi" panose="01000000000000000000" pitchFamily="2" charset="-78"/>
                <a:cs typeface="Aldhabi" panose="01000000000000000000" pitchFamily="2" charset="-78"/>
              </a:rPr>
              <a:t>III. Market Segment</a:t>
            </a:r>
            <a:r>
              <a:rPr lang="en-GB" sz="4400">
                <a:latin typeface="Aldhabi" panose="01000000000000000000" pitchFamily="2" charset="-78"/>
                <a:cs typeface="Aldhabi" panose="01000000000000000000" pitchFamily="2" charset="-78"/>
              </a:rPr>
              <a:t>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D167-FDEA-4AED-F816-BAA81C2C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5198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GB" sz="3200">
                <a:latin typeface="Aldhabi" panose="01000000000000000000" pitchFamily="2" charset="-78"/>
                <a:cs typeface="Aldhabi" panose="01000000000000000000" pitchFamily="2" charset="-78"/>
              </a:rPr>
              <a:t>In that we have summarize the purpose of booking , it may be official work / corporate and may be picnic / tourism also.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GB" sz="3200">
                <a:latin typeface="Aldhabi" panose="01000000000000000000" pitchFamily="2" charset="-78"/>
                <a:cs typeface="Aldhabi" panose="01000000000000000000" pitchFamily="2" charset="-78"/>
              </a:rPr>
              <a:t>Timewise analysis – Duration.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GB" sz="3200">
                <a:latin typeface="Aldhabi" panose="01000000000000000000" pitchFamily="2" charset="-78"/>
                <a:cs typeface="Aldhabi" panose="01000000000000000000" pitchFamily="2" charset="-78"/>
              </a:rPr>
              <a:t>Customer type 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DE154C4-03FE-7283-B677-9F59CB432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775781"/>
              </p:ext>
            </p:extLst>
          </p:nvPr>
        </p:nvGraphicFramePr>
        <p:xfrm>
          <a:off x="1559699" y="3130415"/>
          <a:ext cx="7856850" cy="489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7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1C3-74D6-F1A8-88A0-9F9A3575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32" y="973668"/>
            <a:ext cx="8761413" cy="706964"/>
          </a:xfrm>
        </p:spPr>
        <p:txBody>
          <a:bodyPr/>
          <a:lstStyle/>
          <a:p>
            <a:r>
              <a:rPr lang="en-GB" sz="4800">
                <a:latin typeface="Aldhabi" panose="01000000000000000000" pitchFamily="2" charset="-78"/>
                <a:cs typeface="Aldhabi" panose="01000000000000000000" pitchFamily="2" charset="-78"/>
              </a:rPr>
              <a:t>IV. Booking /Cancellations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E3DAFE9-B8CF-7636-F641-3081387C6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44451"/>
              </p:ext>
            </p:extLst>
          </p:nvPr>
        </p:nvGraphicFramePr>
        <p:xfrm>
          <a:off x="970670" y="2561298"/>
          <a:ext cx="9439422" cy="358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9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0C4253F3-5F8B-454D-8E90-7B72B56F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>
                <a:solidFill>
                  <a:schemeClr val="tx1">
                    <a:alpha val="6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City hotel has more reservation compared to Resort hotel</a:t>
            </a:r>
          </a:p>
        </p:txBody>
      </p:sp>
      <p:pic>
        <p:nvPicPr>
          <p:cNvPr id="3" name="Picture 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6AC37DE9-689E-F8A2-6CD0-6240726C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3" y="934145"/>
            <a:ext cx="5880296" cy="5676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EE076-C21F-A06E-AEB0-C5E3AFD3206F}"/>
              </a:ext>
            </a:extLst>
          </p:cNvPr>
          <p:cNvSpPr txBox="1"/>
          <p:nvPr/>
        </p:nvSpPr>
        <p:spPr>
          <a:xfrm>
            <a:off x="1328864" y="2424759"/>
            <a:ext cx="80334" cy="218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45763-6760-7322-57D2-1AFA32509EDF}"/>
              </a:ext>
            </a:extLst>
          </p:cNvPr>
          <p:cNvSpPr txBox="1"/>
          <p:nvPr/>
        </p:nvSpPr>
        <p:spPr>
          <a:xfrm flipH="1">
            <a:off x="6569613" y="4768947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Aldhabi" panose="01000000000000000000" pitchFamily="2" charset="-78"/>
                <a:cs typeface="Aldhabi" panose="01000000000000000000" pitchFamily="2" charset="-78"/>
              </a:rPr>
              <a:t>Resort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41790-919D-83E7-C4C7-214355AAC954}"/>
              </a:ext>
            </a:extLst>
          </p:cNvPr>
          <p:cNvSpPr txBox="1"/>
          <p:nvPr/>
        </p:nvSpPr>
        <p:spPr>
          <a:xfrm>
            <a:off x="9242473" y="3429000"/>
            <a:ext cx="1252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Aldhabi" panose="01000000000000000000" pitchFamily="2" charset="-78"/>
                <a:cs typeface="Aldhabi" panose="01000000000000000000" pitchFamily="2" charset="-78"/>
              </a:rPr>
              <a:t>City Hotel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388D1-D8E4-35CE-5C9A-89AB40BBE5E9}"/>
              </a:ext>
            </a:extLst>
          </p:cNvPr>
          <p:cNvSpPr txBox="1"/>
          <p:nvPr/>
        </p:nvSpPr>
        <p:spPr>
          <a:xfrm>
            <a:off x="765051" y="727200"/>
            <a:ext cx="36998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>
                    <a:alpha val="6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Reservation count 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 Boardroom</vt:lpstr>
      <vt:lpstr>     Welcome  Capstone Project – 1 EDA ON : Hotel Booking Analysis Present By : Bhagyashri Ramesh Dhavale.</vt:lpstr>
      <vt:lpstr>Legends</vt:lpstr>
      <vt:lpstr>I. Hotel Selection Aanalysis </vt:lpstr>
      <vt:lpstr>Continue...</vt:lpstr>
      <vt:lpstr>Based On Facilities.</vt:lpstr>
      <vt:lpstr>II. Summary Data.</vt:lpstr>
      <vt:lpstr>III. Market Segment. </vt:lpstr>
      <vt:lpstr>IV. Booking /Cancellations</vt:lpstr>
      <vt:lpstr>PowerPoint Presentation</vt:lpstr>
      <vt:lpstr>Cancellation count :- </vt:lpstr>
      <vt:lpstr>PowerPoint Presentation</vt:lpstr>
      <vt:lpstr>PowerPoint Presentation</vt:lpstr>
      <vt:lpstr>Month wise customer frequency.</vt:lpstr>
      <vt:lpstr>Car parking spaces.</vt:lpstr>
      <vt:lpstr>Heatmap.</vt:lpstr>
      <vt:lpstr>V . Challenges.</vt:lpstr>
      <vt:lpstr>VI . Conclusion  </vt:lpstr>
      <vt:lpstr>Continue.... </vt:lpstr>
      <vt:lpstr>Continue....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2022-09-22T17:19:46Z</dcterms:created>
  <dcterms:modified xsi:type="dcterms:W3CDTF">2022-09-30T10:11:34Z</dcterms:modified>
</cp:coreProperties>
</file>