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C958F-4758-4143-8DB3-0CA4A23C4B54}" v="54" dt="2022-09-08T12:01:11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gyashri Dhavale" userId="16ee27d16de533ba" providerId="Windows Live" clId="Web-{FBDC958F-4758-4143-8DB3-0CA4A23C4B54}"/>
    <pc:docChg chg="modSld addMainMaster delMainMaster">
      <pc:chgData name="Bhagyashri Dhavale" userId="16ee27d16de533ba" providerId="Windows Live" clId="Web-{FBDC958F-4758-4143-8DB3-0CA4A23C4B54}" dt="2022-09-08T12:01:11.395" v="53"/>
      <pc:docMkLst>
        <pc:docMk/>
      </pc:docMkLst>
      <pc:sldChg chg="addSp modSp mod modClrScheme chgLayout">
        <pc:chgData name="Bhagyashri Dhavale" userId="16ee27d16de533ba" providerId="Windows Live" clId="Web-{FBDC958F-4758-4143-8DB3-0CA4A23C4B54}" dt="2022-09-08T12:01:11.395" v="53"/>
        <pc:sldMkLst>
          <pc:docMk/>
          <pc:sldMk cId="109857222" sldId="256"/>
        </pc:sldMkLst>
        <pc:spChg chg="mod ord">
          <ac:chgData name="Bhagyashri Dhavale" userId="16ee27d16de533ba" providerId="Windows Live" clId="Web-{FBDC958F-4758-4143-8DB3-0CA4A23C4B54}" dt="2022-09-08T12:00:14.909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hagyashri Dhavale" userId="16ee27d16de533ba" providerId="Windows Live" clId="Web-{FBDC958F-4758-4143-8DB3-0CA4A23C4B54}" dt="2022-09-08T12:00:14.909" v="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hagyashri Dhavale" userId="16ee27d16de533ba" providerId="Windows Live" clId="Web-{FBDC958F-4758-4143-8DB3-0CA4A23C4B54}" dt="2022-09-08T12:01:01.566" v="40"/>
          <ac:spMkLst>
            <pc:docMk/>
            <pc:sldMk cId="109857222" sldId="256"/>
            <ac:spMk id="43" creationId="{21426EBE-2CC2-7147-5E7C-DBFB6778420A}"/>
          </ac:spMkLst>
        </pc:spChg>
        <pc:inkChg chg="add">
          <ac:chgData name="Bhagyashri Dhavale" userId="16ee27d16de533ba" providerId="Windows Live" clId="Web-{FBDC958F-4758-4143-8DB3-0CA4A23C4B54}" dt="2022-09-08T11:59:54.205" v="0"/>
          <ac:inkMkLst>
            <pc:docMk/>
            <pc:sldMk cId="109857222" sldId="256"/>
            <ac:inkMk id="4" creationId="{FFEFC492-3D31-13B1-421D-B231E9ACEE42}"/>
          </ac:inkMkLst>
        </pc:inkChg>
        <pc:inkChg chg="add">
          <ac:chgData name="Bhagyashri Dhavale" userId="16ee27d16de533ba" providerId="Windows Live" clId="Web-{FBDC958F-4758-4143-8DB3-0CA4A23C4B54}" dt="2022-09-08T11:59:56.502" v="1"/>
          <ac:inkMkLst>
            <pc:docMk/>
            <pc:sldMk cId="109857222" sldId="256"/>
            <ac:inkMk id="5" creationId="{48E71791-9CAA-DDDC-49A8-6E93C550179F}"/>
          </ac:inkMkLst>
        </pc:inkChg>
        <pc:inkChg chg="add">
          <ac:chgData name="Bhagyashri Dhavale" userId="16ee27d16de533ba" providerId="Windows Live" clId="Web-{FBDC958F-4758-4143-8DB3-0CA4A23C4B54}" dt="2022-09-08T12:00:25.065" v="3"/>
          <ac:inkMkLst>
            <pc:docMk/>
            <pc:sldMk cId="109857222" sldId="256"/>
            <ac:inkMk id="6" creationId="{B0E231ED-C5F2-FEA9-BC8B-781E261B0B62}"/>
          </ac:inkMkLst>
        </pc:inkChg>
        <pc:inkChg chg="add">
          <ac:chgData name="Bhagyashri Dhavale" userId="16ee27d16de533ba" providerId="Windows Live" clId="Web-{FBDC958F-4758-4143-8DB3-0CA4A23C4B54}" dt="2022-09-08T12:00:27.253" v="4"/>
          <ac:inkMkLst>
            <pc:docMk/>
            <pc:sldMk cId="109857222" sldId="256"/>
            <ac:inkMk id="7" creationId="{E003334F-2DA3-6E01-67F2-B75C1DBEA970}"/>
          </ac:inkMkLst>
        </pc:inkChg>
        <pc:inkChg chg="add">
          <ac:chgData name="Bhagyashri Dhavale" userId="16ee27d16de533ba" providerId="Windows Live" clId="Web-{FBDC958F-4758-4143-8DB3-0CA4A23C4B54}" dt="2022-09-08T12:00:27.706" v="5"/>
          <ac:inkMkLst>
            <pc:docMk/>
            <pc:sldMk cId="109857222" sldId="256"/>
            <ac:inkMk id="8" creationId="{9FE3A0D0-6E15-74D8-ADAD-99F9619CFB6A}"/>
          </ac:inkMkLst>
        </pc:inkChg>
        <pc:inkChg chg="add">
          <ac:chgData name="Bhagyashri Dhavale" userId="16ee27d16de533ba" providerId="Windows Live" clId="Web-{FBDC958F-4758-4143-8DB3-0CA4A23C4B54}" dt="2022-09-08T12:00:29.253" v="6"/>
          <ac:inkMkLst>
            <pc:docMk/>
            <pc:sldMk cId="109857222" sldId="256"/>
            <ac:inkMk id="9" creationId="{3E9DAA60-3960-6B9F-46D0-9535460F803B}"/>
          </ac:inkMkLst>
        </pc:inkChg>
        <pc:inkChg chg="add">
          <ac:chgData name="Bhagyashri Dhavale" userId="16ee27d16de533ba" providerId="Windows Live" clId="Web-{FBDC958F-4758-4143-8DB3-0CA4A23C4B54}" dt="2022-09-08T12:00:29.269" v="7"/>
          <ac:inkMkLst>
            <pc:docMk/>
            <pc:sldMk cId="109857222" sldId="256"/>
            <ac:inkMk id="10" creationId="{4E97BF0F-5F32-E623-7FDA-F7EDDC8BD388}"/>
          </ac:inkMkLst>
        </pc:inkChg>
        <pc:inkChg chg="add">
          <ac:chgData name="Bhagyashri Dhavale" userId="16ee27d16de533ba" providerId="Windows Live" clId="Web-{FBDC958F-4758-4143-8DB3-0CA4A23C4B54}" dt="2022-09-08T12:00:30.440" v="8"/>
          <ac:inkMkLst>
            <pc:docMk/>
            <pc:sldMk cId="109857222" sldId="256"/>
            <ac:inkMk id="11" creationId="{16CF30CE-A33A-27D9-E395-FB3C38BC0B3B}"/>
          </ac:inkMkLst>
        </pc:inkChg>
        <pc:inkChg chg="add">
          <ac:chgData name="Bhagyashri Dhavale" userId="16ee27d16de533ba" providerId="Windows Live" clId="Web-{FBDC958F-4758-4143-8DB3-0CA4A23C4B54}" dt="2022-09-08T12:00:30.456" v="9"/>
          <ac:inkMkLst>
            <pc:docMk/>
            <pc:sldMk cId="109857222" sldId="256"/>
            <ac:inkMk id="12" creationId="{C0F3D24E-3816-2B41-C279-4942F67562CE}"/>
          </ac:inkMkLst>
        </pc:inkChg>
        <pc:inkChg chg="add">
          <ac:chgData name="Bhagyashri Dhavale" userId="16ee27d16de533ba" providerId="Windows Live" clId="Web-{FBDC958F-4758-4143-8DB3-0CA4A23C4B54}" dt="2022-09-08T12:00:30.456" v="10"/>
          <ac:inkMkLst>
            <pc:docMk/>
            <pc:sldMk cId="109857222" sldId="256"/>
            <ac:inkMk id="13" creationId="{16EECAF6-ECCD-C853-A5DD-FEAAC273655B}"/>
          </ac:inkMkLst>
        </pc:inkChg>
        <pc:inkChg chg="add">
          <ac:chgData name="Bhagyashri Dhavale" userId="16ee27d16de533ba" providerId="Windows Live" clId="Web-{FBDC958F-4758-4143-8DB3-0CA4A23C4B54}" dt="2022-09-08T12:00:30.456" v="11"/>
          <ac:inkMkLst>
            <pc:docMk/>
            <pc:sldMk cId="109857222" sldId="256"/>
            <ac:inkMk id="14" creationId="{5BD9EDEA-98A0-D84B-C2E0-DFC002A1F88F}"/>
          </ac:inkMkLst>
        </pc:inkChg>
        <pc:inkChg chg="add">
          <ac:chgData name="Bhagyashri Dhavale" userId="16ee27d16de533ba" providerId="Windows Live" clId="Web-{FBDC958F-4758-4143-8DB3-0CA4A23C4B54}" dt="2022-09-08T12:00:32.347" v="12"/>
          <ac:inkMkLst>
            <pc:docMk/>
            <pc:sldMk cId="109857222" sldId="256"/>
            <ac:inkMk id="15" creationId="{590B686B-B188-4114-979D-00DC9F5EAAEE}"/>
          </ac:inkMkLst>
        </pc:inkChg>
        <pc:inkChg chg="add">
          <ac:chgData name="Bhagyashri Dhavale" userId="16ee27d16de533ba" providerId="Windows Live" clId="Web-{FBDC958F-4758-4143-8DB3-0CA4A23C4B54}" dt="2022-09-08T12:00:32.347" v="13"/>
          <ac:inkMkLst>
            <pc:docMk/>
            <pc:sldMk cId="109857222" sldId="256"/>
            <ac:inkMk id="16" creationId="{8889B895-9469-898F-89BE-ECED91DB9DF7}"/>
          </ac:inkMkLst>
        </pc:inkChg>
        <pc:inkChg chg="add">
          <ac:chgData name="Bhagyashri Dhavale" userId="16ee27d16de533ba" providerId="Windows Live" clId="Web-{FBDC958F-4758-4143-8DB3-0CA4A23C4B54}" dt="2022-09-08T12:00:32.347" v="14"/>
          <ac:inkMkLst>
            <pc:docMk/>
            <pc:sldMk cId="109857222" sldId="256"/>
            <ac:inkMk id="17" creationId="{FBFADE11-8022-96B3-728D-CC6236662A87}"/>
          </ac:inkMkLst>
        </pc:inkChg>
        <pc:inkChg chg="add">
          <ac:chgData name="Bhagyashri Dhavale" userId="16ee27d16de533ba" providerId="Windows Live" clId="Web-{FBDC958F-4758-4143-8DB3-0CA4A23C4B54}" dt="2022-09-08T12:00:32.347" v="15"/>
          <ac:inkMkLst>
            <pc:docMk/>
            <pc:sldMk cId="109857222" sldId="256"/>
            <ac:inkMk id="18" creationId="{2E33B0C6-4891-6931-783E-08AF455414C0}"/>
          </ac:inkMkLst>
        </pc:inkChg>
        <pc:inkChg chg="add">
          <ac:chgData name="Bhagyashri Dhavale" userId="16ee27d16de533ba" providerId="Windows Live" clId="Web-{FBDC958F-4758-4143-8DB3-0CA4A23C4B54}" dt="2022-09-08T12:00:32.362" v="16"/>
          <ac:inkMkLst>
            <pc:docMk/>
            <pc:sldMk cId="109857222" sldId="256"/>
            <ac:inkMk id="19" creationId="{67B3DA85-71C9-D893-4E66-CA2F33F65318}"/>
          </ac:inkMkLst>
        </pc:inkChg>
        <pc:inkChg chg="add">
          <ac:chgData name="Bhagyashri Dhavale" userId="16ee27d16de533ba" providerId="Windows Live" clId="Web-{FBDC958F-4758-4143-8DB3-0CA4A23C4B54}" dt="2022-09-08T12:00:36.191" v="17"/>
          <ac:inkMkLst>
            <pc:docMk/>
            <pc:sldMk cId="109857222" sldId="256"/>
            <ac:inkMk id="20" creationId="{A2BCC100-1C39-0BD7-0AA6-ABE7AB776BE4}"/>
          </ac:inkMkLst>
        </pc:inkChg>
        <pc:inkChg chg="add">
          <ac:chgData name="Bhagyashri Dhavale" userId="16ee27d16de533ba" providerId="Windows Live" clId="Web-{FBDC958F-4758-4143-8DB3-0CA4A23C4B54}" dt="2022-09-08T12:00:36.191" v="18"/>
          <ac:inkMkLst>
            <pc:docMk/>
            <pc:sldMk cId="109857222" sldId="256"/>
            <ac:inkMk id="21" creationId="{0D58CCB0-F465-E3D0-B8CF-C3AB4DE4D78A}"/>
          </ac:inkMkLst>
        </pc:inkChg>
        <pc:inkChg chg="add">
          <ac:chgData name="Bhagyashri Dhavale" userId="16ee27d16de533ba" providerId="Windows Live" clId="Web-{FBDC958F-4758-4143-8DB3-0CA4A23C4B54}" dt="2022-09-08T12:00:36.191" v="19"/>
          <ac:inkMkLst>
            <pc:docMk/>
            <pc:sldMk cId="109857222" sldId="256"/>
            <ac:inkMk id="22" creationId="{BCB11DD1-30C6-B4EF-67C0-C1E2E7A54363}"/>
          </ac:inkMkLst>
        </pc:inkChg>
        <pc:inkChg chg="add">
          <ac:chgData name="Bhagyashri Dhavale" userId="16ee27d16de533ba" providerId="Windows Live" clId="Web-{FBDC958F-4758-4143-8DB3-0CA4A23C4B54}" dt="2022-09-08T12:00:36.191" v="20"/>
          <ac:inkMkLst>
            <pc:docMk/>
            <pc:sldMk cId="109857222" sldId="256"/>
            <ac:inkMk id="23" creationId="{A12669C2-2503-D0A5-0D8F-45A67C68634F}"/>
          </ac:inkMkLst>
        </pc:inkChg>
        <pc:inkChg chg="add">
          <ac:chgData name="Bhagyashri Dhavale" userId="16ee27d16de533ba" providerId="Windows Live" clId="Web-{FBDC958F-4758-4143-8DB3-0CA4A23C4B54}" dt="2022-09-08T12:00:36.206" v="21"/>
          <ac:inkMkLst>
            <pc:docMk/>
            <pc:sldMk cId="109857222" sldId="256"/>
            <ac:inkMk id="24" creationId="{793ECAEB-9E52-EAAC-FC29-39DA205A1CBE}"/>
          </ac:inkMkLst>
        </pc:inkChg>
        <pc:inkChg chg="add">
          <ac:chgData name="Bhagyashri Dhavale" userId="16ee27d16de533ba" providerId="Windows Live" clId="Web-{FBDC958F-4758-4143-8DB3-0CA4A23C4B54}" dt="2022-09-08T12:00:37.472" v="22"/>
          <ac:inkMkLst>
            <pc:docMk/>
            <pc:sldMk cId="109857222" sldId="256"/>
            <ac:inkMk id="25" creationId="{8A1E6D6E-7DB9-8FA5-FDD0-6132E1406354}"/>
          </ac:inkMkLst>
        </pc:inkChg>
        <pc:inkChg chg="add">
          <ac:chgData name="Bhagyashri Dhavale" userId="16ee27d16de533ba" providerId="Windows Live" clId="Web-{FBDC958F-4758-4143-8DB3-0CA4A23C4B54}" dt="2022-09-08T12:00:37.472" v="23"/>
          <ac:inkMkLst>
            <pc:docMk/>
            <pc:sldMk cId="109857222" sldId="256"/>
            <ac:inkMk id="26" creationId="{81255B22-2519-738B-400C-0E13C8F56ACB}"/>
          </ac:inkMkLst>
        </pc:inkChg>
        <pc:inkChg chg="add">
          <ac:chgData name="Bhagyashri Dhavale" userId="16ee27d16de533ba" providerId="Windows Live" clId="Web-{FBDC958F-4758-4143-8DB3-0CA4A23C4B54}" dt="2022-09-08T12:00:37.472" v="24"/>
          <ac:inkMkLst>
            <pc:docMk/>
            <pc:sldMk cId="109857222" sldId="256"/>
            <ac:inkMk id="27" creationId="{EDF4E484-A04B-8561-1625-66AD44112A3C}"/>
          </ac:inkMkLst>
        </pc:inkChg>
        <pc:inkChg chg="add">
          <ac:chgData name="Bhagyashri Dhavale" userId="16ee27d16de533ba" providerId="Windows Live" clId="Web-{FBDC958F-4758-4143-8DB3-0CA4A23C4B54}" dt="2022-09-08T12:00:37.488" v="25"/>
          <ac:inkMkLst>
            <pc:docMk/>
            <pc:sldMk cId="109857222" sldId="256"/>
            <ac:inkMk id="28" creationId="{850D6278-CF3C-7ACD-D230-6630AA5D22C9}"/>
          </ac:inkMkLst>
        </pc:inkChg>
        <pc:inkChg chg="add">
          <ac:chgData name="Bhagyashri Dhavale" userId="16ee27d16de533ba" providerId="Windows Live" clId="Web-{FBDC958F-4758-4143-8DB3-0CA4A23C4B54}" dt="2022-09-08T12:00:37.488" v="26"/>
          <ac:inkMkLst>
            <pc:docMk/>
            <pc:sldMk cId="109857222" sldId="256"/>
            <ac:inkMk id="29" creationId="{31146145-B34D-E16C-E307-61337560A49A}"/>
          </ac:inkMkLst>
        </pc:inkChg>
        <pc:inkChg chg="add">
          <ac:chgData name="Bhagyashri Dhavale" userId="16ee27d16de533ba" providerId="Windows Live" clId="Web-{FBDC958F-4758-4143-8DB3-0CA4A23C4B54}" dt="2022-09-08T12:00:39.488" v="27"/>
          <ac:inkMkLst>
            <pc:docMk/>
            <pc:sldMk cId="109857222" sldId="256"/>
            <ac:inkMk id="30" creationId="{FF3B844C-14E3-922E-AE6E-850C6BBB3D9C}"/>
          </ac:inkMkLst>
        </pc:inkChg>
        <pc:inkChg chg="add">
          <ac:chgData name="Bhagyashri Dhavale" userId="16ee27d16de533ba" providerId="Windows Live" clId="Web-{FBDC958F-4758-4143-8DB3-0CA4A23C4B54}" dt="2022-09-08T12:00:39.503" v="28"/>
          <ac:inkMkLst>
            <pc:docMk/>
            <pc:sldMk cId="109857222" sldId="256"/>
            <ac:inkMk id="31" creationId="{3E743E9D-CC60-63AE-D9EE-242BED42CD02}"/>
          </ac:inkMkLst>
        </pc:inkChg>
        <pc:inkChg chg="add">
          <ac:chgData name="Bhagyashri Dhavale" userId="16ee27d16de533ba" providerId="Windows Live" clId="Web-{FBDC958F-4758-4143-8DB3-0CA4A23C4B54}" dt="2022-09-08T12:00:39.503" v="29"/>
          <ac:inkMkLst>
            <pc:docMk/>
            <pc:sldMk cId="109857222" sldId="256"/>
            <ac:inkMk id="32" creationId="{222F7D93-46B7-F402-35AF-441E344F5183}"/>
          </ac:inkMkLst>
        </pc:inkChg>
        <pc:inkChg chg="add">
          <ac:chgData name="Bhagyashri Dhavale" userId="16ee27d16de533ba" providerId="Windows Live" clId="Web-{FBDC958F-4758-4143-8DB3-0CA4A23C4B54}" dt="2022-09-08T12:00:39.503" v="30"/>
          <ac:inkMkLst>
            <pc:docMk/>
            <pc:sldMk cId="109857222" sldId="256"/>
            <ac:inkMk id="33" creationId="{E09EBA70-FFFB-1FEA-F862-CE2F2F6D509A}"/>
          </ac:inkMkLst>
        </pc:inkChg>
        <pc:inkChg chg="add">
          <ac:chgData name="Bhagyashri Dhavale" userId="16ee27d16de533ba" providerId="Windows Live" clId="Web-{FBDC958F-4758-4143-8DB3-0CA4A23C4B54}" dt="2022-09-08T12:00:39.503" v="31"/>
          <ac:inkMkLst>
            <pc:docMk/>
            <pc:sldMk cId="109857222" sldId="256"/>
            <ac:inkMk id="34" creationId="{6FC2B4D9-5C8B-9679-3422-B790EE79702C}"/>
          </ac:inkMkLst>
        </pc:inkChg>
        <pc:inkChg chg="add">
          <ac:chgData name="Bhagyashri Dhavale" userId="16ee27d16de533ba" providerId="Windows Live" clId="Web-{FBDC958F-4758-4143-8DB3-0CA4A23C4B54}" dt="2022-09-08T12:00:39.519" v="32"/>
          <ac:inkMkLst>
            <pc:docMk/>
            <pc:sldMk cId="109857222" sldId="256"/>
            <ac:inkMk id="35" creationId="{DA4234FF-D115-64A5-32ED-B6236AEF69B6}"/>
          </ac:inkMkLst>
        </pc:inkChg>
        <pc:inkChg chg="add">
          <ac:chgData name="Bhagyashri Dhavale" userId="16ee27d16de533ba" providerId="Windows Live" clId="Web-{FBDC958F-4758-4143-8DB3-0CA4A23C4B54}" dt="2022-09-08T12:00:39.519" v="33"/>
          <ac:inkMkLst>
            <pc:docMk/>
            <pc:sldMk cId="109857222" sldId="256"/>
            <ac:inkMk id="36" creationId="{45E040F7-312A-BE51-9BE8-30B4354296F0}"/>
          </ac:inkMkLst>
        </pc:inkChg>
        <pc:inkChg chg="add">
          <ac:chgData name="Bhagyashri Dhavale" userId="16ee27d16de533ba" providerId="Windows Live" clId="Web-{FBDC958F-4758-4143-8DB3-0CA4A23C4B54}" dt="2022-09-08T12:00:39.519" v="34"/>
          <ac:inkMkLst>
            <pc:docMk/>
            <pc:sldMk cId="109857222" sldId="256"/>
            <ac:inkMk id="37" creationId="{0C01A4C0-D1B8-3729-C316-C19FB1073D15}"/>
          </ac:inkMkLst>
        </pc:inkChg>
        <pc:inkChg chg="add">
          <ac:chgData name="Bhagyashri Dhavale" userId="16ee27d16de533ba" providerId="Windows Live" clId="Web-{FBDC958F-4758-4143-8DB3-0CA4A23C4B54}" dt="2022-09-08T12:00:39.519" v="35"/>
          <ac:inkMkLst>
            <pc:docMk/>
            <pc:sldMk cId="109857222" sldId="256"/>
            <ac:inkMk id="38" creationId="{E68A2B10-28C6-C711-4470-5728D47FE28F}"/>
          </ac:inkMkLst>
        </pc:inkChg>
        <pc:inkChg chg="add">
          <ac:chgData name="Bhagyashri Dhavale" userId="16ee27d16de533ba" providerId="Windows Live" clId="Web-{FBDC958F-4758-4143-8DB3-0CA4A23C4B54}" dt="2022-09-08T12:00:47.300" v="36"/>
          <ac:inkMkLst>
            <pc:docMk/>
            <pc:sldMk cId="109857222" sldId="256"/>
            <ac:inkMk id="39" creationId="{29B627D9-4C89-8A97-F566-C1117D40C5C4}"/>
          </ac:inkMkLst>
        </pc:inkChg>
        <pc:inkChg chg="add">
          <ac:chgData name="Bhagyashri Dhavale" userId="16ee27d16de533ba" providerId="Windows Live" clId="Web-{FBDC958F-4758-4143-8DB3-0CA4A23C4B54}" dt="2022-09-08T12:00:49.082" v="37"/>
          <ac:inkMkLst>
            <pc:docMk/>
            <pc:sldMk cId="109857222" sldId="256"/>
            <ac:inkMk id="40" creationId="{F1728130-0C7B-5194-D099-3FEA336F9CFA}"/>
          </ac:inkMkLst>
        </pc:inkChg>
        <pc:inkChg chg="add">
          <ac:chgData name="Bhagyashri Dhavale" userId="16ee27d16de533ba" providerId="Windows Live" clId="Web-{FBDC958F-4758-4143-8DB3-0CA4A23C4B54}" dt="2022-09-08T12:00:49.097" v="38"/>
          <ac:inkMkLst>
            <pc:docMk/>
            <pc:sldMk cId="109857222" sldId="256"/>
            <ac:inkMk id="41" creationId="{9E14987C-36DB-CDB0-72D1-8FED6596FF8D}"/>
          </ac:inkMkLst>
        </pc:inkChg>
        <pc:inkChg chg="add">
          <ac:chgData name="Bhagyashri Dhavale" userId="16ee27d16de533ba" providerId="Windows Live" clId="Web-{FBDC958F-4758-4143-8DB3-0CA4A23C4B54}" dt="2022-09-08T12:00:49.097" v="39"/>
          <ac:inkMkLst>
            <pc:docMk/>
            <pc:sldMk cId="109857222" sldId="256"/>
            <ac:inkMk id="42" creationId="{C29DF81D-5D40-731B-51DA-7FDB798EDB52}"/>
          </ac:inkMkLst>
        </pc:inkChg>
        <pc:inkChg chg="add">
          <ac:chgData name="Bhagyashri Dhavale" userId="16ee27d16de533ba" providerId="Windows Live" clId="Web-{FBDC958F-4758-4143-8DB3-0CA4A23C4B54}" dt="2022-09-08T12:01:06.113" v="41"/>
          <ac:inkMkLst>
            <pc:docMk/>
            <pc:sldMk cId="109857222" sldId="256"/>
            <ac:inkMk id="44" creationId="{C238B4A5-FE23-36A0-24E8-27492726D6CF}"/>
          </ac:inkMkLst>
        </pc:inkChg>
        <pc:inkChg chg="add">
          <ac:chgData name="Bhagyashri Dhavale" userId="16ee27d16de533ba" providerId="Windows Live" clId="Web-{FBDC958F-4758-4143-8DB3-0CA4A23C4B54}" dt="2022-09-08T12:01:06.113" v="42"/>
          <ac:inkMkLst>
            <pc:docMk/>
            <pc:sldMk cId="109857222" sldId="256"/>
            <ac:inkMk id="45" creationId="{3B4C5BE7-1B94-1C95-6D92-FE58DF78D640}"/>
          </ac:inkMkLst>
        </pc:inkChg>
        <pc:inkChg chg="add">
          <ac:chgData name="Bhagyashri Dhavale" userId="16ee27d16de533ba" providerId="Windows Live" clId="Web-{FBDC958F-4758-4143-8DB3-0CA4A23C4B54}" dt="2022-09-08T12:01:06.113" v="43"/>
          <ac:inkMkLst>
            <pc:docMk/>
            <pc:sldMk cId="109857222" sldId="256"/>
            <ac:inkMk id="46" creationId="{9926FD95-C100-F1D9-3408-DDFA36A042AB}"/>
          </ac:inkMkLst>
        </pc:inkChg>
        <pc:inkChg chg="add">
          <ac:chgData name="Bhagyashri Dhavale" userId="16ee27d16de533ba" providerId="Windows Live" clId="Web-{FBDC958F-4758-4143-8DB3-0CA4A23C4B54}" dt="2022-09-08T12:01:06.113" v="44"/>
          <ac:inkMkLst>
            <pc:docMk/>
            <pc:sldMk cId="109857222" sldId="256"/>
            <ac:inkMk id="47" creationId="{13DB4015-BA75-5103-CA5C-D2A85851FFC4}"/>
          </ac:inkMkLst>
        </pc:inkChg>
        <pc:inkChg chg="add">
          <ac:chgData name="Bhagyashri Dhavale" userId="16ee27d16de533ba" providerId="Windows Live" clId="Web-{FBDC958F-4758-4143-8DB3-0CA4A23C4B54}" dt="2022-09-08T12:01:06.910" v="45"/>
          <ac:inkMkLst>
            <pc:docMk/>
            <pc:sldMk cId="109857222" sldId="256"/>
            <ac:inkMk id="48" creationId="{53B304C9-4C90-08AF-9E4E-8D9849E747FA}"/>
          </ac:inkMkLst>
        </pc:inkChg>
        <pc:inkChg chg="add">
          <ac:chgData name="Bhagyashri Dhavale" userId="16ee27d16de533ba" providerId="Windows Live" clId="Web-{FBDC958F-4758-4143-8DB3-0CA4A23C4B54}" dt="2022-09-08T12:01:09.223" v="46"/>
          <ac:inkMkLst>
            <pc:docMk/>
            <pc:sldMk cId="109857222" sldId="256"/>
            <ac:inkMk id="49" creationId="{7C4C800A-2F10-C496-5168-591E0F868087}"/>
          </ac:inkMkLst>
        </pc:inkChg>
        <pc:inkChg chg="add">
          <ac:chgData name="Bhagyashri Dhavale" userId="16ee27d16de533ba" providerId="Windows Live" clId="Web-{FBDC958F-4758-4143-8DB3-0CA4A23C4B54}" dt="2022-09-08T12:01:09.238" v="47"/>
          <ac:inkMkLst>
            <pc:docMk/>
            <pc:sldMk cId="109857222" sldId="256"/>
            <ac:inkMk id="50" creationId="{809A53E9-070A-4554-AE06-9D23D7BD31A9}"/>
          </ac:inkMkLst>
        </pc:inkChg>
        <pc:inkChg chg="add">
          <ac:chgData name="Bhagyashri Dhavale" userId="16ee27d16de533ba" providerId="Windows Live" clId="Web-{FBDC958F-4758-4143-8DB3-0CA4A23C4B54}" dt="2022-09-08T12:01:09.238" v="48"/>
          <ac:inkMkLst>
            <pc:docMk/>
            <pc:sldMk cId="109857222" sldId="256"/>
            <ac:inkMk id="51" creationId="{C20A80A4-CD21-9E2C-00AC-E24D2334F55F}"/>
          </ac:inkMkLst>
        </pc:inkChg>
        <pc:inkChg chg="add">
          <ac:chgData name="Bhagyashri Dhavale" userId="16ee27d16de533ba" providerId="Windows Live" clId="Web-{FBDC958F-4758-4143-8DB3-0CA4A23C4B54}" dt="2022-09-08T12:01:09.238" v="49"/>
          <ac:inkMkLst>
            <pc:docMk/>
            <pc:sldMk cId="109857222" sldId="256"/>
            <ac:inkMk id="52" creationId="{2E0D9515-C20B-E0EB-ADD2-39E7DDC88048}"/>
          </ac:inkMkLst>
        </pc:inkChg>
        <pc:inkChg chg="add">
          <ac:chgData name="Bhagyashri Dhavale" userId="16ee27d16de533ba" providerId="Windows Live" clId="Web-{FBDC958F-4758-4143-8DB3-0CA4A23C4B54}" dt="2022-09-08T12:01:09.238" v="50"/>
          <ac:inkMkLst>
            <pc:docMk/>
            <pc:sldMk cId="109857222" sldId="256"/>
            <ac:inkMk id="53" creationId="{44A55ABF-A308-A9EE-5A12-3CC8946BC330}"/>
          </ac:inkMkLst>
        </pc:inkChg>
        <pc:inkChg chg="add">
          <ac:chgData name="Bhagyashri Dhavale" userId="16ee27d16de533ba" providerId="Windows Live" clId="Web-{FBDC958F-4758-4143-8DB3-0CA4A23C4B54}" dt="2022-09-08T12:01:10.441" v="51"/>
          <ac:inkMkLst>
            <pc:docMk/>
            <pc:sldMk cId="109857222" sldId="256"/>
            <ac:inkMk id="54" creationId="{4037AAAE-4F67-ACCF-6EC5-421ADEFB259D}"/>
          </ac:inkMkLst>
        </pc:inkChg>
        <pc:inkChg chg="add">
          <ac:chgData name="Bhagyashri Dhavale" userId="16ee27d16de533ba" providerId="Windows Live" clId="Web-{FBDC958F-4758-4143-8DB3-0CA4A23C4B54}" dt="2022-09-08T12:01:10.879" v="52"/>
          <ac:inkMkLst>
            <pc:docMk/>
            <pc:sldMk cId="109857222" sldId="256"/>
            <ac:inkMk id="55" creationId="{BC2C8498-7FCF-E67E-3B56-37A00B35E44C}"/>
          </ac:inkMkLst>
        </pc:inkChg>
        <pc:inkChg chg="add">
          <ac:chgData name="Bhagyashri Dhavale" userId="16ee27d16de533ba" providerId="Windows Live" clId="Web-{FBDC958F-4758-4143-8DB3-0CA4A23C4B54}" dt="2022-09-08T12:01:11.395" v="53"/>
          <ac:inkMkLst>
            <pc:docMk/>
            <pc:sldMk cId="109857222" sldId="256"/>
            <ac:inkMk id="56" creationId="{0EC92CEF-74EC-5A0C-4052-318FDF7325DE}"/>
          </ac:inkMkLst>
        </pc:inkChg>
      </pc:sldChg>
      <pc:sldMasterChg chg="del delSldLayout">
        <pc:chgData name="Bhagyashri Dhavale" userId="16ee27d16de533ba" providerId="Windows Live" clId="Web-{FBDC958F-4758-4143-8DB3-0CA4A23C4B54}" dt="2022-09-08T12:00:14.909" v="2"/>
        <pc:sldMasterMkLst>
          <pc:docMk/>
          <pc:sldMasterMk cId="2460954070" sldId="2147483660"/>
        </pc:sldMasterMkLst>
        <pc:sldLayoutChg chg="del">
          <pc:chgData name="Bhagyashri Dhavale" userId="16ee27d16de533ba" providerId="Windows Live" clId="Web-{FBDC958F-4758-4143-8DB3-0CA4A23C4B54}" dt="2022-09-08T12:00:14.909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hagyashri Dhavale" userId="16ee27d16de533ba" providerId="Windows Live" clId="Web-{FBDC958F-4758-4143-8DB3-0CA4A23C4B54}" dt="2022-09-08T12:00:14.909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hagyashri Dhavale" userId="16ee27d16de533ba" providerId="Windows Live" clId="Web-{FBDC958F-4758-4143-8DB3-0CA4A23C4B54}" dt="2022-09-08T12:00:14.909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hagyashri Dhavale" userId="16ee27d16de533ba" providerId="Windows Live" clId="Web-{FBDC958F-4758-4143-8DB3-0CA4A23C4B54}" dt="2022-09-08T12:00:14.909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hagyashri Dhavale" userId="16ee27d16de533ba" providerId="Windows Live" clId="Web-{FBDC958F-4758-4143-8DB3-0CA4A23C4B54}" dt="2022-09-08T12:00:14.909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hagyashri Dhavale" userId="16ee27d16de533ba" providerId="Windows Live" clId="Web-{FBDC958F-4758-4143-8DB3-0CA4A23C4B54}" dt="2022-09-08T12:00:14.909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hagyashri Dhavale" userId="16ee27d16de533ba" providerId="Windows Live" clId="Web-{FBDC958F-4758-4143-8DB3-0CA4A23C4B54}" dt="2022-09-08T12:00:14.909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hagyashri Dhavale" userId="16ee27d16de533ba" providerId="Windows Live" clId="Web-{FBDC958F-4758-4143-8DB3-0CA4A23C4B54}" dt="2022-09-08T12:00:14.909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hagyashri Dhavale" userId="16ee27d16de533ba" providerId="Windows Live" clId="Web-{FBDC958F-4758-4143-8DB3-0CA4A23C4B54}" dt="2022-09-08T12:00:14.909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hagyashri Dhavale" userId="16ee27d16de533ba" providerId="Windows Live" clId="Web-{FBDC958F-4758-4143-8DB3-0CA4A23C4B54}" dt="2022-09-08T12:00:14.909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hagyashri Dhavale" userId="16ee27d16de533ba" providerId="Windows Live" clId="Web-{FBDC958F-4758-4143-8DB3-0CA4A23C4B54}" dt="2022-09-08T12:00:14.909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Bhagyashri Dhavale" userId="16ee27d16de533ba" providerId="Windows Live" clId="Web-{FBDC958F-4758-4143-8DB3-0CA4A23C4B54}" dt="2022-09-08T12:00:14.909" v="2"/>
        <pc:sldMasterMkLst>
          <pc:docMk/>
          <pc:sldMasterMk cId="1230170223" sldId="2147483672"/>
        </pc:sldMasterMkLst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2525700378" sldId="2147483673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3664080949" sldId="2147483674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3981976768" sldId="2147483675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1427740593" sldId="2147483676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167964747" sldId="2147483677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3585858818" sldId="2147483678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980617707" sldId="2147483679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2649793388" sldId="2147483680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2965975144" sldId="2147483681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707989185" sldId="2147483682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3689645005" sldId="2147483683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3027443141" sldId="2147483684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3508743794" sldId="2147483685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925345547" sldId="2147483686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3490299159" sldId="2147483687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1015872837" sldId="2147483688"/>
          </pc:sldLayoutMkLst>
        </pc:sldLayoutChg>
        <pc:sldLayoutChg chg="add mod replId">
          <pc:chgData name="Bhagyashri Dhavale" userId="16ee27d16de533ba" providerId="Windows Live" clId="Web-{FBDC958F-4758-4143-8DB3-0CA4A23C4B54}" dt="2022-09-08T12:00:14.909" v="2"/>
          <pc:sldLayoutMkLst>
            <pc:docMk/>
            <pc:sldMasterMk cId="1230170223" sldId="2147483672"/>
            <pc:sldLayoutMk cId="2397422402" sldId="214748368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8520 5106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7699 7197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7699 7197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7144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7144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7144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7144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7144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4286 6800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5292 6165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8758 16383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7329 4921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10239 7408 16383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10239 7408 16383 0 0,'0'0'0'0'0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10239 7408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6959 8520 16383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6720 16383 0 0,'0'0'0'0'0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6720 16383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6720 16383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6720 16383 0 0,'0'0'0'0'0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6720 16383 0 0,'0'0'0'0'0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6720 16383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6720 16383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6720 16383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7594 6720 16383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7601 6720 16383 0 0,'-8'8'0'0'0,"-2"2"0"0"0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7541 7567 16383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4180 8943 16383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4180 8943 16383 0 0,'0'0'0'0'0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4180 8943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7699 7197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7699 7197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7699 7197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7699 7197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8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44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43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5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99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7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2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8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7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5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1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9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7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70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customXml" Target="../ink/ink24.xml"/><Relationship Id="rId39" Type="http://schemas.openxmlformats.org/officeDocument/2006/relationships/customXml" Target="../ink/ink37.xml"/><Relationship Id="rId21" Type="http://schemas.openxmlformats.org/officeDocument/2006/relationships/customXml" Target="../ink/ink19.xml"/><Relationship Id="rId34" Type="http://schemas.openxmlformats.org/officeDocument/2006/relationships/customXml" Target="../ink/ink32.xml"/><Relationship Id="rId42" Type="http://schemas.openxmlformats.org/officeDocument/2006/relationships/customXml" Target="../ink/ink40.xml"/><Relationship Id="rId47" Type="http://schemas.openxmlformats.org/officeDocument/2006/relationships/customXml" Target="../ink/ink45.xml"/><Relationship Id="rId50" Type="http://schemas.openxmlformats.org/officeDocument/2006/relationships/customXml" Target="../ink/ink48.xml"/><Relationship Id="rId55" Type="http://schemas.openxmlformats.org/officeDocument/2006/relationships/customXml" Target="../ink/ink52.xml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29" Type="http://schemas.openxmlformats.org/officeDocument/2006/relationships/customXml" Target="../ink/ink27.xml"/><Relationship Id="rId11" Type="http://schemas.openxmlformats.org/officeDocument/2006/relationships/customXml" Target="../ink/ink9.xml"/><Relationship Id="rId24" Type="http://schemas.openxmlformats.org/officeDocument/2006/relationships/customXml" Target="../ink/ink22.xml"/><Relationship Id="rId32" Type="http://schemas.openxmlformats.org/officeDocument/2006/relationships/customXml" Target="../ink/ink30.xml"/><Relationship Id="rId37" Type="http://schemas.openxmlformats.org/officeDocument/2006/relationships/customXml" Target="../ink/ink35.xml"/><Relationship Id="rId40" Type="http://schemas.openxmlformats.org/officeDocument/2006/relationships/customXml" Target="../ink/ink38.xml"/><Relationship Id="rId45" Type="http://schemas.openxmlformats.org/officeDocument/2006/relationships/customXml" Target="../ink/ink43.xml"/><Relationship Id="rId53" Type="http://schemas.openxmlformats.org/officeDocument/2006/relationships/customXml" Target="../ink/ink50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31" Type="http://schemas.openxmlformats.org/officeDocument/2006/relationships/customXml" Target="../ink/ink29.xml"/><Relationship Id="rId44" Type="http://schemas.openxmlformats.org/officeDocument/2006/relationships/customXml" Target="../ink/ink42.xml"/><Relationship Id="rId52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5.xml"/><Relationship Id="rId30" Type="http://schemas.openxmlformats.org/officeDocument/2006/relationships/customXml" Target="../ink/ink28.xml"/><Relationship Id="rId35" Type="http://schemas.openxmlformats.org/officeDocument/2006/relationships/customXml" Target="../ink/ink33.xml"/><Relationship Id="rId43" Type="http://schemas.openxmlformats.org/officeDocument/2006/relationships/customXml" Target="../ink/ink41.xml"/><Relationship Id="rId48" Type="http://schemas.openxmlformats.org/officeDocument/2006/relationships/customXml" Target="../ink/ink46.xml"/><Relationship Id="rId8" Type="http://schemas.openxmlformats.org/officeDocument/2006/relationships/customXml" Target="../ink/ink6.xml"/><Relationship Id="rId51" Type="http://schemas.openxmlformats.org/officeDocument/2006/relationships/customXml" Target="../ink/ink49.xml"/><Relationship Id="rId3" Type="http://schemas.openxmlformats.org/officeDocument/2006/relationships/image" Target="../media/image6.png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33" Type="http://schemas.openxmlformats.org/officeDocument/2006/relationships/customXml" Target="../ink/ink31.xml"/><Relationship Id="rId38" Type="http://schemas.openxmlformats.org/officeDocument/2006/relationships/customXml" Target="../ink/ink36.xml"/><Relationship Id="rId46" Type="http://schemas.openxmlformats.org/officeDocument/2006/relationships/customXml" Target="../ink/ink44.xml"/><Relationship Id="rId20" Type="http://schemas.openxmlformats.org/officeDocument/2006/relationships/customXml" Target="../ink/ink18.xml"/><Relationship Id="rId41" Type="http://schemas.openxmlformats.org/officeDocument/2006/relationships/customXml" Target="../ink/ink39.xml"/><Relationship Id="rId54" Type="http://schemas.openxmlformats.org/officeDocument/2006/relationships/customXml" Target="../ink/ink5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6.xml"/><Relationship Id="rId36" Type="http://schemas.openxmlformats.org/officeDocument/2006/relationships/customXml" Target="../ink/ink34.xml"/><Relationship Id="rId49" Type="http://schemas.openxmlformats.org/officeDocument/2006/relationships/customXml" Target="../ink/ink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EFC492-3D31-13B1-421D-B231E9ACEE42}"/>
                  </a:ext>
                </a:extLst>
              </p14:cNvPr>
              <p14:cNvContentPartPr/>
              <p14:nvPr/>
            </p14:nvContentPartPr>
            <p14:xfrm>
              <a:off x="8777110" y="2314221"/>
              <a:ext cx="28575" cy="285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EFC492-3D31-13B1-421D-B231E9ACEE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6935" y="885471"/>
                <a:ext cx="2857500" cy="2857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E71791-9CAA-DDDC-49A8-6E93C550179F}"/>
                  </a:ext>
                </a:extLst>
              </p14:cNvPr>
              <p14:cNvContentPartPr/>
              <p14:nvPr/>
            </p14:nvContentPartPr>
            <p14:xfrm>
              <a:off x="4261555" y="4120443"/>
              <a:ext cx="28575" cy="2857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E71791-9CAA-DDDC-49A8-6E93C5501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2805" y="2720268"/>
                <a:ext cx="2857500" cy="2857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E231ED-C5F2-FEA9-BC8B-781E261B0B62}"/>
                  </a:ext>
                </a:extLst>
              </p14:cNvPr>
              <p14:cNvContentPartPr/>
              <p14:nvPr/>
            </p14:nvContentPartPr>
            <p14:xfrm>
              <a:off x="3064212" y="3437106"/>
              <a:ext cx="19050" cy="1905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E231ED-C5F2-FEA9-BC8B-781E261B0B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762" y="250365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003334F-2DA3-6E01-67F2-B75C1DBEA970}"/>
                  </a:ext>
                </a:extLst>
              </p14:cNvPr>
              <p14:cNvContentPartPr/>
              <p14:nvPr/>
            </p14:nvContentPartPr>
            <p14:xfrm>
              <a:off x="4085617" y="4880042"/>
              <a:ext cx="19050" cy="1905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03334F-2DA3-6E01-67F2-B75C1DBEA9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2167" y="394659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E3A0D0-6E15-74D8-ADAD-99F9619CFB6A}"/>
                  </a:ext>
                </a:extLst>
              </p14:cNvPr>
              <p14:cNvContentPartPr/>
              <p14:nvPr/>
            </p14:nvContentPartPr>
            <p14:xfrm>
              <a:off x="4442297" y="4296382"/>
              <a:ext cx="19050" cy="1905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E3A0D0-6E15-74D8-ADAD-99F9619CFB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8847" y="334388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9DAA60-3960-6B9F-46D0-9535460F803B}"/>
                  </a:ext>
                </a:extLst>
              </p14:cNvPr>
              <p14:cNvContentPartPr/>
              <p14:nvPr/>
            </p14:nvContentPartPr>
            <p14:xfrm>
              <a:off x="4539574" y="4069404"/>
              <a:ext cx="19050" cy="1905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9DAA60-3960-6B9F-46D0-9535460F8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074" y="313595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97BF0F-5F32-E623-7FDA-F7EDDC8BD388}"/>
                  </a:ext>
                </a:extLst>
              </p14:cNvPr>
              <p14:cNvContentPartPr/>
              <p14:nvPr/>
            </p14:nvContentPartPr>
            <p14:xfrm>
              <a:off x="4539574" y="4069404"/>
              <a:ext cx="19050" cy="1905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97BF0F-5F32-E623-7FDA-F7EDDC8BD3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074" y="313595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CF30CE-A33A-27D9-E395-FB3C38BC0B3B}"/>
                  </a:ext>
                </a:extLst>
              </p14:cNvPr>
              <p14:cNvContentPartPr/>
              <p14:nvPr/>
            </p14:nvContentPartPr>
            <p14:xfrm>
              <a:off x="4539574" y="4069404"/>
              <a:ext cx="19050" cy="190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CF30CE-A33A-27D9-E395-FB3C38BC0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074" y="313595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F3D24E-3816-2B41-C279-4942F67562CE}"/>
                  </a:ext>
                </a:extLst>
              </p14:cNvPr>
              <p14:cNvContentPartPr/>
              <p14:nvPr/>
            </p14:nvContentPartPr>
            <p14:xfrm>
              <a:off x="4539574" y="4069404"/>
              <a:ext cx="19050" cy="1905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F3D24E-3816-2B41-C279-4942F67562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074" y="313595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EECAF6-ECCD-C853-A5DD-FEAAC273655B}"/>
                  </a:ext>
                </a:extLst>
              </p14:cNvPr>
              <p14:cNvContentPartPr/>
              <p14:nvPr/>
            </p14:nvContentPartPr>
            <p14:xfrm>
              <a:off x="4539574" y="4069404"/>
              <a:ext cx="19050" cy="1905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EECAF6-ECCD-C853-A5DD-FEAAC27365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074" y="313595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BD9EDEA-98A0-D84B-C2E0-DFC002A1F88F}"/>
                  </a:ext>
                </a:extLst>
              </p14:cNvPr>
              <p14:cNvContentPartPr/>
              <p14:nvPr/>
            </p14:nvContentPartPr>
            <p14:xfrm>
              <a:off x="4539574" y="4069404"/>
              <a:ext cx="19050" cy="1905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BD9EDEA-98A0-D84B-C2E0-DFC002A1F8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074" y="313595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0B686B-B188-4114-979D-00DC9F5EAAEE}"/>
                  </a:ext>
                </a:extLst>
              </p14:cNvPr>
              <p14:cNvContentPartPr/>
              <p14:nvPr/>
            </p14:nvContentPartPr>
            <p14:xfrm>
              <a:off x="4474723" y="4036978"/>
              <a:ext cx="19050" cy="190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0B686B-B188-4114-979D-00DC9F5EA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3103528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89B895-9469-898F-89BE-ECED91DB9DF7}"/>
                  </a:ext>
                </a:extLst>
              </p14:cNvPr>
              <p14:cNvContentPartPr/>
              <p14:nvPr/>
            </p14:nvContentPartPr>
            <p14:xfrm>
              <a:off x="4474723" y="4036978"/>
              <a:ext cx="19050" cy="1905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89B895-9469-898F-89BE-ECED91DB9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3103528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FADE11-8022-96B3-728D-CC6236662A87}"/>
                  </a:ext>
                </a:extLst>
              </p14:cNvPr>
              <p14:cNvContentPartPr/>
              <p14:nvPr/>
            </p14:nvContentPartPr>
            <p14:xfrm>
              <a:off x="4474723" y="4036978"/>
              <a:ext cx="19050" cy="1905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FADE11-8022-96B3-728D-CC6236662A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3103528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33B0C6-4891-6931-783E-08AF455414C0}"/>
                  </a:ext>
                </a:extLst>
              </p14:cNvPr>
              <p14:cNvContentPartPr/>
              <p14:nvPr/>
            </p14:nvContentPartPr>
            <p14:xfrm>
              <a:off x="4474723" y="4036978"/>
              <a:ext cx="19050" cy="1905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33B0C6-4891-6931-783E-08AF45541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3103528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B3DA85-71C9-D893-4E66-CA2F33F65318}"/>
                  </a:ext>
                </a:extLst>
              </p14:cNvPr>
              <p14:cNvContentPartPr/>
              <p14:nvPr/>
            </p14:nvContentPartPr>
            <p14:xfrm>
              <a:off x="4474723" y="4036978"/>
              <a:ext cx="19050" cy="1905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B3DA85-71C9-D893-4E66-CA2F33F65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3103528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2BCC100-1C39-0BD7-0AA6-ABE7AB776BE4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2BCC100-1C39-0BD7-0AA6-ABE7AB776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58CCB0-F465-E3D0-B8CF-C3AB4DE4D78A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58CCB0-F465-E3D0-B8CF-C3AB4DE4D7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CB11DD1-30C6-B4EF-67C0-C1E2E7A54363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CB11DD1-30C6-B4EF-67C0-C1E2E7A543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2669C2-2503-D0A5-0D8F-45A67C68634F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2669C2-2503-D0A5-0D8F-45A67C686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3ECAEB-9E52-EAAC-FC29-39DA205A1CBE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3ECAEB-9E52-EAAC-FC29-39DA205A1C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A1E6D6E-7DB9-8FA5-FDD0-6132E1406354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A1E6D6E-7DB9-8FA5-FDD0-6132E14063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1255B22-2519-738B-400C-0E13C8F56ACB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1255B22-2519-738B-400C-0E13C8F56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DF4E484-A04B-8561-1625-66AD44112A3C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DF4E484-A04B-8561-1625-66AD44112A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0D6278-CF3C-7ACD-D230-6630AA5D22C9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0D6278-CF3C-7ACD-D230-6630AA5D2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1146145-B34D-E16C-E307-61337560A49A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1146145-B34D-E16C-E307-61337560A4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3B844C-14E3-922E-AE6E-850C6BBB3D9C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3B844C-14E3-922E-AE6E-850C6BBB3D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E743E9D-CC60-63AE-D9EE-242BED42CD02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E743E9D-CC60-63AE-D9EE-242BED42CD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22F7D93-46B7-F402-35AF-441E344F5183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22F7D93-46B7-F402-35AF-441E344F51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09EBA70-FFFB-1FEA-F862-CE2F2F6D509A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09EBA70-FFFB-1FEA-F862-CE2F2F6D50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FC2B4D9-5C8B-9679-3422-B790EE79702C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FC2B4D9-5C8B-9679-3422-B790EE7970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4234FF-D115-64A5-32ED-B6236AEF69B6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4234FF-D115-64A5-32ED-B6236AEF69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5E040F7-312A-BE51-9BE8-30B4354296F0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5E040F7-312A-BE51-9BE8-30B4354296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C01A4C0-D1B8-3729-C316-C19FB1073D15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C01A4C0-D1B8-3729-C316-C19FB1073D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68A2B10-28C6-C711-4470-5728D47FE28F}"/>
                  </a:ext>
                </a:extLst>
              </p14:cNvPr>
              <p14:cNvContentPartPr/>
              <p14:nvPr/>
            </p14:nvContentPartPr>
            <p14:xfrm>
              <a:off x="3988340" y="5025957"/>
              <a:ext cx="19050" cy="1905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68A2B10-28C6-C711-4470-5728D47FE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890" y="409250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9B627D9-4C89-8A97-F566-C1117D40C5C4}"/>
                  </a:ext>
                </a:extLst>
              </p14:cNvPr>
              <p14:cNvContentPartPr/>
              <p14:nvPr/>
            </p14:nvContentPartPr>
            <p14:xfrm>
              <a:off x="4312595" y="2675106"/>
              <a:ext cx="19050" cy="1905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9B627D9-4C89-8A97-F566-C1117D40C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9145" y="172260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1728130-0C7B-5194-D099-3FEA336F9CFA}"/>
                  </a:ext>
                </a:extLst>
              </p14:cNvPr>
              <p14:cNvContentPartPr/>
              <p14:nvPr/>
            </p14:nvContentPartPr>
            <p14:xfrm>
              <a:off x="6096000" y="4199106"/>
              <a:ext cx="19050" cy="1905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1728130-0C7B-5194-D099-3FEA336F9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500" y="324660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E14987C-36DB-CDB0-72D1-8FED6596FF8D}"/>
                  </a:ext>
                </a:extLst>
              </p14:cNvPr>
              <p14:cNvContentPartPr/>
              <p14:nvPr/>
            </p14:nvContentPartPr>
            <p14:xfrm>
              <a:off x="6096000" y="4199106"/>
              <a:ext cx="19050" cy="1905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E14987C-36DB-CDB0-72D1-8FED6596FF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500" y="324660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29DF81D-5D40-731B-51DA-7FDB798EDB52}"/>
                  </a:ext>
                </a:extLst>
              </p14:cNvPr>
              <p14:cNvContentPartPr/>
              <p14:nvPr/>
            </p14:nvContentPartPr>
            <p14:xfrm>
              <a:off x="6096000" y="4199106"/>
              <a:ext cx="19050" cy="1905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29DF81D-5D40-731B-51DA-7FDB798EDB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500" y="3246606"/>
                <a:ext cx="1905000" cy="1905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1426EBE-2CC2-7147-5E7C-DBFB6778420A}"/>
              </a:ext>
            </a:extLst>
          </p:cNvPr>
          <p:cNvSpPr txBox="1"/>
          <p:nvPr/>
        </p:nvSpPr>
        <p:spPr>
          <a:xfrm>
            <a:off x="5447488" y="372893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38B4A5-FE23-36A0-24E8-27492726D6CF}"/>
                  </a:ext>
                </a:extLst>
              </p14:cNvPr>
              <p14:cNvContentPartPr/>
              <p14:nvPr/>
            </p14:nvContentPartPr>
            <p14:xfrm>
              <a:off x="4474723" y="3777574"/>
              <a:ext cx="19050" cy="1905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38B4A5-FE23-36A0-24E8-27492726D6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282507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B4C5BE7-1B94-1C95-6D92-FE58DF78D640}"/>
                  </a:ext>
                </a:extLst>
              </p14:cNvPr>
              <p14:cNvContentPartPr/>
              <p14:nvPr/>
            </p14:nvContentPartPr>
            <p14:xfrm>
              <a:off x="4474723" y="3777574"/>
              <a:ext cx="19050" cy="1905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B4C5BE7-1B94-1C95-6D92-FE58DF78D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282507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926FD95-C100-F1D9-3408-DDFA36A042AB}"/>
                  </a:ext>
                </a:extLst>
              </p14:cNvPr>
              <p14:cNvContentPartPr/>
              <p14:nvPr/>
            </p14:nvContentPartPr>
            <p14:xfrm>
              <a:off x="4474723" y="3777574"/>
              <a:ext cx="19050" cy="1905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926FD95-C100-F1D9-3408-DDFA36A042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282507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DB4015-BA75-5103-CA5C-D2A85851FFC4}"/>
                  </a:ext>
                </a:extLst>
              </p14:cNvPr>
              <p14:cNvContentPartPr/>
              <p14:nvPr/>
            </p14:nvContentPartPr>
            <p14:xfrm>
              <a:off x="4474723" y="3777574"/>
              <a:ext cx="19050" cy="1905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DB4015-BA75-5103-CA5C-D2A85851FF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282507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3B304C9-4C90-08AF-9E4E-8D9849E747FA}"/>
                  </a:ext>
                </a:extLst>
              </p14:cNvPr>
              <p14:cNvContentPartPr/>
              <p14:nvPr/>
            </p14:nvContentPartPr>
            <p14:xfrm>
              <a:off x="4474723" y="3777574"/>
              <a:ext cx="19050" cy="1905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3B304C9-4C90-08AF-9E4E-8D9849E74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282507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4C800A-2F10-C496-5168-591E0F868087}"/>
                  </a:ext>
                </a:extLst>
              </p14:cNvPr>
              <p14:cNvContentPartPr/>
              <p14:nvPr/>
            </p14:nvContentPartPr>
            <p14:xfrm>
              <a:off x="4474723" y="3777574"/>
              <a:ext cx="19050" cy="1905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4C800A-2F10-C496-5168-591E0F868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282507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09A53E9-070A-4554-AE06-9D23D7BD31A9}"/>
                  </a:ext>
                </a:extLst>
              </p14:cNvPr>
              <p14:cNvContentPartPr/>
              <p14:nvPr/>
            </p14:nvContentPartPr>
            <p14:xfrm>
              <a:off x="4474723" y="3777574"/>
              <a:ext cx="19050" cy="1905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09A53E9-070A-4554-AE06-9D23D7BD3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282507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20A80A4-CD21-9E2C-00AC-E24D2334F55F}"/>
                  </a:ext>
                </a:extLst>
              </p14:cNvPr>
              <p14:cNvContentPartPr/>
              <p14:nvPr/>
            </p14:nvContentPartPr>
            <p14:xfrm>
              <a:off x="4474723" y="3777574"/>
              <a:ext cx="19050" cy="1905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20A80A4-CD21-9E2C-00AC-E24D2334F5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282507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E0D9515-C20B-E0EB-ADD2-39E7DDC88048}"/>
                  </a:ext>
                </a:extLst>
              </p14:cNvPr>
              <p14:cNvContentPartPr/>
              <p14:nvPr/>
            </p14:nvContentPartPr>
            <p14:xfrm>
              <a:off x="4474723" y="3777574"/>
              <a:ext cx="19050" cy="1905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E0D9515-C20B-E0EB-ADD2-39E7DDC88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273" y="282507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4A55ABF-A308-A9EE-5A12-3CC8946BC330}"/>
                  </a:ext>
                </a:extLst>
              </p14:cNvPr>
              <p14:cNvContentPartPr/>
              <p14:nvPr/>
            </p14:nvContentPartPr>
            <p14:xfrm>
              <a:off x="4468301" y="3777574"/>
              <a:ext cx="19050" cy="1905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4A55ABF-A308-A9EE-5A12-3CC8946BC33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18169" y="3727442"/>
                <a:ext cx="118311" cy="118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37AAAE-4F67-ACCF-6EC5-421ADEFB259D}"/>
                  </a:ext>
                </a:extLst>
              </p14:cNvPr>
              <p14:cNvContentPartPr/>
              <p14:nvPr/>
            </p14:nvContentPartPr>
            <p14:xfrm>
              <a:off x="2383276" y="5139446"/>
              <a:ext cx="19050" cy="1905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37AAAE-4F67-ACCF-6EC5-421ADEFB2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776" y="420599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C2C8498-7FCF-E67E-3B56-37A00B35E44C}"/>
                  </a:ext>
                </a:extLst>
              </p14:cNvPr>
              <p14:cNvContentPartPr/>
              <p14:nvPr/>
            </p14:nvContentPartPr>
            <p14:xfrm>
              <a:off x="2383276" y="5139446"/>
              <a:ext cx="19050" cy="1905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C2C8498-7FCF-E67E-3B56-37A00B35E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776" y="420599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EC92CEF-74EC-5A0C-4052-318FDF7325DE}"/>
                  </a:ext>
                </a:extLst>
              </p14:cNvPr>
              <p14:cNvContentPartPr/>
              <p14:nvPr/>
            </p14:nvContentPartPr>
            <p14:xfrm>
              <a:off x="2383276" y="5139446"/>
              <a:ext cx="19050" cy="1905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EC92CEF-74EC-5A0C-4052-318FDF732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776" y="4205996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</cp:revision>
  <dcterms:created xsi:type="dcterms:W3CDTF">2013-07-15T20:26:40Z</dcterms:created>
  <dcterms:modified xsi:type="dcterms:W3CDTF">2022-09-08T12:01:11Z</dcterms:modified>
</cp:coreProperties>
</file>