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66" r:id="rId2"/>
    <p:sldId id="271" r:id="rId3"/>
    <p:sldId id="287" r:id="rId4"/>
    <p:sldId id="279" r:id="rId5"/>
    <p:sldId id="265" r:id="rId6"/>
    <p:sldId id="276" r:id="rId7"/>
    <p:sldId id="268" r:id="rId8"/>
    <p:sldId id="257" r:id="rId9"/>
    <p:sldId id="258" r:id="rId10"/>
    <p:sldId id="267" r:id="rId11"/>
    <p:sldId id="259" r:id="rId12"/>
    <p:sldId id="260" r:id="rId13"/>
    <p:sldId id="261" r:id="rId14"/>
    <p:sldId id="269" r:id="rId15"/>
    <p:sldId id="262" r:id="rId16"/>
    <p:sldId id="283" r:id="rId17"/>
    <p:sldId id="284" r:id="rId18"/>
    <p:sldId id="285" r:id="rId19"/>
    <p:sldId id="286" r:id="rId20"/>
    <p:sldId id="278" r:id="rId21"/>
    <p:sldId id="281" r:id="rId22"/>
    <p:sldId id="282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>
        <p:scale>
          <a:sx n="89" d="100"/>
          <a:sy n="89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9.svg"/><Relationship Id="rId1" Type="http://schemas.openxmlformats.org/officeDocument/2006/relationships/image" Target="../media/image15.png"/><Relationship Id="rId6" Type="http://schemas.openxmlformats.org/officeDocument/2006/relationships/image" Target="../media/image33.svg"/><Relationship Id="rId5" Type="http://schemas.openxmlformats.org/officeDocument/2006/relationships/image" Target="../media/image17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19.png"/><Relationship Id="rId6" Type="http://schemas.openxmlformats.org/officeDocument/2006/relationships/image" Target="../media/image25.svg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9.svg"/><Relationship Id="rId1" Type="http://schemas.openxmlformats.org/officeDocument/2006/relationships/image" Target="../media/image15.png"/><Relationship Id="rId6" Type="http://schemas.openxmlformats.org/officeDocument/2006/relationships/image" Target="../media/image33.svg"/><Relationship Id="rId5" Type="http://schemas.openxmlformats.org/officeDocument/2006/relationships/image" Target="../media/image17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19.png"/><Relationship Id="rId6" Type="http://schemas.openxmlformats.org/officeDocument/2006/relationships/image" Target="../media/image25.svg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D8C75-220C-4DC0-86F7-3C1D345AF2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7BE3C7-DB20-4CE0-A577-DD0D8F8AD2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Login and registration</a:t>
          </a:r>
        </a:p>
      </dgm:t>
    </dgm:pt>
    <dgm:pt modelId="{A8824914-C49C-45CA-9CC2-9AEDD8B7D435}" type="parTrans" cxnId="{703F042C-6CA0-4DE4-95DC-350458C04298}">
      <dgm:prSet/>
      <dgm:spPr/>
      <dgm:t>
        <a:bodyPr/>
        <a:lstStyle/>
        <a:p>
          <a:endParaRPr lang="en-US"/>
        </a:p>
      </dgm:t>
    </dgm:pt>
    <dgm:pt modelId="{30016C4C-69AB-48D9-A137-C4A5C50DD0EC}" type="sibTrans" cxnId="{703F042C-6CA0-4DE4-95DC-350458C04298}">
      <dgm:prSet/>
      <dgm:spPr/>
      <dgm:t>
        <a:bodyPr/>
        <a:lstStyle/>
        <a:p>
          <a:endParaRPr lang="en-US"/>
        </a:p>
      </dgm:t>
    </dgm:pt>
    <dgm:pt modelId="{46487151-C525-45D3-84E3-4C565A0AB2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Generating incident and general reports</a:t>
          </a:r>
        </a:p>
      </dgm:t>
    </dgm:pt>
    <dgm:pt modelId="{6888CBAB-E1A4-44B6-985B-3E39FFC27803}" type="parTrans" cxnId="{CE62E7CD-A198-4E51-B206-49E54E9694BD}">
      <dgm:prSet/>
      <dgm:spPr/>
      <dgm:t>
        <a:bodyPr/>
        <a:lstStyle/>
        <a:p>
          <a:endParaRPr lang="en-US"/>
        </a:p>
      </dgm:t>
    </dgm:pt>
    <dgm:pt modelId="{FEEE2024-F4E4-47DD-805D-85C2F676AE8F}" type="sibTrans" cxnId="{CE62E7CD-A198-4E51-B206-49E54E9694BD}">
      <dgm:prSet/>
      <dgm:spPr/>
      <dgm:t>
        <a:bodyPr/>
        <a:lstStyle/>
        <a:p>
          <a:endParaRPr lang="en-US"/>
        </a:p>
      </dgm:t>
    </dgm:pt>
    <dgm:pt modelId="{DBE94E15-7B25-4393-801F-E62DE1BEFF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 profile page</a:t>
          </a:r>
        </a:p>
      </dgm:t>
    </dgm:pt>
    <dgm:pt modelId="{90CB595D-F31C-4A3A-9891-68445EE6EFB3}" type="parTrans" cxnId="{EF11157E-6EB4-4766-9FB4-9C2A999F6A77}">
      <dgm:prSet/>
      <dgm:spPr/>
      <dgm:t>
        <a:bodyPr/>
        <a:lstStyle/>
        <a:p>
          <a:endParaRPr lang="en-US"/>
        </a:p>
      </dgm:t>
    </dgm:pt>
    <dgm:pt modelId="{70D6E280-1AA0-4DE4-B811-E7A664D829A5}" type="sibTrans" cxnId="{EF11157E-6EB4-4766-9FB4-9C2A999F6A77}">
      <dgm:prSet/>
      <dgm:spPr/>
      <dgm:t>
        <a:bodyPr/>
        <a:lstStyle/>
        <a:p>
          <a:endParaRPr lang="en-US"/>
        </a:p>
      </dgm:t>
    </dgm:pt>
    <dgm:pt modelId="{9E8E6E1E-CC39-4142-A941-A35EAB396A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 map functionality</a:t>
          </a:r>
        </a:p>
      </dgm:t>
    </dgm:pt>
    <dgm:pt modelId="{9B39AFDD-7CE5-4366-8EFF-581D5C7E5396}" type="parTrans" cxnId="{CD4364F1-79CA-4084-B83F-1D2D6367176A}">
      <dgm:prSet/>
      <dgm:spPr/>
      <dgm:t>
        <a:bodyPr/>
        <a:lstStyle/>
        <a:p>
          <a:endParaRPr lang="en-US"/>
        </a:p>
      </dgm:t>
    </dgm:pt>
    <dgm:pt modelId="{CDC772B6-71CE-454D-84C2-76878644E8AF}" type="sibTrans" cxnId="{CD4364F1-79CA-4084-B83F-1D2D6367176A}">
      <dgm:prSet/>
      <dgm:spPr/>
      <dgm:t>
        <a:bodyPr/>
        <a:lstStyle/>
        <a:p>
          <a:endParaRPr lang="en-US"/>
        </a:p>
      </dgm:t>
    </dgm:pt>
    <dgm:pt modelId="{12F6FAFA-9042-40E1-B1A1-A6A786E13BDE}" type="pres">
      <dgm:prSet presAssocID="{E57D8C75-220C-4DC0-86F7-3C1D345AF27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CFE438-158A-4176-A1C9-74AA29664E25}" type="pres">
      <dgm:prSet presAssocID="{B67BE3C7-DB20-4CE0-A577-DD0D8F8AD2A0}" presName="compNode" presStyleCnt="0"/>
      <dgm:spPr/>
    </dgm:pt>
    <dgm:pt modelId="{A7411049-E087-4D7D-8876-29DD2B1D4849}" type="pres">
      <dgm:prSet presAssocID="{B67BE3C7-DB20-4CE0-A577-DD0D8F8AD2A0}" presName="iconBgRect" presStyleLbl="bgShp" presStyleIdx="0" presStyleCnt="4"/>
      <dgm:spPr/>
    </dgm:pt>
    <dgm:pt modelId="{9395B7CC-F031-4DB1-AABF-EAA164A645FA}" type="pres">
      <dgm:prSet presAssocID="{B67BE3C7-DB20-4CE0-A577-DD0D8F8AD2A0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2C50E19-BFA2-4C6B-BA6D-69E05B0350AA}" type="pres">
      <dgm:prSet presAssocID="{B67BE3C7-DB20-4CE0-A577-DD0D8F8AD2A0}" presName="spaceRect" presStyleCnt="0"/>
      <dgm:spPr/>
    </dgm:pt>
    <dgm:pt modelId="{0A23D90B-2C78-4B08-A6EB-72B7A37A5AD7}" type="pres">
      <dgm:prSet presAssocID="{B67BE3C7-DB20-4CE0-A577-DD0D8F8AD2A0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FDFF35-4A83-40AD-B931-047D8CF41A01}" type="pres">
      <dgm:prSet presAssocID="{30016C4C-69AB-48D9-A137-C4A5C50DD0EC}" presName="sibTrans" presStyleCnt="0"/>
      <dgm:spPr/>
    </dgm:pt>
    <dgm:pt modelId="{234BFBF4-AF37-4BCE-86F0-46B694A31EB6}" type="pres">
      <dgm:prSet presAssocID="{46487151-C525-45D3-84E3-4C565A0AB214}" presName="compNode" presStyleCnt="0"/>
      <dgm:spPr/>
    </dgm:pt>
    <dgm:pt modelId="{3810710F-4A50-47D4-802E-397909827779}" type="pres">
      <dgm:prSet presAssocID="{46487151-C525-45D3-84E3-4C565A0AB214}" presName="iconBgRect" presStyleLbl="bgShp" presStyleIdx="1" presStyleCnt="4"/>
      <dgm:spPr/>
    </dgm:pt>
    <dgm:pt modelId="{DB80926F-DCEE-4F9D-B548-4770BC98E5E1}" type="pres">
      <dgm:prSet presAssocID="{46487151-C525-45D3-84E3-4C565A0AB214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2460C7F-326B-4A8B-8D66-293195977E47}" type="pres">
      <dgm:prSet presAssocID="{46487151-C525-45D3-84E3-4C565A0AB214}" presName="spaceRect" presStyleCnt="0"/>
      <dgm:spPr/>
    </dgm:pt>
    <dgm:pt modelId="{B347B1D6-7E28-409B-83E5-55270B58FA5E}" type="pres">
      <dgm:prSet presAssocID="{46487151-C525-45D3-84E3-4C565A0AB21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1362C20-A5F2-4493-9E97-3A653C7E057A}" type="pres">
      <dgm:prSet presAssocID="{FEEE2024-F4E4-47DD-805D-85C2F676AE8F}" presName="sibTrans" presStyleCnt="0"/>
      <dgm:spPr/>
    </dgm:pt>
    <dgm:pt modelId="{4C36F4A1-BADB-44B7-BF73-624DC4EFFE3E}" type="pres">
      <dgm:prSet presAssocID="{DBE94E15-7B25-4393-801F-E62DE1BEFFF8}" presName="compNode" presStyleCnt="0"/>
      <dgm:spPr/>
    </dgm:pt>
    <dgm:pt modelId="{D645D34B-7629-41F9-8033-0A3DD5FC8BD9}" type="pres">
      <dgm:prSet presAssocID="{DBE94E15-7B25-4393-801F-E62DE1BEFFF8}" presName="iconBgRect" presStyleLbl="bgShp" presStyleIdx="2" presStyleCnt="4"/>
      <dgm:spPr/>
    </dgm:pt>
    <dgm:pt modelId="{97263C56-64A2-488A-8C75-4CC8919B3A2D}" type="pres">
      <dgm:prSet presAssocID="{DBE94E15-7B25-4393-801F-E62DE1BEFFF8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281AC2B1-0103-4B90-AFF8-CF2A5CC0D0DE}" type="pres">
      <dgm:prSet presAssocID="{DBE94E15-7B25-4393-801F-E62DE1BEFFF8}" presName="spaceRect" presStyleCnt="0"/>
      <dgm:spPr/>
    </dgm:pt>
    <dgm:pt modelId="{29C1E9E7-C13D-4283-8ACB-D0F6B1CEE405}" type="pres">
      <dgm:prSet presAssocID="{DBE94E15-7B25-4393-801F-E62DE1BEFFF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8B8982F-5E33-4FD0-BF55-8D593C634B2E}" type="pres">
      <dgm:prSet presAssocID="{70D6E280-1AA0-4DE4-B811-E7A664D829A5}" presName="sibTrans" presStyleCnt="0"/>
      <dgm:spPr/>
    </dgm:pt>
    <dgm:pt modelId="{1F457CAD-3920-4AF7-950C-75620BA05952}" type="pres">
      <dgm:prSet presAssocID="{9E8E6E1E-CC39-4142-A941-A35EAB396A12}" presName="compNode" presStyleCnt="0"/>
      <dgm:spPr/>
    </dgm:pt>
    <dgm:pt modelId="{979435B1-064C-4B1A-8B71-4CA28E0BD8C8}" type="pres">
      <dgm:prSet presAssocID="{9E8E6E1E-CC39-4142-A941-A35EAB396A12}" presName="iconBgRect" presStyleLbl="bgShp" presStyleIdx="3" presStyleCnt="4"/>
      <dgm:spPr/>
    </dgm:pt>
    <dgm:pt modelId="{3999298A-6968-4345-A04E-193C1493F8FF}" type="pres">
      <dgm:prSet presAssocID="{9E8E6E1E-CC39-4142-A941-A35EAB396A12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2CE20C38-48C9-4D1B-988A-201D69EE3CFB}" type="pres">
      <dgm:prSet presAssocID="{9E8E6E1E-CC39-4142-A941-A35EAB396A12}" presName="spaceRect" presStyleCnt="0"/>
      <dgm:spPr/>
    </dgm:pt>
    <dgm:pt modelId="{A265DBEA-3FD8-4BEC-82B6-7AB51D7C5F36}" type="pres">
      <dgm:prSet presAssocID="{9E8E6E1E-CC39-4142-A941-A35EAB396A12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4364F1-79CA-4084-B83F-1D2D6367176A}" srcId="{E57D8C75-220C-4DC0-86F7-3C1D345AF279}" destId="{9E8E6E1E-CC39-4142-A941-A35EAB396A12}" srcOrd="3" destOrd="0" parTransId="{9B39AFDD-7CE5-4366-8EFF-581D5C7E5396}" sibTransId="{CDC772B6-71CE-454D-84C2-76878644E8AF}"/>
    <dgm:cxn modelId="{6ADAE77F-F248-4FF7-858F-55EEB5217A94}" type="presOf" srcId="{E57D8C75-220C-4DC0-86F7-3C1D345AF279}" destId="{12F6FAFA-9042-40E1-B1A1-A6A786E13BDE}" srcOrd="0" destOrd="0" presId="urn:microsoft.com/office/officeart/2018/5/layout/IconCircleLabelList"/>
    <dgm:cxn modelId="{EF11157E-6EB4-4766-9FB4-9C2A999F6A77}" srcId="{E57D8C75-220C-4DC0-86F7-3C1D345AF279}" destId="{DBE94E15-7B25-4393-801F-E62DE1BEFFF8}" srcOrd="2" destOrd="0" parTransId="{90CB595D-F31C-4A3A-9891-68445EE6EFB3}" sibTransId="{70D6E280-1AA0-4DE4-B811-E7A664D829A5}"/>
    <dgm:cxn modelId="{96E6B49F-8DA3-487D-BF41-2FC0AB4988BC}" type="presOf" srcId="{46487151-C525-45D3-84E3-4C565A0AB214}" destId="{B347B1D6-7E28-409B-83E5-55270B58FA5E}" srcOrd="0" destOrd="0" presId="urn:microsoft.com/office/officeart/2018/5/layout/IconCircleLabelList"/>
    <dgm:cxn modelId="{1C29410E-F9C9-4933-84CF-73DB04A3F88B}" type="presOf" srcId="{DBE94E15-7B25-4393-801F-E62DE1BEFFF8}" destId="{29C1E9E7-C13D-4283-8ACB-D0F6B1CEE405}" srcOrd="0" destOrd="0" presId="urn:microsoft.com/office/officeart/2018/5/layout/IconCircleLabelList"/>
    <dgm:cxn modelId="{703F042C-6CA0-4DE4-95DC-350458C04298}" srcId="{E57D8C75-220C-4DC0-86F7-3C1D345AF279}" destId="{B67BE3C7-DB20-4CE0-A577-DD0D8F8AD2A0}" srcOrd="0" destOrd="0" parTransId="{A8824914-C49C-45CA-9CC2-9AEDD8B7D435}" sibTransId="{30016C4C-69AB-48D9-A137-C4A5C50DD0EC}"/>
    <dgm:cxn modelId="{2424A855-1F99-490E-9093-01D265D0A159}" type="presOf" srcId="{9E8E6E1E-CC39-4142-A941-A35EAB396A12}" destId="{A265DBEA-3FD8-4BEC-82B6-7AB51D7C5F36}" srcOrd="0" destOrd="0" presId="urn:microsoft.com/office/officeart/2018/5/layout/IconCircleLabelList"/>
    <dgm:cxn modelId="{CE62E7CD-A198-4E51-B206-49E54E9694BD}" srcId="{E57D8C75-220C-4DC0-86F7-3C1D345AF279}" destId="{46487151-C525-45D3-84E3-4C565A0AB214}" srcOrd="1" destOrd="0" parTransId="{6888CBAB-E1A4-44B6-985B-3E39FFC27803}" sibTransId="{FEEE2024-F4E4-47DD-805D-85C2F676AE8F}"/>
    <dgm:cxn modelId="{FA2EAD27-30FD-47CF-8DE0-A7E27820884C}" type="presOf" srcId="{B67BE3C7-DB20-4CE0-A577-DD0D8F8AD2A0}" destId="{0A23D90B-2C78-4B08-A6EB-72B7A37A5AD7}" srcOrd="0" destOrd="0" presId="urn:microsoft.com/office/officeart/2018/5/layout/IconCircleLabelList"/>
    <dgm:cxn modelId="{CB962DCF-ECC8-47BB-AE7D-A2B07E93B059}" type="presParOf" srcId="{12F6FAFA-9042-40E1-B1A1-A6A786E13BDE}" destId="{BFCFE438-158A-4176-A1C9-74AA29664E25}" srcOrd="0" destOrd="0" presId="urn:microsoft.com/office/officeart/2018/5/layout/IconCircleLabelList"/>
    <dgm:cxn modelId="{C35DF838-41B8-46E5-B1C7-00CAEEABFD08}" type="presParOf" srcId="{BFCFE438-158A-4176-A1C9-74AA29664E25}" destId="{A7411049-E087-4D7D-8876-29DD2B1D4849}" srcOrd="0" destOrd="0" presId="urn:microsoft.com/office/officeart/2018/5/layout/IconCircleLabelList"/>
    <dgm:cxn modelId="{87B9FFE6-EE6A-4700-AD2D-3830C0E36F8B}" type="presParOf" srcId="{BFCFE438-158A-4176-A1C9-74AA29664E25}" destId="{9395B7CC-F031-4DB1-AABF-EAA164A645FA}" srcOrd="1" destOrd="0" presId="urn:microsoft.com/office/officeart/2018/5/layout/IconCircleLabelList"/>
    <dgm:cxn modelId="{73EF9022-6CE1-4FD0-A2D2-91A0AE603688}" type="presParOf" srcId="{BFCFE438-158A-4176-A1C9-74AA29664E25}" destId="{D2C50E19-BFA2-4C6B-BA6D-69E05B0350AA}" srcOrd="2" destOrd="0" presId="urn:microsoft.com/office/officeart/2018/5/layout/IconCircleLabelList"/>
    <dgm:cxn modelId="{3B0041E7-3130-4CE7-8CE0-CB1F39BBDCD6}" type="presParOf" srcId="{BFCFE438-158A-4176-A1C9-74AA29664E25}" destId="{0A23D90B-2C78-4B08-A6EB-72B7A37A5AD7}" srcOrd="3" destOrd="0" presId="urn:microsoft.com/office/officeart/2018/5/layout/IconCircleLabelList"/>
    <dgm:cxn modelId="{83BBB66C-4059-4B88-B175-3402CB9CE781}" type="presParOf" srcId="{12F6FAFA-9042-40E1-B1A1-A6A786E13BDE}" destId="{43FDFF35-4A83-40AD-B931-047D8CF41A01}" srcOrd="1" destOrd="0" presId="urn:microsoft.com/office/officeart/2018/5/layout/IconCircleLabelList"/>
    <dgm:cxn modelId="{6351401E-50E1-4320-86F9-1B213C62112D}" type="presParOf" srcId="{12F6FAFA-9042-40E1-B1A1-A6A786E13BDE}" destId="{234BFBF4-AF37-4BCE-86F0-46B694A31EB6}" srcOrd="2" destOrd="0" presId="urn:microsoft.com/office/officeart/2018/5/layout/IconCircleLabelList"/>
    <dgm:cxn modelId="{E12A8413-8D3B-475F-B2FA-D7ABDEF87CAB}" type="presParOf" srcId="{234BFBF4-AF37-4BCE-86F0-46B694A31EB6}" destId="{3810710F-4A50-47D4-802E-397909827779}" srcOrd="0" destOrd="0" presId="urn:microsoft.com/office/officeart/2018/5/layout/IconCircleLabelList"/>
    <dgm:cxn modelId="{62E700EC-986D-4345-B8A6-55033BB5BD3A}" type="presParOf" srcId="{234BFBF4-AF37-4BCE-86F0-46B694A31EB6}" destId="{DB80926F-DCEE-4F9D-B548-4770BC98E5E1}" srcOrd="1" destOrd="0" presId="urn:microsoft.com/office/officeart/2018/5/layout/IconCircleLabelList"/>
    <dgm:cxn modelId="{ADB282D0-813A-4ABC-91C5-686E25919478}" type="presParOf" srcId="{234BFBF4-AF37-4BCE-86F0-46B694A31EB6}" destId="{82460C7F-326B-4A8B-8D66-293195977E47}" srcOrd="2" destOrd="0" presId="urn:microsoft.com/office/officeart/2018/5/layout/IconCircleLabelList"/>
    <dgm:cxn modelId="{82FDF1B1-CC14-4FDF-B082-048AAF1A9288}" type="presParOf" srcId="{234BFBF4-AF37-4BCE-86F0-46B694A31EB6}" destId="{B347B1D6-7E28-409B-83E5-55270B58FA5E}" srcOrd="3" destOrd="0" presId="urn:microsoft.com/office/officeart/2018/5/layout/IconCircleLabelList"/>
    <dgm:cxn modelId="{44FC74D2-11E7-4A1F-A3F6-12E05A35A25E}" type="presParOf" srcId="{12F6FAFA-9042-40E1-B1A1-A6A786E13BDE}" destId="{31362C20-A5F2-4493-9E97-3A653C7E057A}" srcOrd="3" destOrd="0" presId="urn:microsoft.com/office/officeart/2018/5/layout/IconCircleLabelList"/>
    <dgm:cxn modelId="{AA40BE72-0DFE-4A8E-9A57-298BB622783E}" type="presParOf" srcId="{12F6FAFA-9042-40E1-B1A1-A6A786E13BDE}" destId="{4C36F4A1-BADB-44B7-BF73-624DC4EFFE3E}" srcOrd="4" destOrd="0" presId="urn:microsoft.com/office/officeart/2018/5/layout/IconCircleLabelList"/>
    <dgm:cxn modelId="{3CE8A5DF-842D-409D-8074-D00CB21755DB}" type="presParOf" srcId="{4C36F4A1-BADB-44B7-BF73-624DC4EFFE3E}" destId="{D645D34B-7629-41F9-8033-0A3DD5FC8BD9}" srcOrd="0" destOrd="0" presId="urn:microsoft.com/office/officeart/2018/5/layout/IconCircleLabelList"/>
    <dgm:cxn modelId="{DED9D21A-033B-40D2-8FDE-7E88C8977572}" type="presParOf" srcId="{4C36F4A1-BADB-44B7-BF73-624DC4EFFE3E}" destId="{97263C56-64A2-488A-8C75-4CC8919B3A2D}" srcOrd="1" destOrd="0" presId="urn:microsoft.com/office/officeart/2018/5/layout/IconCircleLabelList"/>
    <dgm:cxn modelId="{9BD3E540-95D7-4B57-A326-F1314374EB6F}" type="presParOf" srcId="{4C36F4A1-BADB-44B7-BF73-624DC4EFFE3E}" destId="{281AC2B1-0103-4B90-AFF8-CF2A5CC0D0DE}" srcOrd="2" destOrd="0" presId="urn:microsoft.com/office/officeart/2018/5/layout/IconCircleLabelList"/>
    <dgm:cxn modelId="{53986E00-CA64-467A-90B2-3EDAA7E70A33}" type="presParOf" srcId="{4C36F4A1-BADB-44B7-BF73-624DC4EFFE3E}" destId="{29C1E9E7-C13D-4283-8ACB-D0F6B1CEE405}" srcOrd="3" destOrd="0" presId="urn:microsoft.com/office/officeart/2018/5/layout/IconCircleLabelList"/>
    <dgm:cxn modelId="{E84F29FD-D355-4D03-8BA1-14D4C65D7C31}" type="presParOf" srcId="{12F6FAFA-9042-40E1-B1A1-A6A786E13BDE}" destId="{18B8982F-5E33-4FD0-BF55-8D593C634B2E}" srcOrd="5" destOrd="0" presId="urn:microsoft.com/office/officeart/2018/5/layout/IconCircleLabelList"/>
    <dgm:cxn modelId="{324CA3B0-9F47-425C-AC8C-581BEB00894A}" type="presParOf" srcId="{12F6FAFA-9042-40E1-B1A1-A6A786E13BDE}" destId="{1F457CAD-3920-4AF7-950C-75620BA05952}" srcOrd="6" destOrd="0" presId="urn:microsoft.com/office/officeart/2018/5/layout/IconCircleLabelList"/>
    <dgm:cxn modelId="{02CB24B8-17BB-432D-B41C-388A75891857}" type="presParOf" srcId="{1F457CAD-3920-4AF7-950C-75620BA05952}" destId="{979435B1-064C-4B1A-8B71-4CA28E0BD8C8}" srcOrd="0" destOrd="0" presId="urn:microsoft.com/office/officeart/2018/5/layout/IconCircleLabelList"/>
    <dgm:cxn modelId="{A2E82939-3B8E-462D-9C7B-D815A6A9F34D}" type="presParOf" srcId="{1F457CAD-3920-4AF7-950C-75620BA05952}" destId="{3999298A-6968-4345-A04E-193C1493F8FF}" srcOrd="1" destOrd="0" presId="urn:microsoft.com/office/officeart/2018/5/layout/IconCircleLabelList"/>
    <dgm:cxn modelId="{3A310ED4-20B3-4489-87BD-7AFDCF4DC5CB}" type="presParOf" srcId="{1F457CAD-3920-4AF7-950C-75620BA05952}" destId="{2CE20C38-48C9-4D1B-988A-201D69EE3CFB}" srcOrd="2" destOrd="0" presId="urn:microsoft.com/office/officeart/2018/5/layout/IconCircleLabelList"/>
    <dgm:cxn modelId="{17069051-5821-4D5F-B408-A9BDB2F9CAC4}" type="presParOf" srcId="{1F457CAD-3920-4AF7-950C-75620BA05952}" destId="{A265DBEA-3FD8-4BEC-82B6-7AB51D7C5F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D20AD-B89A-4646-86DB-30574506F1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333DCE-2D5A-4EB8-AEDC-9E1B7975F4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Android Studio</a:t>
          </a:r>
        </a:p>
      </dgm:t>
    </dgm:pt>
    <dgm:pt modelId="{05C76A42-345A-48AA-BADD-3BDB1008A6CC}" type="parTrans" cxnId="{38BADB44-5344-411D-9054-E027F7F4D4B1}">
      <dgm:prSet/>
      <dgm:spPr/>
      <dgm:t>
        <a:bodyPr/>
        <a:lstStyle/>
        <a:p>
          <a:endParaRPr lang="en-US"/>
        </a:p>
      </dgm:t>
    </dgm:pt>
    <dgm:pt modelId="{0E52CC74-F0C6-4FBF-9FEC-83DAC470765B}" type="sibTrans" cxnId="{38BADB44-5344-411D-9054-E027F7F4D4B1}">
      <dgm:prSet/>
      <dgm:spPr/>
      <dgm:t>
        <a:bodyPr/>
        <a:lstStyle/>
        <a:p>
          <a:endParaRPr lang="en-US"/>
        </a:p>
      </dgm:t>
    </dgm:pt>
    <dgm:pt modelId="{37F34BEF-A95F-4D7D-97DF-8E511DC66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 Studio</a:t>
          </a:r>
        </a:p>
      </dgm:t>
    </dgm:pt>
    <dgm:pt modelId="{65D3DD78-530E-46FC-AABE-2DDD0840C344}" type="parTrans" cxnId="{4ADDD487-B4E9-410D-8925-9562A4A7F376}">
      <dgm:prSet/>
      <dgm:spPr/>
      <dgm:t>
        <a:bodyPr/>
        <a:lstStyle/>
        <a:p>
          <a:endParaRPr lang="en-US"/>
        </a:p>
      </dgm:t>
    </dgm:pt>
    <dgm:pt modelId="{12CE6CD1-5F48-4A43-A79F-45C3EF6105FD}" type="sibTrans" cxnId="{4ADDD487-B4E9-410D-8925-9562A4A7F376}">
      <dgm:prSet/>
      <dgm:spPr/>
      <dgm:t>
        <a:bodyPr/>
        <a:lstStyle/>
        <a:p>
          <a:endParaRPr lang="en-US"/>
        </a:p>
      </dgm:t>
    </dgm:pt>
    <dgm:pt modelId="{651827EA-9BDF-4248-B2AF-5D17B9707F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Genymotion</a:t>
          </a:r>
        </a:p>
      </dgm:t>
    </dgm:pt>
    <dgm:pt modelId="{DA6623E1-7B0B-447C-A050-3AFBCB9D7620}" type="parTrans" cxnId="{DEB33B10-C9DF-41EB-A51D-0647CCCA57DD}">
      <dgm:prSet/>
      <dgm:spPr/>
      <dgm:t>
        <a:bodyPr/>
        <a:lstStyle/>
        <a:p>
          <a:endParaRPr lang="en-US"/>
        </a:p>
      </dgm:t>
    </dgm:pt>
    <dgm:pt modelId="{637AD02A-9C1A-4CB4-A667-CB282C3C1667}" type="sibTrans" cxnId="{DEB33B10-C9DF-41EB-A51D-0647CCCA57DD}">
      <dgm:prSet/>
      <dgm:spPr/>
      <dgm:t>
        <a:bodyPr/>
        <a:lstStyle/>
        <a:p>
          <a:endParaRPr lang="en-US"/>
        </a:p>
      </dgm:t>
    </dgm:pt>
    <dgm:pt modelId="{51354F0F-AE27-4C07-8B00-7AF6CF6AB3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Workplace</a:t>
          </a:r>
        </a:p>
      </dgm:t>
    </dgm:pt>
    <dgm:pt modelId="{AE9405FE-596D-4912-BBA6-80D846AE6B8A}" type="parTrans" cxnId="{7B96EACB-6DCB-4B9F-84FE-4A1A4D9039DA}">
      <dgm:prSet/>
      <dgm:spPr/>
      <dgm:t>
        <a:bodyPr/>
        <a:lstStyle/>
        <a:p>
          <a:endParaRPr lang="en-US"/>
        </a:p>
      </dgm:t>
    </dgm:pt>
    <dgm:pt modelId="{3E1DC8DA-42C2-40F8-A70F-B5410B3FE2F7}" type="sibTrans" cxnId="{7B96EACB-6DCB-4B9F-84FE-4A1A4D9039DA}">
      <dgm:prSet/>
      <dgm:spPr/>
      <dgm:t>
        <a:bodyPr/>
        <a:lstStyle/>
        <a:p>
          <a:endParaRPr lang="en-US"/>
        </a:p>
      </dgm:t>
    </dgm:pt>
    <dgm:pt modelId="{190FEEE9-7D2C-4E23-87F5-DD1B99A483E0}" type="pres">
      <dgm:prSet presAssocID="{2EFD20AD-B89A-4646-86DB-30574506F16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4C1847-53BE-4F52-AA27-0CFEB431A7DF}" type="pres">
      <dgm:prSet presAssocID="{30333DCE-2D5A-4EB8-AEDC-9E1B7975F4A8}" presName="compNode" presStyleCnt="0"/>
      <dgm:spPr/>
    </dgm:pt>
    <dgm:pt modelId="{7E53BBEA-C254-4D4E-BF45-C58F95448CCD}" type="pres">
      <dgm:prSet presAssocID="{30333DCE-2D5A-4EB8-AEDC-9E1B7975F4A8}" presName="iconBgRect" presStyleLbl="bgShp" presStyleIdx="0" presStyleCnt="4"/>
      <dgm:spPr/>
    </dgm:pt>
    <dgm:pt modelId="{2BDEF2E3-1FA9-42D9-80EB-DD221E1CB00A}" type="pres">
      <dgm:prSet presAssocID="{30333DCE-2D5A-4EB8-AEDC-9E1B7975F4A8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88CE171-6ABD-4347-897F-7858E27C5403}" type="pres">
      <dgm:prSet presAssocID="{30333DCE-2D5A-4EB8-AEDC-9E1B7975F4A8}" presName="spaceRect" presStyleCnt="0"/>
      <dgm:spPr/>
    </dgm:pt>
    <dgm:pt modelId="{199885B7-5711-4284-9AC5-5036914DE675}" type="pres">
      <dgm:prSet presAssocID="{30333DCE-2D5A-4EB8-AEDC-9E1B7975F4A8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746EDFE-80B5-4B94-84E3-710A8C655C5B}" type="pres">
      <dgm:prSet presAssocID="{0E52CC74-F0C6-4FBF-9FEC-83DAC470765B}" presName="sibTrans" presStyleCnt="0"/>
      <dgm:spPr/>
    </dgm:pt>
    <dgm:pt modelId="{48E50445-1C5A-4AFF-AEE5-B59CC98D392C}" type="pres">
      <dgm:prSet presAssocID="{37F34BEF-A95F-4D7D-97DF-8E511DC667AF}" presName="compNode" presStyleCnt="0"/>
      <dgm:spPr/>
    </dgm:pt>
    <dgm:pt modelId="{A9D6256A-7608-4B8B-A718-F1B29B2E8606}" type="pres">
      <dgm:prSet presAssocID="{37F34BEF-A95F-4D7D-97DF-8E511DC667AF}" presName="iconBgRect" presStyleLbl="bgShp" presStyleIdx="1" presStyleCnt="4"/>
      <dgm:spPr/>
    </dgm:pt>
    <dgm:pt modelId="{C47A54BA-9FD4-44BD-BCC9-6221D9AA27D7}" type="pres">
      <dgm:prSet presAssocID="{37F34BEF-A95F-4D7D-97DF-8E511DC667A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ye"/>
        </a:ext>
      </dgm:extLst>
    </dgm:pt>
    <dgm:pt modelId="{009AFD6D-0E22-43C1-8161-E483DB7E6D27}" type="pres">
      <dgm:prSet presAssocID="{37F34BEF-A95F-4D7D-97DF-8E511DC667AF}" presName="spaceRect" presStyleCnt="0"/>
      <dgm:spPr/>
    </dgm:pt>
    <dgm:pt modelId="{90982728-A3FB-4396-9B56-D28F7DA65E53}" type="pres">
      <dgm:prSet presAssocID="{37F34BEF-A95F-4D7D-97DF-8E511DC667A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8B40FE6-8EFD-42DF-9732-D7EDAA0D39EF}" type="pres">
      <dgm:prSet presAssocID="{12CE6CD1-5F48-4A43-A79F-45C3EF6105FD}" presName="sibTrans" presStyleCnt="0"/>
      <dgm:spPr/>
    </dgm:pt>
    <dgm:pt modelId="{F3DF934D-7124-420C-A626-487ED5C44D58}" type="pres">
      <dgm:prSet presAssocID="{651827EA-9BDF-4248-B2AF-5D17B9707F2F}" presName="compNode" presStyleCnt="0"/>
      <dgm:spPr/>
    </dgm:pt>
    <dgm:pt modelId="{832B7627-8DF2-4922-86EA-84E6AD8E0B93}" type="pres">
      <dgm:prSet presAssocID="{651827EA-9BDF-4248-B2AF-5D17B9707F2F}" presName="iconBgRect" presStyleLbl="bgShp" presStyleIdx="2" presStyleCnt="4"/>
      <dgm:spPr/>
    </dgm:pt>
    <dgm:pt modelId="{5FA5C1E8-A1FC-43CB-9CD1-CD45480777AC}" type="pres">
      <dgm:prSet presAssocID="{651827EA-9BDF-4248-B2AF-5D17B9707F2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209CF1E-C6F6-4233-A102-5C48F340A053}" type="pres">
      <dgm:prSet presAssocID="{651827EA-9BDF-4248-B2AF-5D17B9707F2F}" presName="spaceRect" presStyleCnt="0"/>
      <dgm:spPr/>
    </dgm:pt>
    <dgm:pt modelId="{63BC68AA-F161-4DE1-AB79-AD11931D57C3}" type="pres">
      <dgm:prSet presAssocID="{651827EA-9BDF-4248-B2AF-5D17B9707F2F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7344949-B598-479E-8287-BCFD5828CA11}" type="pres">
      <dgm:prSet presAssocID="{637AD02A-9C1A-4CB4-A667-CB282C3C1667}" presName="sibTrans" presStyleCnt="0"/>
      <dgm:spPr/>
    </dgm:pt>
    <dgm:pt modelId="{6F72A2FF-1184-42A7-96B9-590D59F489BC}" type="pres">
      <dgm:prSet presAssocID="{51354F0F-AE27-4C07-8B00-7AF6CF6AB333}" presName="compNode" presStyleCnt="0"/>
      <dgm:spPr/>
    </dgm:pt>
    <dgm:pt modelId="{9ABEA232-1767-4193-90F9-E0FC04080810}" type="pres">
      <dgm:prSet presAssocID="{51354F0F-AE27-4C07-8B00-7AF6CF6AB333}" presName="iconBgRect" presStyleLbl="bgShp" presStyleIdx="3" presStyleCnt="4"/>
      <dgm:spPr/>
    </dgm:pt>
    <dgm:pt modelId="{CBBFE120-7EE9-4709-8A0D-9AC3CB998D94}" type="pres">
      <dgm:prSet presAssocID="{51354F0F-AE27-4C07-8B00-7AF6CF6AB3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85D3754-854E-4CD5-9311-6060564F5551}" type="pres">
      <dgm:prSet presAssocID="{51354F0F-AE27-4C07-8B00-7AF6CF6AB333}" presName="spaceRect" presStyleCnt="0"/>
      <dgm:spPr/>
    </dgm:pt>
    <dgm:pt modelId="{EE7246AF-142E-4FD6-B6D3-5BCEBEF364D5}" type="pres">
      <dgm:prSet presAssocID="{51354F0F-AE27-4C07-8B00-7AF6CF6AB333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DD487-B4E9-410D-8925-9562A4A7F376}" srcId="{2EFD20AD-B89A-4646-86DB-30574506F167}" destId="{37F34BEF-A95F-4D7D-97DF-8E511DC667AF}" srcOrd="1" destOrd="0" parTransId="{65D3DD78-530E-46FC-AABE-2DDD0840C344}" sibTransId="{12CE6CD1-5F48-4A43-A79F-45C3EF6105FD}"/>
    <dgm:cxn modelId="{840A68F1-2F69-4F16-A6E7-EF8D07DA3844}" type="presOf" srcId="{30333DCE-2D5A-4EB8-AEDC-9E1B7975F4A8}" destId="{199885B7-5711-4284-9AC5-5036914DE675}" srcOrd="0" destOrd="0" presId="urn:microsoft.com/office/officeart/2018/5/layout/IconCircleLabelList"/>
    <dgm:cxn modelId="{45F8FF50-F5C4-40D0-9332-06558584DE0F}" type="presOf" srcId="{37F34BEF-A95F-4D7D-97DF-8E511DC667AF}" destId="{90982728-A3FB-4396-9B56-D28F7DA65E53}" srcOrd="0" destOrd="0" presId="urn:microsoft.com/office/officeart/2018/5/layout/IconCircleLabelList"/>
    <dgm:cxn modelId="{38BADB44-5344-411D-9054-E027F7F4D4B1}" srcId="{2EFD20AD-B89A-4646-86DB-30574506F167}" destId="{30333DCE-2D5A-4EB8-AEDC-9E1B7975F4A8}" srcOrd="0" destOrd="0" parTransId="{05C76A42-345A-48AA-BADD-3BDB1008A6CC}" sibTransId="{0E52CC74-F0C6-4FBF-9FEC-83DAC470765B}"/>
    <dgm:cxn modelId="{9CC4E34A-EF25-4C81-B7BE-2990C0467B80}" type="presOf" srcId="{2EFD20AD-B89A-4646-86DB-30574506F167}" destId="{190FEEE9-7D2C-4E23-87F5-DD1B99A483E0}" srcOrd="0" destOrd="0" presId="urn:microsoft.com/office/officeart/2018/5/layout/IconCircleLabelList"/>
    <dgm:cxn modelId="{D825A5A5-7BC4-4C47-919E-2BE5CFC2E0CE}" type="presOf" srcId="{51354F0F-AE27-4C07-8B00-7AF6CF6AB333}" destId="{EE7246AF-142E-4FD6-B6D3-5BCEBEF364D5}" srcOrd="0" destOrd="0" presId="urn:microsoft.com/office/officeart/2018/5/layout/IconCircleLabelList"/>
    <dgm:cxn modelId="{730B0A3D-405B-47D9-BC82-108C64FBE756}" type="presOf" srcId="{651827EA-9BDF-4248-B2AF-5D17B9707F2F}" destId="{63BC68AA-F161-4DE1-AB79-AD11931D57C3}" srcOrd="0" destOrd="0" presId="urn:microsoft.com/office/officeart/2018/5/layout/IconCircleLabelList"/>
    <dgm:cxn modelId="{7B96EACB-6DCB-4B9F-84FE-4A1A4D9039DA}" srcId="{2EFD20AD-B89A-4646-86DB-30574506F167}" destId="{51354F0F-AE27-4C07-8B00-7AF6CF6AB333}" srcOrd="3" destOrd="0" parTransId="{AE9405FE-596D-4912-BBA6-80D846AE6B8A}" sibTransId="{3E1DC8DA-42C2-40F8-A70F-B5410B3FE2F7}"/>
    <dgm:cxn modelId="{DEB33B10-C9DF-41EB-A51D-0647CCCA57DD}" srcId="{2EFD20AD-B89A-4646-86DB-30574506F167}" destId="{651827EA-9BDF-4248-B2AF-5D17B9707F2F}" srcOrd="2" destOrd="0" parTransId="{DA6623E1-7B0B-447C-A050-3AFBCB9D7620}" sibTransId="{637AD02A-9C1A-4CB4-A667-CB282C3C1667}"/>
    <dgm:cxn modelId="{238D95DC-98C6-4D73-890A-9BB951B3B8FC}" type="presParOf" srcId="{190FEEE9-7D2C-4E23-87F5-DD1B99A483E0}" destId="{514C1847-53BE-4F52-AA27-0CFEB431A7DF}" srcOrd="0" destOrd="0" presId="urn:microsoft.com/office/officeart/2018/5/layout/IconCircleLabelList"/>
    <dgm:cxn modelId="{191D485C-3DA0-4D0A-BD59-2EAF39CBD5F3}" type="presParOf" srcId="{514C1847-53BE-4F52-AA27-0CFEB431A7DF}" destId="{7E53BBEA-C254-4D4E-BF45-C58F95448CCD}" srcOrd="0" destOrd="0" presId="urn:microsoft.com/office/officeart/2018/5/layout/IconCircleLabelList"/>
    <dgm:cxn modelId="{ECFB8236-0877-4658-A8A9-85DF871CCE94}" type="presParOf" srcId="{514C1847-53BE-4F52-AA27-0CFEB431A7DF}" destId="{2BDEF2E3-1FA9-42D9-80EB-DD221E1CB00A}" srcOrd="1" destOrd="0" presId="urn:microsoft.com/office/officeart/2018/5/layout/IconCircleLabelList"/>
    <dgm:cxn modelId="{733DE896-FC73-471F-BB8A-A8A4B28D6F4B}" type="presParOf" srcId="{514C1847-53BE-4F52-AA27-0CFEB431A7DF}" destId="{788CE171-6ABD-4347-897F-7858E27C5403}" srcOrd="2" destOrd="0" presId="urn:microsoft.com/office/officeart/2018/5/layout/IconCircleLabelList"/>
    <dgm:cxn modelId="{049DFB02-67AE-46E4-8F19-7E52148F090D}" type="presParOf" srcId="{514C1847-53BE-4F52-AA27-0CFEB431A7DF}" destId="{199885B7-5711-4284-9AC5-5036914DE675}" srcOrd="3" destOrd="0" presId="urn:microsoft.com/office/officeart/2018/5/layout/IconCircleLabelList"/>
    <dgm:cxn modelId="{D7291AC9-2DF8-42E3-8D3C-A5E4BEAA5964}" type="presParOf" srcId="{190FEEE9-7D2C-4E23-87F5-DD1B99A483E0}" destId="{5746EDFE-80B5-4B94-84E3-710A8C655C5B}" srcOrd="1" destOrd="0" presId="urn:microsoft.com/office/officeart/2018/5/layout/IconCircleLabelList"/>
    <dgm:cxn modelId="{D1BE4A9B-545D-4FBC-99A6-062093CCD18A}" type="presParOf" srcId="{190FEEE9-7D2C-4E23-87F5-DD1B99A483E0}" destId="{48E50445-1C5A-4AFF-AEE5-B59CC98D392C}" srcOrd="2" destOrd="0" presId="urn:microsoft.com/office/officeart/2018/5/layout/IconCircleLabelList"/>
    <dgm:cxn modelId="{47E6F3E5-717D-40F2-A8E5-1447E550F6CD}" type="presParOf" srcId="{48E50445-1C5A-4AFF-AEE5-B59CC98D392C}" destId="{A9D6256A-7608-4B8B-A718-F1B29B2E8606}" srcOrd="0" destOrd="0" presId="urn:microsoft.com/office/officeart/2018/5/layout/IconCircleLabelList"/>
    <dgm:cxn modelId="{4608BA41-3D54-4F42-BB1C-2B65012B0EEF}" type="presParOf" srcId="{48E50445-1C5A-4AFF-AEE5-B59CC98D392C}" destId="{C47A54BA-9FD4-44BD-BCC9-6221D9AA27D7}" srcOrd="1" destOrd="0" presId="urn:microsoft.com/office/officeart/2018/5/layout/IconCircleLabelList"/>
    <dgm:cxn modelId="{E477CFE4-99C7-4F62-996E-EF53D4349602}" type="presParOf" srcId="{48E50445-1C5A-4AFF-AEE5-B59CC98D392C}" destId="{009AFD6D-0E22-43C1-8161-E483DB7E6D27}" srcOrd="2" destOrd="0" presId="urn:microsoft.com/office/officeart/2018/5/layout/IconCircleLabelList"/>
    <dgm:cxn modelId="{19104694-AA1C-47E4-8733-D12805065C80}" type="presParOf" srcId="{48E50445-1C5A-4AFF-AEE5-B59CC98D392C}" destId="{90982728-A3FB-4396-9B56-D28F7DA65E53}" srcOrd="3" destOrd="0" presId="urn:microsoft.com/office/officeart/2018/5/layout/IconCircleLabelList"/>
    <dgm:cxn modelId="{50650CC3-9B90-4524-B120-E30CE7FAE589}" type="presParOf" srcId="{190FEEE9-7D2C-4E23-87F5-DD1B99A483E0}" destId="{28B40FE6-8EFD-42DF-9732-D7EDAA0D39EF}" srcOrd="3" destOrd="0" presId="urn:microsoft.com/office/officeart/2018/5/layout/IconCircleLabelList"/>
    <dgm:cxn modelId="{9109E72B-3D29-40D5-B8A1-5E9B97AF203D}" type="presParOf" srcId="{190FEEE9-7D2C-4E23-87F5-DD1B99A483E0}" destId="{F3DF934D-7124-420C-A626-487ED5C44D58}" srcOrd="4" destOrd="0" presId="urn:microsoft.com/office/officeart/2018/5/layout/IconCircleLabelList"/>
    <dgm:cxn modelId="{7F1D8DE4-F32D-456E-B978-790A5E36D052}" type="presParOf" srcId="{F3DF934D-7124-420C-A626-487ED5C44D58}" destId="{832B7627-8DF2-4922-86EA-84E6AD8E0B93}" srcOrd="0" destOrd="0" presId="urn:microsoft.com/office/officeart/2018/5/layout/IconCircleLabelList"/>
    <dgm:cxn modelId="{57688F7F-5B9F-4B9A-ADE0-897DD38EDA88}" type="presParOf" srcId="{F3DF934D-7124-420C-A626-487ED5C44D58}" destId="{5FA5C1E8-A1FC-43CB-9CD1-CD45480777AC}" srcOrd="1" destOrd="0" presId="urn:microsoft.com/office/officeart/2018/5/layout/IconCircleLabelList"/>
    <dgm:cxn modelId="{2CB229F9-577C-4084-B582-0B65BBA67332}" type="presParOf" srcId="{F3DF934D-7124-420C-A626-487ED5C44D58}" destId="{D209CF1E-C6F6-4233-A102-5C48F340A053}" srcOrd="2" destOrd="0" presId="urn:microsoft.com/office/officeart/2018/5/layout/IconCircleLabelList"/>
    <dgm:cxn modelId="{947BB5FA-5FC3-45F9-AF3E-459BE48BBDBC}" type="presParOf" srcId="{F3DF934D-7124-420C-A626-487ED5C44D58}" destId="{63BC68AA-F161-4DE1-AB79-AD11931D57C3}" srcOrd="3" destOrd="0" presId="urn:microsoft.com/office/officeart/2018/5/layout/IconCircleLabelList"/>
    <dgm:cxn modelId="{0459BB91-4439-4F5A-A82C-B8A5BCA00CDE}" type="presParOf" srcId="{190FEEE9-7D2C-4E23-87F5-DD1B99A483E0}" destId="{E7344949-B598-479E-8287-BCFD5828CA11}" srcOrd="5" destOrd="0" presId="urn:microsoft.com/office/officeart/2018/5/layout/IconCircleLabelList"/>
    <dgm:cxn modelId="{8F1A1856-53A2-4211-AB9D-D6568AE912E8}" type="presParOf" srcId="{190FEEE9-7D2C-4E23-87F5-DD1B99A483E0}" destId="{6F72A2FF-1184-42A7-96B9-590D59F489BC}" srcOrd="6" destOrd="0" presId="urn:microsoft.com/office/officeart/2018/5/layout/IconCircleLabelList"/>
    <dgm:cxn modelId="{63A5B3FC-72BD-4421-BB0A-C1CEBF3C94B4}" type="presParOf" srcId="{6F72A2FF-1184-42A7-96B9-590D59F489BC}" destId="{9ABEA232-1767-4193-90F9-E0FC04080810}" srcOrd="0" destOrd="0" presId="urn:microsoft.com/office/officeart/2018/5/layout/IconCircleLabelList"/>
    <dgm:cxn modelId="{298593E6-A639-4424-9D08-7BAD267A1B62}" type="presParOf" srcId="{6F72A2FF-1184-42A7-96B9-590D59F489BC}" destId="{CBBFE120-7EE9-4709-8A0D-9AC3CB998D94}" srcOrd="1" destOrd="0" presId="urn:microsoft.com/office/officeart/2018/5/layout/IconCircleLabelList"/>
    <dgm:cxn modelId="{2671578C-9288-4949-A50F-B1BFFD6F1BBE}" type="presParOf" srcId="{6F72A2FF-1184-42A7-96B9-590D59F489BC}" destId="{185D3754-854E-4CD5-9311-6060564F5551}" srcOrd="2" destOrd="0" presId="urn:microsoft.com/office/officeart/2018/5/layout/IconCircleLabelList"/>
    <dgm:cxn modelId="{86884628-3D96-468C-A3D6-2CFC9510BE7E}" type="presParOf" srcId="{6F72A2FF-1184-42A7-96B9-590D59F489BC}" destId="{EE7246AF-142E-4FD6-B6D3-5BCEBEF364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D42D13-B284-4897-AD92-274480158F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9F8338-DED8-4DCA-9E3A-4E1F7A7D74E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Scrum Presentations: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Every Friday Morning During class 8:00 AM to 8:50 AM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36CD0-7852-4AFD-80B0-CB5FB364CAFD}" type="parTrans" cxnId="{32BF901F-5C63-4B94-AEBF-E51306A4CAFB}">
      <dgm:prSet/>
      <dgm:spPr/>
      <dgm:t>
        <a:bodyPr/>
        <a:lstStyle/>
        <a:p>
          <a:endParaRPr lang="en-US"/>
        </a:p>
      </dgm:t>
    </dgm:pt>
    <dgm:pt modelId="{EFE18C7C-BA11-4203-A388-2662B0938C03}" type="sibTrans" cxnId="{32BF901F-5C63-4B94-AEBF-E51306A4CAFB}">
      <dgm:prSet/>
      <dgm:spPr/>
      <dgm:t>
        <a:bodyPr/>
        <a:lstStyle/>
        <a:p>
          <a:endParaRPr lang="en-US"/>
        </a:p>
      </dgm:t>
    </dgm:pt>
    <dgm:pt modelId="{B7949430-1264-4E07-B8E0-F29BFA8BF40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Group Meetings: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Monday and Wednesday 2:00 PM – 3:30 PM at library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10F791-59F9-4A5F-BC7C-EE595E71AC24}" type="parTrans" cxnId="{02267E4B-5EE9-449B-B3D1-3387E87CDA3A}">
      <dgm:prSet/>
      <dgm:spPr/>
      <dgm:t>
        <a:bodyPr/>
        <a:lstStyle/>
        <a:p>
          <a:endParaRPr lang="en-US"/>
        </a:p>
      </dgm:t>
    </dgm:pt>
    <dgm:pt modelId="{51F50647-A5A4-4983-A5BA-46F6227EC52B}" type="sibTrans" cxnId="{02267E4B-5EE9-449B-B3D1-3387E87CDA3A}">
      <dgm:prSet/>
      <dgm:spPr/>
      <dgm:t>
        <a:bodyPr/>
        <a:lstStyle/>
        <a:p>
          <a:endParaRPr lang="en-US"/>
        </a:p>
      </dgm:t>
    </dgm:pt>
    <dgm:pt modelId="{8C66F7CC-7C01-4923-B44C-7B36D47B20F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Client Meetings: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Every Friday 2:30 PM – 3:30 PM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33F66-C3D5-4DE5-8F74-9C0699209310}" type="parTrans" cxnId="{7D253DB3-D0AA-4668-A13E-EDCE2451CAC0}">
      <dgm:prSet/>
      <dgm:spPr/>
      <dgm:t>
        <a:bodyPr/>
        <a:lstStyle/>
        <a:p>
          <a:endParaRPr lang="en-US"/>
        </a:p>
      </dgm:t>
    </dgm:pt>
    <dgm:pt modelId="{EC4FE135-59AB-48E1-8D06-39698125D8E8}" type="sibTrans" cxnId="{7D253DB3-D0AA-4668-A13E-EDCE2451CAC0}">
      <dgm:prSet/>
      <dgm:spPr/>
      <dgm:t>
        <a:bodyPr/>
        <a:lstStyle/>
        <a:p>
          <a:endParaRPr lang="en-US"/>
        </a:p>
      </dgm:t>
    </dgm:pt>
    <dgm:pt modelId="{A2E38DA1-B74A-4C60-9A5D-972506B6830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Individual/group  reports: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Every Friday we will submit individual and group Reports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775AAB-F8AF-4BC2-8FF7-36365480540D}" type="parTrans" cxnId="{5505D8F4-A948-4403-9FB5-E199A3950DC9}">
      <dgm:prSet/>
      <dgm:spPr/>
      <dgm:t>
        <a:bodyPr/>
        <a:lstStyle/>
        <a:p>
          <a:endParaRPr lang="en-US"/>
        </a:p>
      </dgm:t>
    </dgm:pt>
    <dgm:pt modelId="{FB97144A-64FB-4530-804E-F8838CF95DBD}" type="sibTrans" cxnId="{5505D8F4-A948-4403-9FB5-E199A3950DC9}">
      <dgm:prSet/>
      <dgm:spPr/>
      <dgm:t>
        <a:bodyPr/>
        <a:lstStyle/>
        <a:p>
          <a:endParaRPr lang="en-US"/>
        </a:p>
      </dgm:t>
    </dgm:pt>
    <dgm:pt modelId="{F7E98CBB-6BDB-4C12-A3E7-D8A3F5BDFDE6}" type="pres">
      <dgm:prSet presAssocID="{B4D42D13-B284-4897-AD92-274480158F6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342680-2DD9-452B-BC7F-DF2DEC8F9388}" type="pres">
      <dgm:prSet presAssocID="{7D9F8338-DED8-4DCA-9E3A-4E1F7A7D74E9}" presName="compNode" presStyleCnt="0"/>
      <dgm:spPr/>
    </dgm:pt>
    <dgm:pt modelId="{3E4EF7EF-A0D5-4194-BEF4-6731EC027A69}" type="pres">
      <dgm:prSet presAssocID="{7D9F8338-DED8-4DCA-9E3A-4E1F7A7D74E9}" presName="bgRect" presStyleLbl="bgShp" presStyleIdx="0" presStyleCnt="4"/>
      <dgm:spPr/>
    </dgm:pt>
    <dgm:pt modelId="{1AAA51E8-B0EE-465F-8EA0-F74E47D431BD}" type="pres">
      <dgm:prSet presAssocID="{7D9F8338-DED8-4DCA-9E3A-4E1F7A7D74E9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48E4E75-7B8D-4210-8EBA-0454DC62CB49}" type="pres">
      <dgm:prSet presAssocID="{7D9F8338-DED8-4DCA-9E3A-4E1F7A7D74E9}" presName="spaceRect" presStyleCnt="0"/>
      <dgm:spPr/>
    </dgm:pt>
    <dgm:pt modelId="{FF205702-8345-4FB7-8EA1-566D7954FAD9}" type="pres">
      <dgm:prSet presAssocID="{7D9F8338-DED8-4DCA-9E3A-4E1F7A7D74E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90C1ACB-A85B-4C12-A4FB-41332B96945F}" type="pres">
      <dgm:prSet presAssocID="{EFE18C7C-BA11-4203-A388-2662B0938C03}" presName="sibTrans" presStyleCnt="0"/>
      <dgm:spPr/>
    </dgm:pt>
    <dgm:pt modelId="{2A5ADE0D-74A8-4EA5-972C-C19865A6C03D}" type="pres">
      <dgm:prSet presAssocID="{B7949430-1264-4E07-B8E0-F29BFA8BF40A}" presName="compNode" presStyleCnt="0"/>
      <dgm:spPr/>
    </dgm:pt>
    <dgm:pt modelId="{CB833799-4A50-466D-810D-58CC00ECBE73}" type="pres">
      <dgm:prSet presAssocID="{B7949430-1264-4E07-B8E0-F29BFA8BF40A}" presName="bgRect" presStyleLbl="bgShp" presStyleIdx="1" presStyleCnt="4"/>
      <dgm:spPr/>
    </dgm:pt>
    <dgm:pt modelId="{9E4A1409-2381-4508-B02D-590288AB3E43}" type="pres">
      <dgm:prSet presAssocID="{B7949430-1264-4E07-B8E0-F29BFA8BF40A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endar Week"/>
        </a:ext>
      </dgm:extLst>
    </dgm:pt>
    <dgm:pt modelId="{D224C2E7-A00B-48D1-B2D6-EA852437BB86}" type="pres">
      <dgm:prSet presAssocID="{B7949430-1264-4E07-B8E0-F29BFA8BF40A}" presName="spaceRect" presStyleCnt="0"/>
      <dgm:spPr/>
    </dgm:pt>
    <dgm:pt modelId="{B1F695BF-518D-4BE7-B832-1FF1C075CD95}" type="pres">
      <dgm:prSet presAssocID="{B7949430-1264-4E07-B8E0-F29BFA8BF40A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D0F3DE-DB7B-4A97-99B8-162AF3B6DFA3}" type="pres">
      <dgm:prSet presAssocID="{51F50647-A5A4-4983-A5BA-46F6227EC52B}" presName="sibTrans" presStyleCnt="0"/>
      <dgm:spPr/>
    </dgm:pt>
    <dgm:pt modelId="{1C17BC73-5E42-49AF-AA8A-5DF595D816A1}" type="pres">
      <dgm:prSet presAssocID="{8C66F7CC-7C01-4923-B44C-7B36D47B20FC}" presName="compNode" presStyleCnt="0"/>
      <dgm:spPr/>
    </dgm:pt>
    <dgm:pt modelId="{3F3730C8-FE2A-4B1D-BC1C-AA987980E1FF}" type="pres">
      <dgm:prSet presAssocID="{8C66F7CC-7C01-4923-B44C-7B36D47B20FC}" presName="bgRect" presStyleLbl="bgShp" presStyleIdx="2" presStyleCnt="4"/>
      <dgm:spPr/>
    </dgm:pt>
    <dgm:pt modelId="{37588A43-53D1-4D46-818D-139C7D57BFB9}" type="pres">
      <dgm:prSet presAssocID="{8C66F7CC-7C01-4923-B44C-7B36D47B20F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lemarketer"/>
        </a:ext>
      </dgm:extLst>
    </dgm:pt>
    <dgm:pt modelId="{6529C60C-7D8B-42DB-998F-3AC55118D150}" type="pres">
      <dgm:prSet presAssocID="{8C66F7CC-7C01-4923-B44C-7B36D47B20FC}" presName="spaceRect" presStyleCnt="0"/>
      <dgm:spPr/>
    </dgm:pt>
    <dgm:pt modelId="{B9E8CEFF-48A4-42B1-BB56-B7856DDC1C4B}" type="pres">
      <dgm:prSet presAssocID="{8C66F7CC-7C01-4923-B44C-7B36D47B20F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C943-0A53-4CDF-B839-EA925E9018F7}" type="pres">
      <dgm:prSet presAssocID="{EC4FE135-59AB-48E1-8D06-39698125D8E8}" presName="sibTrans" presStyleCnt="0"/>
      <dgm:spPr/>
    </dgm:pt>
    <dgm:pt modelId="{37760578-532F-44B2-88F7-AE1E11AFA13C}" type="pres">
      <dgm:prSet presAssocID="{A2E38DA1-B74A-4C60-9A5D-972506B68300}" presName="compNode" presStyleCnt="0"/>
      <dgm:spPr/>
    </dgm:pt>
    <dgm:pt modelId="{9DCC94D2-D60D-44C5-8C42-308777695348}" type="pres">
      <dgm:prSet presAssocID="{A2E38DA1-B74A-4C60-9A5D-972506B68300}" presName="bgRect" presStyleLbl="bgShp" presStyleIdx="3" presStyleCnt="4"/>
      <dgm:spPr/>
    </dgm:pt>
    <dgm:pt modelId="{024BC38C-3D44-486B-AA65-1A8B25714484}" type="pres">
      <dgm:prSet presAssocID="{A2E38DA1-B74A-4C60-9A5D-972506B68300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C2D150FE-6077-42A4-B9B5-54A9AF5D5933}" type="pres">
      <dgm:prSet presAssocID="{A2E38DA1-B74A-4C60-9A5D-972506B68300}" presName="spaceRect" presStyleCnt="0"/>
      <dgm:spPr/>
    </dgm:pt>
    <dgm:pt modelId="{344F6136-AF05-4833-A197-751863B7760D}" type="pres">
      <dgm:prSet presAssocID="{A2E38DA1-B74A-4C60-9A5D-972506B6830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67E4B-5EE9-449B-B3D1-3387E87CDA3A}" srcId="{B4D42D13-B284-4897-AD92-274480158F65}" destId="{B7949430-1264-4E07-B8E0-F29BFA8BF40A}" srcOrd="1" destOrd="0" parTransId="{2110F791-59F9-4A5F-BC7C-EE595E71AC24}" sibTransId="{51F50647-A5A4-4983-A5BA-46F6227EC52B}"/>
    <dgm:cxn modelId="{AF4079E4-ACA1-4A12-B15C-211CB6D0574B}" type="presOf" srcId="{B7949430-1264-4E07-B8E0-F29BFA8BF40A}" destId="{B1F695BF-518D-4BE7-B832-1FF1C075CD95}" srcOrd="0" destOrd="0" presId="urn:microsoft.com/office/officeart/2018/2/layout/IconVerticalSolidList"/>
    <dgm:cxn modelId="{59AE9CFD-ADDD-49C1-AF43-91CF368F3C52}" type="presOf" srcId="{A2E38DA1-B74A-4C60-9A5D-972506B68300}" destId="{344F6136-AF05-4833-A197-751863B7760D}" srcOrd="0" destOrd="0" presId="urn:microsoft.com/office/officeart/2018/2/layout/IconVerticalSolidList"/>
    <dgm:cxn modelId="{5505D8F4-A948-4403-9FB5-E199A3950DC9}" srcId="{B4D42D13-B284-4897-AD92-274480158F65}" destId="{A2E38DA1-B74A-4C60-9A5D-972506B68300}" srcOrd="3" destOrd="0" parTransId="{79775AAB-F8AF-4BC2-8FF7-36365480540D}" sibTransId="{FB97144A-64FB-4530-804E-F8838CF95DBD}"/>
    <dgm:cxn modelId="{32BF901F-5C63-4B94-AEBF-E51306A4CAFB}" srcId="{B4D42D13-B284-4897-AD92-274480158F65}" destId="{7D9F8338-DED8-4DCA-9E3A-4E1F7A7D74E9}" srcOrd="0" destOrd="0" parTransId="{30C36CD0-7852-4AFD-80B0-CB5FB364CAFD}" sibTransId="{EFE18C7C-BA11-4203-A388-2662B0938C03}"/>
    <dgm:cxn modelId="{7D253DB3-D0AA-4668-A13E-EDCE2451CAC0}" srcId="{B4D42D13-B284-4897-AD92-274480158F65}" destId="{8C66F7CC-7C01-4923-B44C-7B36D47B20FC}" srcOrd="2" destOrd="0" parTransId="{A1633F66-C3D5-4DE5-8F74-9C0699209310}" sibTransId="{EC4FE135-59AB-48E1-8D06-39698125D8E8}"/>
    <dgm:cxn modelId="{42D77D53-334A-456A-8EEE-C7E8FEC38945}" type="presOf" srcId="{B4D42D13-B284-4897-AD92-274480158F65}" destId="{F7E98CBB-6BDB-4C12-A3E7-D8A3F5BDFDE6}" srcOrd="0" destOrd="0" presId="urn:microsoft.com/office/officeart/2018/2/layout/IconVerticalSolidList"/>
    <dgm:cxn modelId="{EE90A770-73D6-4D8C-A51E-4FD22AF3B974}" type="presOf" srcId="{7D9F8338-DED8-4DCA-9E3A-4E1F7A7D74E9}" destId="{FF205702-8345-4FB7-8EA1-566D7954FAD9}" srcOrd="0" destOrd="0" presId="urn:microsoft.com/office/officeart/2018/2/layout/IconVerticalSolidList"/>
    <dgm:cxn modelId="{EB9E6471-B96B-42F6-AB7C-622965BF572E}" type="presOf" srcId="{8C66F7CC-7C01-4923-B44C-7B36D47B20FC}" destId="{B9E8CEFF-48A4-42B1-BB56-B7856DDC1C4B}" srcOrd="0" destOrd="0" presId="urn:microsoft.com/office/officeart/2018/2/layout/IconVerticalSolidList"/>
    <dgm:cxn modelId="{F57E25B8-D999-4FEB-85C2-FC7F3024AC4F}" type="presParOf" srcId="{F7E98CBB-6BDB-4C12-A3E7-D8A3F5BDFDE6}" destId="{5F342680-2DD9-452B-BC7F-DF2DEC8F9388}" srcOrd="0" destOrd="0" presId="urn:microsoft.com/office/officeart/2018/2/layout/IconVerticalSolidList"/>
    <dgm:cxn modelId="{F4B66DE9-97B0-4FCB-B28E-DA277518CC1C}" type="presParOf" srcId="{5F342680-2DD9-452B-BC7F-DF2DEC8F9388}" destId="{3E4EF7EF-A0D5-4194-BEF4-6731EC027A69}" srcOrd="0" destOrd="0" presId="urn:microsoft.com/office/officeart/2018/2/layout/IconVerticalSolidList"/>
    <dgm:cxn modelId="{F115D238-DC68-4500-B572-C13F1D1A62D6}" type="presParOf" srcId="{5F342680-2DD9-452B-BC7F-DF2DEC8F9388}" destId="{1AAA51E8-B0EE-465F-8EA0-F74E47D431BD}" srcOrd="1" destOrd="0" presId="urn:microsoft.com/office/officeart/2018/2/layout/IconVerticalSolidList"/>
    <dgm:cxn modelId="{7E1F8EBF-B0B1-4C9E-B4AA-D3B416CE5721}" type="presParOf" srcId="{5F342680-2DD9-452B-BC7F-DF2DEC8F9388}" destId="{748E4E75-7B8D-4210-8EBA-0454DC62CB49}" srcOrd="2" destOrd="0" presId="urn:microsoft.com/office/officeart/2018/2/layout/IconVerticalSolidList"/>
    <dgm:cxn modelId="{A9287775-6E30-4671-A665-80E0134C4CDB}" type="presParOf" srcId="{5F342680-2DD9-452B-BC7F-DF2DEC8F9388}" destId="{FF205702-8345-4FB7-8EA1-566D7954FAD9}" srcOrd="3" destOrd="0" presId="urn:microsoft.com/office/officeart/2018/2/layout/IconVerticalSolidList"/>
    <dgm:cxn modelId="{B54C45FD-409D-4FCE-B807-15DF704CFFB5}" type="presParOf" srcId="{F7E98CBB-6BDB-4C12-A3E7-D8A3F5BDFDE6}" destId="{090C1ACB-A85B-4C12-A4FB-41332B96945F}" srcOrd="1" destOrd="0" presId="urn:microsoft.com/office/officeart/2018/2/layout/IconVerticalSolidList"/>
    <dgm:cxn modelId="{49F63C4A-8171-4063-9E92-39D9E5C4E7B8}" type="presParOf" srcId="{F7E98CBB-6BDB-4C12-A3E7-D8A3F5BDFDE6}" destId="{2A5ADE0D-74A8-4EA5-972C-C19865A6C03D}" srcOrd="2" destOrd="0" presId="urn:microsoft.com/office/officeart/2018/2/layout/IconVerticalSolidList"/>
    <dgm:cxn modelId="{0850C5FF-C043-4163-9BF0-B85376B4AB8E}" type="presParOf" srcId="{2A5ADE0D-74A8-4EA5-972C-C19865A6C03D}" destId="{CB833799-4A50-466D-810D-58CC00ECBE73}" srcOrd="0" destOrd="0" presId="urn:microsoft.com/office/officeart/2018/2/layout/IconVerticalSolidList"/>
    <dgm:cxn modelId="{F2F1B1B1-587E-468D-8028-64C8C75FF735}" type="presParOf" srcId="{2A5ADE0D-74A8-4EA5-972C-C19865A6C03D}" destId="{9E4A1409-2381-4508-B02D-590288AB3E43}" srcOrd="1" destOrd="0" presId="urn:microsoft.com/office/officeart/2018/2/layout/IconVerticalSolidList"/>
    <dgm:cxn modelId="{752AC331-7A56-42FE-A1BE-12907C667314}" type="presParOf" srcId="{2A5ADE0D-74A8-4EA5-972C-C19865A6C03D}" destId="{D224C2E7-A00B-48D1-B2D6-EA852437BB86}" srcOrd="2" destOrd="0" presId="urn:microsoft.com/office/officeart/2018/2/layout/IconVerticalSolidList"/>
    <dgm:cxn modelId="{EFD4B989-BA97-4641-9AC9-5E1DDF8434E1}" type="presParOf" srcId="{2A5ADE0D-74A8-4EA5-972C-C19865A6C03D}" destId="{B1F695BF-518D-4BE7-B832-1FF1C075CD95}" srcOrd="3" destOrd="0" presId="urn:microsoft.com/office/officeart/2018/2/layout/IconVerticalSolidList"/>
    <dgm:cxn modelId="{1438DAFC-B49E-44EA-BA81-AC4394A591A0}" type="presParOf" srcId="{F7E98CBB-6BDB-4C12-A3E7-D8A3F5BDFDE6}" destId="{F3D0F3DE-DB7B-4A97-99B8-162AF3B6DFA3}" srcOrd="3" destOrd="0" presId="urn:microsoft.com/office/officeart/2018/2/layout/IconVerticalSolidList"/>
    <dgm:cxn modelId="{44322D50-8983-4DFF-BBB8-E4D751AEBA97}" type="presParOf" srcId="{F7E98CBB-6BDB-4C12-A3E7-D8A3F5BDFDE6}" destId="{1C17BC73-5E42-49AF-AA8A-5DF595D816A1}" srcOrd="4" destOrd="0" presId="urn:microsoft.com/office/officeart/2018/2/layout/IconVerticalSolidList"/>
    <dgm:cxn modelId="{918E9D1C-1A62-4974-B406-D35B12940DB4}" type="presParOf" srcId="{1C17BC73-5E42-49AF-AA8A-5DF595D816A1}" destId="{3F3730C8-FE2A-4B1D-BC1C-AA987980E1FF}" srcOrd="0" destOrd="0" presId="urn:microsoft.com/office/officeart/2018/2/layout/IconVerticalSolidList"/>
    <dgm:cxn modelId="{0EC667E0-931A-45DB-9333-1DAFDDE069F6}" type="presParOf" srcId="{1C17BC73-5E42-49AF-AA8A-5DF595D816A1}" destId="{37588A43-53D1-4D46-818D-139C7D57BFB9}" srcOrd="1" destOrd="0" presId="urn:microsoft.com/office/officeart/2018/2/layout/IconVerticalSolidList"/>
    <dgm:cxn modelId="{990DE701-B94D-4B77-BA9D-08E0EAA54CE6}" type="presParOf" srcId="{1C17BC73-5E42-49AF-AA8A-5DF595D816A1}" destId="{6529C60C-7D8B-42DB-998F-3AC55118D150}" srcOrd="2" destOrd="0" presId="urn:microsoft.com/office/officeart/2018/2/layout/IconVerticalSolidList"/>
    <dgm:cxn modelId="{8B136469-D70D-4F02-947F-3999F75034B0}" type="presParOf" srcId="{1C17BC73-5E42-49AF-AA8A-5DF595D816A1}" destId="{B9E8CEFF-48A4-42B1-BB56-B7856DDC1C4B}" srcOrd="3" destOrd="0" presId="urn:microsoft.com/office/officeart/2018/2/layout/IconVerticalSolidList"/>
    <dgm:cxn modelId="{75179143-8107-4FB9-999E-F222AE1AA4BE}" type="presParOf" srcId="{F7E98CBB-6BDB-4C12-A3E7-D8A3F5BDFDE6}" destId="{D4BFC943-0A53-4CDF-B839-EA925E9018F7}" srcOrd="5" destOrd="0" presId="urn:microsoft.com/office/officeart/2018/2/layout/IconVerticalSolidList"/>
    <dgm:cxn modelId="{425DEB22-4407-4AE6-865C-B847E032FF74}" type="presParOf" srcId="{F7E98CBB-6BDB-4C12-A3E7-D8A3F5BDFDE6}" destId="{37760578-532F-44B2-88F7-AE1E11AFA13C}" srcOrd="6" destOrd="0" presId="urn:microsoft.com/office/officeart/2018/2/layout/IconVerticalSolidList"/>
    <dgm:cxn modelId="{2B08A6F4-6C91-4CC9-A090-4B5E54322344}" type="presParOf" srcId="{37760578-532F-44B2-88F7-AE1E11AFA13C}" destId="{9DCC94D2-D60D-44C5-8C42-308777695348}" srcOrd="0" destOrd="0" presId="urn:microsoft.com/office/officeart/2018/2/layout/IconVerticalSolidList"/>
    <dgm:cxn modelId="{A50C9ED8-3690-4E1C-9F13-B403BFEC75A4}" type="presParOf" srcId="{37760578-532F-44B2-88F7-AE1E11AFA13C}" destId="{024BC38C-3D44-486B-AA65-1A8B25714484}" srcOrd="1" destOrd="0" presId="urn:microsoft.com/office/officeart/2018/2/layout/IconVerticalSolidList"/>
    <dgm:cxn modelId="{C5A607E7-5950-4280-9A71-6287278DBF53}" type="presParOf" srcId="{37760578-532F-44B2-88F7-AE1E11AFA13C}" destId="{C2D150FE-6077-42A4-B9B5-54A9AF5D5933}" srcOrd="2" destOrd="0" presId="urn:microsoft.com/office/officeart/2018/2/layout/IconVerticalSolidList"/>
    <dgm:cxn modelId="{802776ED-9C26-4C13-AD0B-78690FB3EBFE}" type="presParOf" srcId="{37760578-532F-44B2-88F7-AE1E11AFA13C}" destId="{344F6136-AF05-4833-A197-751863B776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11049-E087-4D7D-8876-29DD2B1D4849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5B7CC-F031-4DB1-AABF-EAA164A645FA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3D90B-2C78-4B08-A6EB-72B7A37A5AD7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 and registration</a:t>
          </a:r>
        </a:p>
      </dsp:txBody>
      <dsp:txXfrm>
        <a:off x="183800" y="2504467"/>
        <a:ext cx="2044316" cy="720000"/>
      </dsp:txXfrm>
    </dsp:sp>
    <dsp:sp modelId="{3810710F-4A50-47D4-802E-397909827779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0926F-DCEE-4F9D-B548-4770BC98E5E1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B1D6-7E28-409B-83E5-55270B58FA5E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Generating incident and general reports</a:t>
          </a:r>
        </a:p>
      </dsp:txBody>
      <dsp:txXfrm>
        <a:off x="2585872" y="2504467"/>
        <a:ext cx="2044316" cy="720000"/>
      </dsp:txXfrm>
    </dsp:sp>
    <dsp:sp modelId="{D645D34B-7629-41F9-8033-0A3DD5FC8BD9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63C56-64A2-488A-8C75-4CC8919B3A2D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1E9E7-C13D-4283-8ACB-D0F6B1CEE405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 profile page</a:t>
          </a:r>
        </a:p>
      </dsp:txBody>
      <dsp:txXfrm>
        <a:off x="4987944" y="2504467"/>
        <a:ext cx="2044316" cy="720000"/>
      </dsp:txXfrm>
    </dsp:sp>
    <dsp:sp modelId="{979435B1-064C-4B1A-8B71-4CA28E0BD8C8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298A-6968-4345-A04E-193C1493F8FF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5DBEA-3FD8-4BEC-82B6-7AB51D7C5F36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 map functionality</a:t>
          </a:r>
        </a:p>
      </dsp:txBody>
      <dsp:txXfrm>
        <a:off x="7390016" y="2504467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3BBEA-C254-4D4E-BF45-C58F95448CCD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EF2E3-1FA9-42D9-80EB-DD221E1CB00A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885B7-5711-4284-9AC5-5036914DE675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Android Studio</a:t>
          </a:r>
        </a:p>
      </dsp:txBody>
      <dsp:txXfrm>
        <a:off x="183800" y="2504467"/>
        <a:ext cx="2044316" cy="720000"/>
      </dsp:txXfrm>
    </dsp:sp>
    <dsp:sp modelId="{A9D6256A-7608-4B8B-A718-F1B29B2E8606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A54BA-9FD4-44BD-BCC9-6221D9AA27D7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2728-A3FB-4396-9B56-D28F7DA65E53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Visual Studio</a:t>
          </a:r>
        </a:p>
      </dsp:txBody>
      <dsp:txXfrm>
        <a:off x="2585872" y="2504467"/>
        <a:ext cx="2044316" cy="720000"/>
      </dsp:txXfrm>
    </dsp:sp>
    <dsp:sp modelId="{832B7627-8DF2-4922-86EA-84E6AD8E0B93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5C1E8-A1FC-43CB-9CD1-CD45480777AC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C68AA-F161-4DE1-AB79-AD11931D57C3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Genymotion</a:t>
          </a:r>
        </a:p>
      </dsp:txBody>
      <dsp:txXfrm>
        <a:off x="4987944" y="2504467"/>
        <a:ext cx="2044316" cy="720000"/>
      </dsp:txXfrm>
    </dsp:sp>
    <dsp:sp modelId="{9ABEA232-1767-4193-90F9-E0FC0408081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FE120-7EE9-4709-8A0D-9AC3CB998D94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246AF-142E-4FD6-B6D3-5BCEBEF364D5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Workplace</a:t>
          </a:r>
        </a:p>
      </dsp:txBody>
      <dsp:txXfrm>
        <a:off x="7390016" y="2504467"/>
        <a:ext cx="20443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EF7EF-A0D5-4194-BEF4-6731EC027A6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A51E8-B0EE-465F-8EA0-F74E47D431BD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05702-8345-4FB7-8EA1-566D7954FAD9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Scrum Presentations: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Friday Morning During class 8:00 AM to 8:50 AM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9819" y="2066"/>
        <a:ext cx="5418984" cy="1047462"/>
      </dsp:txXfrm>
    </dsp:sp>
    <dsp:sp modelId="{CB833799-4A50-466D-810D-58CC00ECBE73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A1409-2381-4508-B02D-590288AB3E43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695BF-518D-4BE7-B832-1FF1C075CD95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Group Meetings: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Monday and Wednesday 2:00 PM – 3:30 PM at library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9819" y="1311395"/>
        <a:ext cx="5418984" cy="1047462"/>
      </dsp:txXfrm>
    </dsp:sp>
    <dsp:sp modelId="{3F3730C8-FE2A-4B1D-BC1C-AA987980E1F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88A43-53D1-4D46-818D-139C7D57BFB9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8CEFF-48A4-42B1-BB56-B7856DDC1C4B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Client Meetings: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Friday 2:30 PM – 3:30 PM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9819" y="2620723"/>
        <a:ext cx="5418984" cy="1047462"/>
      </dsp:txXfrm>
    </dsp:sp>
    <dsp:sp modelId="{9DCC94D2-D60D-44C5-8C42-308777695348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BC38C-3D44-486B-AA65-1A8B25714484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6136-AF05-4833-A197-751863B7760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Individual/group  reports: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Friday we will submit individual and group Reports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59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86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7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1B1C-5A70-46B3-995D-8F852667F5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48DF7B-A2D9-4214-BC7F-3487034E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team.net/agile-development-design-process-powerpoint-guide.html" TargetMode="External"/><Relationship Id="rId2" Type="http://schemas.openxmlformats.org/officeDocument/2006/relationships/hyperlink" Target="https://www.invisionapp.com/studi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E6A61-06E3-479A-B3EB-BAC2A649C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8" y="561703"/>
            <a:ext cx="8574622" cy="789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3E83CB-CD44-4580-A72A-943CD267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6418" y="3869657"/>
            <a:ext cx="5693066" cy="2339219"/>
          </a:xfrm>
        </p:spPr>
        <p:txBody>
          <a:bodyPr>
            <a:normAutofit fontScale="32500" lnSpcReduction="2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name : 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stacks</a:t>
            </a:r>
          </a:p>
          <a:p>
            <a:r>
              <a:rPr lang="en-US" sz="7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Mark Corson</a:t>
            </a:r>
          </a:p>
          <a:p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Chair of Natural Sciences</a:t>
            </a:r>
          </a:p>
          <a:p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Garett Strong Building</a:t>
            </a:r>
          </a:p>
          <a:p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Northwest Missouri State University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50" y="2072443"/>
            <a:ext cx="3802464" cy="1492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F9998C-21CA-4FB4-90AE-8A0DDDABC9CB}"/>
              </a:ext>
            </a:extLst>
          </p:cNvPr>
          <p:cNvSpPr txBox="1"/>
          <p:nvPr/>
        </p:nvSpPr>
        <p:spPr>
          <a:xfrm flipH="1">
            <a:off x="9037983" y="6208876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Ganesh Siripuram</a:t>
            </a:r>
          </a:p>
        </p:txBody>
      </p:sp>
    </p:spTree>
    <p:extLst>
      <p:ext uri="{BB962C8B-B14F-4D97-AF65-F5344CB8AC3E}">
        <p14:creationId xmlns:p14="http://schemas.microsoft.com/office/powerpoint/2010/main" val="7712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standing on top of a grass covered field&#10;&#10;Description automatically generated">
            <a:extLst>
              <a:ext uri="{FF2B5EF4-FFF2-40B4-BE49-F238E27FC236}">
                <a16:creationId xmlns:a16="http://schemas.microsoft.com/office/drawing/2014/main" xmlns="" id="{C826E713-6BC8-4FBE-8914-6A0B57D3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9" r="-1" b="1269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D8EFF4A-9C26-41AA-9445-22270391B19C}"/>
              </a:ext>
            </a:extLst>
          </p:cNvPr>
          <p:cNvSpPr/>
          <p:nvPr/>
        </p:nvSpPr>
        <p:spPr>
          <a:xfrm>
            <a:off x="10146862" y="648866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Gunashekar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F8495-79A8-4DB5-8F08-EFBE847B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37" y="753292"/>
            <a:ext cx="4624252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8B03BA0-1D4D-49B6-8AF8-3F5BB80C1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2924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8EFF4A-9C26-41AA-9445-22270391B19C}"/>
              </a:ext>
            </a:extLst>
          </p:cNvPr>
          <p:cNvSpPr/>
          <p:nvPr/>
        </p:nvSpPr>
        <p:spPr>
          <a:xfrm>
            <a:off x="9825367" y="62484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Gunashekar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5463D33-16CE-4D42-835A-4394031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602" y="241732"/>
            <a:ext cx="4421078" cy="87423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4E1046-6448-4DE5-883E-372B80FE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11149"/>
            <a:ext cx="6515833" cy="1428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1118" y="1525064"/>
            <a:ext cx="90946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 manages a project’s requirements by breaking it up into several stages.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constant collaboration with client.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product according to the requirement of client.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Artifacts- Client template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8EFF4A-9C26-41AA-9445-22270391B19C}"/>
              </a:ext>
            </a:extLst>
          </p:cNvPr>
          <p:cNvSpPr/>
          <p:nvPr/>
        </p:nvSpPr>
        <p:spPr>
          <a:xfrm>
            <a:off x="9825367" y="62484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Gunashekar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10920-01A4-4DFA-BBFE-5D21267B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985" y="975360"/>
            <a:ext cx="1822027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/>
              <a:t>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0401FF7-C818-4D0B-B950-7D2CF85CA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53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62AF26-87D1-4007-AF9B-9C209E9A190D}"/>
              </a:ext>
            </a:extLst>
          </p:cNvPr>
          <p:cNvSpPr/>
          <p:nvPr/>
        </p:nvSpPr>
        <p:spPr>
          <a:xfrm>
            <a:off x="10100685" y="6131016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 smtClean="0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B0603-5639-4896-91DE-80B71D0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382486"/>
            <a:ext cx="3940755" cy="4093028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Team Work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DDD592D-3A1E-4778-A14F-A2A46F537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5195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62AF26-87D1-4007-AF9B-9C209E9A190D}"/>
              </a:ext>
            </a:extLst>
          </p:cNvPr>
          <p:cNvSpPr/>
          <p:nvPr/>
        </p:nvSpPr>
        <p:spPr>
          <a:xfrm>
            <a:off x="10100685" y="6131016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 smtClean="0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4E411-D841-4904-A286-DA32A831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914" y="741676"/>
            <a:ext cx="3024104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A1FE1D-557C-41C2-865D-015E8292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633" y="2022566"/>
            <a:ext cx="8258943" cy="16929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 : MongoDB is an open-source  document database and leading NoSQL database.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62AF26-87D1-4007-AF9B-9C209E9A190D}"/>
              </a:ext>
            </a:extLst>
          </p:cNvPr>
          <p:cNvSpPr/>
          <p:nvPr/>
        </p:nvSpPr>
        <p:spPr>
          <a:xfrm>
            <a:off x="10100685" y="6131016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 smtClean="0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registration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75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time users will have to register using mobile application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users finish their registration the web application team will verify and validate whether they are certified CERT members or 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authorized, user would be able to login.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1858" y="628945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Reports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report for the assigned incident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list of incidents assigned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date and time from dialog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and uploading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TRIAGE details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impact level using dropdown menu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10100" y="622907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Maps Implementation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different incidents on map using address provided by web team.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current location for submitting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unique marker icons based on disaster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would be able to navigate to the incident report either by clicking on the list or pointer on map.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617" y="6392976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Activity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user details dynamically such as Name, phone, email, capabilities.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– In progress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868892" y="6306712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Sunil </a:t>
            </a:r>
            <a:r>
              <a:rPr lang="en-US" dirty="0" err="1"/>
              <a:t>Mundru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4B577E-CECF-477A-B490-1CFFF3973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9" y="0"/>
            <a:ext cx="1968497" cy="2624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36" y="1"/>
            <a:ext cx="2246745" cy="2440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59" y="0"/>
            <a:ext cx="1968496" cy="2440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BE6A1C-B696-4D2E-A59F-561B1C65E2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37" y="3267474"/>
            <a:ext cx="2007868" cy="2624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61" y="3393042"/>
            <a:ext cx="2643993" cy="2499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C7E8AA-8656-44BE-BA24-6699523FA9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59" y="3393041"/>
            <a:ext cx="1923504" cy="2499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8082" y="4715038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    </a:t>
            </a:r>
            <a:endParaRPr 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CEB192F-0209-4C59-BF94-70EE0161F33F}"/>
              </a:ext>
            </a:extLst>
          </p:cNvPr>
          <p:cNvSpPr/>
          <p:nvPr/>
        </p:nvSpPr>
        <p:spPr>
          <a:xfrm>
            <a:off x="1335063" y="2566788"/>
            <a:ext cx="177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Mundru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UI Developer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EB303D-5CBB-4F71-B626-5290FE978B43}"/>
              </a:ext>
            </a:extLst>
          </p:cNvPr>
          <p:cNvSpPr/>
          <p:nvPr/>
        </p:nvSpPr>
        <p:spPr>
          <a:xfrm>
            <a:off x="573621" y="5840317"/>
            <a:ext cx="347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Koteswara Harshith Gudapati</a:t>
            </a:r>
          </a:p>
          <a:p>
            <a:r>
              <a:rPr lang="en-US" dirty="0"/>
              <a:t>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1713D2-7B06-44CE-9457-A44B6DF89996}"/>
              </a:ext>
            </a:extLst>
          </p:cNvPr>
          <p:cNvSpPr/>
          <p:nvPr/>
        </p:nvSpPr>
        <p:spPr>
          <a:xfrm>
            <a:off x="7376614" y="5892139"/>
            <a:ext cx="1813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Chaitra Vemula</a:t>
            </a:r>
          </a:p>
          <a:p>
            <a:r>
              <a:rPr lang="en-US" dirty="0"/>
              <a:t> 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D2116AD-EA95-4AE0-BF88-452F4165116F}"/>
              </a:ext>
            </a:extLst>
          </p:cNvPr>
          <p:cNvSpPr/>
          <p:nvPr/>
        </p:nvSpPr>
        <p:spPr>
          <a:xfrm>
            <a:off x="7124584" y="2624663"/>
            <a:ext cx="259384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GunasekharKoppula</a:t>
            </a:r>
          </a:p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310EAC2-3EEB-4F87-9F12-A03A37B5E22E}"/>
              </a:ext>
            </a:extLst>
          </p:cNvPr>
          <p:cNvSpPr/>
          <p:nvPr/>
        </p:nvSpPr>
        <p:spPr>
          <a:xfrm>
            <a:off x="4039736" y="5866229"/>
            <a:ext cx="244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 Sree Chanda</a:t>
            </a:r>
          </a:p>
          <a:p>
            <a:r>
              <a:rPr lang="en-US" dirty="0"/>
              <a:t>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DB77E13-3291-46D6-BCF3-65A0EAC6B1FA}"/>
              </a:ext>
            </a:extLst>
          </p:cNvPr>
          <p:cNvSpPr/>
          <p:nvPr/>
        </p:nvSpPr>
        <p:spPr>
          <a:xfrm>
            <a:off x="4026919" y="2593885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Siripuram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Application Developer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5C8499-7057-478C-BAA9-D957CA16CE5D}"/>
              </a:ext>
            </a:extLst>
          </p:cNvPr>
          <p:cNvSpPr txBox="1"/>
          <p:nvPr/>
        </p:nvSpPr>
        <p:spPr>
          <a:xfrm>
            <a:off x="9521524" y="6053665"/>
            <a:ext cx="200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Ganesh Siripuram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5463D33-16CE-4D42-835A-4394031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602" y="241732"/>
            <a:ext cx="2909687" cy="87423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4E1046-6448-4DE5-883E-372B80FE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11149"/>
            <a:ext cx="6515833" cy="1428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030" name="Picture 6" descr="Image result for agile design  images">
            <a:extLst>
              <a:ext uri="{FF2B5EF4-FFF2-40B4-BE49-F238E27FC236}">
                <a16:creationId xmlns:a16="http://schemas.microsoft.com/office/drawing/2014/main" xmlns="" id="{B7D0F9F1-5BB8-45DA-A022-0037602A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58" y="1115962"/>
            <a:ext cx="9746826" cy="48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25DA51-C601-4C9F-B2C6-5B6ABE099E8D}"/>
              </a:ext>
            </a:extLst>
          </p:cNvPr>
          <p:cNvSpPr/>
          <p:nvPr/>
        </p:nvSpPr>
        <p:spPr>
          <a:xfrm>
            <a:off x="10037980" y="6115874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Harshith </a:t>
            </a:r>
          </a:p>
        </p:txBody>
      </p:sp>
    </p:spTree>
    <p:extLst>
      <p:ext uri="{BB962C8B-B14F-4D97-AF65-F5344CB8AC3E}">
        <p14:creationId xmlns:p14="http://schemas.microsoft.com/office/powerpoint/2010/main" val="28807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955" y="571859"/>
            <a:ext cx="4291200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089" y="1976846"/>
            <a:ext cx="8839788" cy="37776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incidents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ncident report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page for General Report for unassigned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Maps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425DA51-C601-4C9F-B2C6-5B6ABE099E8D}"/>
              </a:ext>
            </a:extLst>
          </p:cNvPr>
          <p:cNvSpPr/>
          <p:nvPr/>
        </p:nvSpPr>
        <p:spPr>
          <a:xfrm>
            <a:off x="10037980" y="6115874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Harshith </a:t>
            </a:r>
          </a:p>
        </p:txBody>
      </p:sp>
    </p:spTree>
    <p:extLst>
      <p:ext uri="{BB962C8B-B14F-4D97-AF65-F5344CB8AC3E}">
        <p14:creationId xmlns:p14="http://schemas.microsoft.com/office/powerpoint/2010/main" val="32987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955" y="571859"/>
            <a:ext cx="3755622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308" y="1852749"/>
            <a:ext cx="8839788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Developing, connecting to the 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– getting current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user.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1F32EC-5CF4-411F-AF12-426F7A499542}"/>
              </a:ext>
            </a:extLst>
          </p:cNvPr>
          <p:cNvSpPr/>
          <p:nvPr/>
        </p:nvSpPr>
        <p:spPr>
          <a:xfrm>
            <a:off x="9367462" y="597604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Bhagya Sree Chanda</a:t>
            </a:r>
          </a:p>
        </p:txBody>
      </p:sp>
    </p:spTree>
    <p:extLst>
      <p:ext uri="{BB962C8B-B14F-4D97-AF65-F5344CB8AC3E}">
        <p14:creationId xmlns:p14="http://schemas.microsoft.com/office/powerpoint/2010/main" val="21191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EE6FB-23E8-4A9D-B455-9EC1980C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645" y="715550"/>
            <a:ext cx="3376801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F4DCA6-CD0B-4AD3-90E4-BDF4207C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53" y="1875918"/>
            <a:ext cx="7615599" cy="3741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www.slideteam.net/agile-development-design-process-powerpoint-guide.html</a:t>
            </a:r>
            <a:endParaRPr 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7F600E-36AA-42BD-9594-980658A482F6}"/>
              </a:ext>
            </a:extLst>
          </p:cNvPr>
          <p:cNvSpPr/>
          <p:nvPr/>
        </p:nvSpPr>
        <p:spPr>
          <a:xfrm>
            <a:off x="9639732" y="5902219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Bhagya Sree Chanda</a:t>
            </a:r>
          </a:p>
        </p:txBody>
      </p:sp>
    </p:spTree>
    <p:extLst>
      <p:ext uri="{BB962C8B-B14F-4D97-AF65-F5344CB8AC3E}">
        <p14:creationId xmlns:p14="http://schemas.microsoft.com/office/powerpoint/2010/main" val="4503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6B564-6296-469D-BF4D-7A4E96CF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051" y="2463273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  </a:t>
            </a:r>
            <a:r>
              <a:rPr lang="en-US" sz="4800" dirty="0" smtClean="0"/>
              <a:t>Thank You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8646CF-1B40-43BD-ADA8-B9B97CD4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620D0-DFA5-455C-9FEB-0F14DBCCCB61}"/>
              </a:ext>
            </a:extLst>
          </p:cNvPr>
          <p:cNvSpPr/>
          <p:nvPr/>
        </p:nvSpPr>
        <p:spPr>
          <a:xfrm>
            <a:off x="9474300" y="5920712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Bhagya Sree Chanda</a:t>
            </a:r>
          </a:p>
        </p:txBody>
      </p:sp>
    </p:spTree>
    <p:extLst>
      <p:ext uri="{BB962C8B-B14F-4D97-AF65-F5344CB8AC3E}">
        <p14:creationId xmlns:p14="http://schemas.microsoft.com/office/powerpoint/2010/main" val="26167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523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 disaster a cert member should communicate with the authorities and in return they should be given instructions in an asynchronous process.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530C234-7D6A-4282-BCD8-395FE76EE9FB}"/>
              </a:ext>
            </a:extLst>
          </p:cNvPr>
          <p:cNvSpPr txBox="1">
            <a:spLocks/>
          </p:cNvSpPr>
          <p:nvPr/>
        </p:nvSpPr>
        <p:spPr>
          <a:xfrm>
            <a:off x="2491674" y="595833"/>
            <a:ext cx="5135315" cy="825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075" y="558796"/>
            <a:ext cx="4291200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509" y="2002972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Team (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CERT) developed in 1985.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repare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for, respond to and recover from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Preparedness,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Suppression,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D0F323-F427-4AA0-A55A-4DD616B8B82B}"/>
              </a:ext>
            </a:extLst>
          </p:cNvPr>
          <p:cNvSpPr/>
          <p:nvPr/>
        </p:nvSpPr>
        <p:spPr>
          <a:xfrm>
            <a:off x="9691420" y="6095634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Ganesh Siripuram</a:t>
            </a:r>
          </a:p>
        </p:txBody>
      </p:sp>
    </p:spTree>
    <p:extLst>
      <p:ext uri="{BB962C8B-B14F-4D97-AF65-F5344CB8AC3E}">
        <p14:creationId xmlns:p14="http://schemas.microsoft.com/office/powerpoint/2010/main" val="12752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45F58-3D33-4834-AB39-58355F13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098" y="791750"/>
            <a:ext cx="2070513" cy="111325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DB694-5BA7-48AF-97A6-ED266EC5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47" y="1905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is to have a fast data flow between the cert member and the Emergency operation center.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 will help the official to take quicker steps and allocate required resources to the location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4D573C-A6D1-4530-A170-A0AE847D356D}"/>
              </a:ext>
            </a:extLst>
          </p:cNvPr>
          <p:cNvSpPr/>
          <p:nvPr/>
        </p:nvSpPr>
        <p:spPr>
          <a:xfrm>
            <a:off x="9604510" y="6086885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Chaitra Vemula</a:t>
            </a:r>
          </a:p>
        </p:txBody>
      </p:sp>
    </p:spTree>
    <p:extLst>
      <p:ext uri="{BB962C8B-B14F-4D97-AF65-F5344CB8AC3E}">
        <p14:creationId xmlns:p14="http://schemas.microsoft.com/office/powerpoint/2010/main" val="39340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536" y="833116"/>
            <a:ext cx="3807875" cy="878119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90" y="1748945"/>
            <a:ext cx="8915400" cy="3722914"/>
          </a:xfrm>
        </p:spPr>
        <p:txBody>
          <a:bodyPr/>
          <a:lstStyle/>
          <a:p>
            <a:pPr lvl="0"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application’s main objective is to act as the first basic report for any kind of situation</a:t>
            </a:r>
            <a:r>
              <a:rPr lang="en-US" sz="3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3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take appropriate measures for helping people who are affected by reporting current location to the Disaster Management official</a:t>
            </a:r>
            <a:r>
              <a:rPr lang="en-US" sz="3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rgbClr val="A53010"/>
              </a:buClr>
              <a:buNone/>
            </a:pPr>
            <a:endParaRPr lang="en-US" sz="3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  <a:buFont typeface="Wingdings" panose="05000000000000000000" pitchFamily="2" charset="2"/>
              <a:buChar char="Ø"/>
            </a:pP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D573C-A6D1-4530-A170-A0AE847D356D}"/>
              </a:ext>
            </a:extLst>
          </p:cNvPr>
          <p:cNvSpPr/>
          <p:nvPr/>
        </p:nvSpPr>
        <p:spPr>
          <a:xfrm>
            <a:off x="9604510" y="6086885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Chaitra Vemula</a:t>
            </a:r>
          </a:p>
        </p:txBody>
      </p:sp>
    </p:spTree>
    <p:extLst>
      <p:ext uri="{BB962C8B-B14F-4D97-AF65-F5344CB8AC3E}">
        <p14:creationId xmlns:p14="http://schemas.microsoft.com/office/powerpoint/2010/main" val="15203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A82CE-9D70-43B5-909D-865684F4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2" y="597984"/>
            <a:ext cx="5684352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D61FD-00E6-4C46-A47B-6EACB435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29" y="2117458"/>
            <a:ext cx="9321031" cy="2463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mobile Application where a  CERT member will communicate with Authorities and report the issues using an  API built on node JS and mongo DB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D573C-A6D1-4530-A170-A0AE847D356D}"/>
              </a:ext>
            </a:extLst>
          </p:cNvPr>
          <p:cNvSpPr/>
          <p:nvPr/>
        </p:nvSpPr>
        <p:spPr>
          <a:xfrm>
            <a:off x="9604510" y="6086885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Chaitra Vemula</a:t>
            </a:r>
          </a:p>
        </p:txBody>
      </p:sp>
    </p:spTree>
    <p:extLst>
      <p:ext uri="{BB962C8B-B14F-4D97-AF65-F5344CB8AC3E}">
        <p14:creationId xmlns:p14="http://schemas.microsoft.com/office/powerpoint/2010/main" val="29603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27DA9-EE95-4909-91F8-977267ED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2B5D67-21BA-4C78-A8AC-414E2261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674" y="4274241"/>
            <a:ext cx="9006126" cy="16562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Dr. Mark Corson</a:t>
            </a:r>
          </a:p>
          <a:p>
            <a:pPr marL="0" indent="0">
              <a:buNone/>
            </a:pPr>
            <a:r>
              <a:rPr lang="en-US" sz="1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 Chair of Natural Sciences</a:t>
            </a:r>
          </a:p>
          <a:p>
            <a:pPr marL="0" indent="0">
              <a:buNone/>
            </a:pPr>
            <a:r>
              <a:rPr lang="en-US" sz="1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Northwest Missouri State University</a:t>
            </a:r>
          </a:p>
          <a:p>
            <a:pPr marL="0" indent="0">
              <a:buNone/>
            </a:pPr>
            <a:endParaRPr lang="en-US" sz="1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6A96BB-09F1-4017-85E1-0B29B65BDC82}"/>
              </a:ext>
            </a:extLst>
          </p:cNvPr>
          <p:cNvSpPr txBox="1"/>
          <p:nvPr/>
        </p:nvSpPr>
        <p:spPr>
          <a:xfrm>
            <a:off x="2610678" y="365125"/>
            <a:ext cx="8640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. Aziz Fellah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 Missouri State University</a:t>
            </a:r>
          </a:p>
        </p:txBody>
      </p:sp>
      <p:pic>
        <p:nvPicPr>
          <p:cNvPr id="1026" name="Picture 2" descr="Dr. Aziz Fellah">
            <a:extLst>
              <a:ext uri="{FF2B5EF4-FFF2-40B4-BE49-F238E27FC236}">
                <a16:creationId xmlns:a16="http://schemas.microsoft.com/office/drawing/2014/main" xmlns="" id="{3649C43A-D852-4BF4-9925-AB4B49B0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" y="365125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Corson">
            <a:extLst>
              <a:ext uri="{FF2B5EF4-FFF2-40B4-BE49-F238E27FC236}">
                <a16:creationId xmlns:a16="http://schemas.microsoft.com/office/drawing/2014/main" xmlns="" id="{00476870-A328-417D-BF2C-BE542D3F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" y="3865459"/>
            <a:ext cx="1905000" cy="262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44A18E-ECB4-4F18-A1FD-701A3878270C}"/>
              </a:ext>
            </a:extLst>
          </p:cNvPr>
          <p:cNvSpPr/>
          <p:nvPr/>
        </p:nvSpPr>
        <p:spPr>
          <a:xfrm>
            <a:off x="9931385" y="6123543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Chaitra Vemula</a:t>
            </a:r>
          </a:p>
        </p:txBody>
      </p:sp>
    </p:spTree>
    <p:extLst>
      <p:ext uri="{BB962C8B-B14F-4D97-AF65-F5344CB8AC3E}">
        <p14:creationId xmlns:p14="http://schemas.microsoft.com/office/powerpoint/2010/main" val="30626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34A82-8F5D-4BFE-A7B9-D2012188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303" y="611047"/>
            <a:ext cx="2886891" cy="1280890"/>
          </a:xfrm>
        </p:spPr>
        <p:txBody>
          <a:bodyPr>
            <a:normAutofit/>
          </a:bodyPr>
          <a:lstStyle/>
          <a:p>
            <a:r>
              <a:rPr lang="en-US" sz="5400" b="1" dirty="0"/>
              <a:t> </a:t>
            </a:r>
            <a:r>
              <a:rPr lang="en-US" sz="5400" b="1" dirty="0" smtClean="0"/>
              <a:t>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C389C-EB9C-4468-BA4A-8E44A336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979" y="2021253"/>
            <a:ext cx="10149693" cy="22503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CERT member who reaches the disaster location will be using our app to send the reports regarding the situation like damage and triage details.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8EFF4A-9C26-41AA-9445-22270391B19C}"/>
              </a:ext>
            </a:extLst>
          </p:cNvPr>
          <p:cNvSpPr/>
          <p:nvPr/>
        </p:nvSpPr>
        <p:spPr>
          <a:xfrm>
            <a:off x="10055422" y="5992279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Gunashekar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641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Trebuchet MS</vt:lpstr>
      <vt:lpstr>Wingdings</vt:lpstr>
      <vt:lpstr>Wingdings 3</vt:lpstr>
      <vt:lpstr>Facet</vt:lpstr>
      <vt:lpstr>Disaster Management</vt:lpstr>
      <vt:lpstr>PowerPoint Presentation</vt:lpstr>
      <vt:lpstr>PowerPoint Presentation</vt:lpstr>
      <vt:lpstr>Background</vt:lpstr>
      <vt:lpstr>Goals</vt:lpstr>
      <vt:lpstr>Objectives</vt:lpstr>
      <vt:lpstr> Our Approach </vt:lpstr>
      <vt:lpstr>  </vt:lpstr>
      <vt:lpstr>  Users </vt:lpstr>
      <vt:lpstr>PowerPoint Presentation</vt:lpstr>
      <vt:lpstr>Functionalities </vt:lpstr>
      <vt:lpstr>Methodology</vt:lpstr>
      <vt:lpstr>Tools  </vt:lpstr>
      <vt:lpstr>Discussion of Team Work</vt:lpstr>
      <vt:lpstr>Database</vt:lpstr>
      <vt:lpstr> Login and registration </vt:lpstr>
      <vt:lpstr> Generating Reports </vt:lpstr>
      <vt:lpstr> Maps Implementation </vt:lpstr>
      <vt:lpstr> Profile Activity </vt:lpstr>
      <vt:lpstr>Modelling</vt:lpstr>
      <vt:lpstr>Work Done</vt:lpstr>
      <vt:lpstr>Challenges</vt:lpstr>
      <vt:lpstr>References</vt:lpstr>
      <vt:lpstr>  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dc:creator>Siripuram,Ganesh</dc:creator>
  <cp:lastModifiedBy>gunashekar koppula</cp:lastModifiedBy>
  <cp:revision>55</cp:revision>
  <dcterms:created xsi:type="dcterms:W3CDTF">2019-10-21T05:55:24Z</dcterms:created>
  <dcterms:modified xsi:type="dcterms:W3CDTF">2020-05-03T02:58:56Z</dcterms:modified>
</cp:coreProperties>
</file>