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725" r:id="rId2"/>
    <p:sldId id="316" r:id="rId3"/>
    <p:sldId id="1477" r:id="rId4"/>
    <p:sldId id="1484" r:id="rId5"/>
    <p:sldId id="1485" r:id="rId6"/>
    <p:sldId id="1486" r:id="rId7"/>
    <p:sldId id="1478" r:id="rId8"/>
    <p:sldId id="1479" r:id="rId9"/>
    <p:sldId id="1480" r:id="rId10"/>
    <p:sldId id="1481" r:id="rId11"/>
    <p:sldId id="1482" r:id="rId12"/>
    <p:sldId id="1483" r:id="rId13"/>
    <p:sldId id="1487" r:id="rId14"/>
    <p:sldId id="1489" r:id="rId15"/>
    <p:sldId id="1494" r:id="rId16"/>
    <p:sldId id="1495" r:id="rId17"/>
    <p:sldId id="1488" r:id="rId18"/>
    <p:sldId id="1490" r:id="rId19"/>
    <p:sldId id="1491" r:id="rId20"/>
    <p:sldId id="1492" r:id="rId21"/>
    <p:sldId id="1493" r:id="rId22"/>
    <p:sldId id="1496" r:id="rId23"/>
    <p:sldId id="1497" r:id="rId24"/>
    <p:sldId id="1476"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6666FF"/>
    <a:srgbClr val="6600FF"/>
    <a:srgbClr val="6699FF"/>
    <a:srgbClr val="FF9504"/>
    <a:srgbClr val="66CCFF"/>
    <a:srgbClr val="CCECFF"/>
    <a:srgbClr val="FF9600"/>
    <a:srgbClr val="FFA329"/>
    <a:srgbClr val="FFA5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09" autoAdjust="0"/>
    <p:restoredTop sz="94358" autoAdjust="0"/>
  </p:normalViewPr>
  <p:slideViewPr>
    <p:cSldViewPr showGuides="1">
      <p:cViewPr varScale="1">
        <p:scale>
          <a:sx n="104" d="100"/>
          <a:sy n="104" d="100"/>
        </p:scale>
        <p:origin x="234" y="102"/>
      </p:cViewPr>
      <p:guideLst>
        <p:guide orient="horz" pos="2151"/>
        <p:guide pos="3840"/>
      </p:guideLst>
    </p:cSldViewPr>
  </p:slideViewPr>
  <p:notesTextViewPr>
    <p:cViewPr>
      <p:scale>
        <a:sx n="100" d="100"/>
        <a:sy n="100" d="100"/>
      </p:scale>
      <p:origin x="0" y="0"/>
    </p:cViewPr>
  </p:notesTextViewPr>
  <p:sorterViewPr>
    <p:cViewPr>
      <p:scale>
        <a:sx n="174" d="100"/>
        <a:sy n="174" d="100"/>
      </p:scale>
      <p:origin x="0" y="210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08CA99-93AA-4A2B-B422-E3500CF27245}" type="datetimeFigureOut">
              <a:rPr lang="zh-CN" altLang="en-US" smtClean="0"/>
              <a:t>2024/11/20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6059E4-5EE4-4D75-A261-4421B84AC4C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24" y="2130524"/>
            <a:ext cx="10363470" cy="1470094"/>
          </a:xfrm>
        </p:spPr>
        <p:txBody>
          <a:bodyPr/>
          <a:lstStyle/>
          <a:p>
            <a:r>
              <a:rPr kumimoji="1" lang="zh-CN" altLang="en-US"/>
              <a:t>单击此处编辑母版标题样式</a:t>
            </a:r>
          </a:p>
        </p:txBody>
      </p:sp>
      <p:sp>
        <p:nvSpPr>
          <p:cNvPr id="3" name="副标题 2"/>
          <p:cNvSpPr>
            <a:spLocks noGrp="1"/>
          </p:cNvSpPr>
          <p:nvPr>
            <p:ph type="subTitle" idx="1"/>
          </p:nvPr>
        </p:nvSpPr>
        <p:spPr>
          <a:xfrm>
            <a:off x="1828848" y="3886380"/>
            <a:ext cx="8534623" cy="1752681"/>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330" indent="0" algn="ctr">
              <a:buNone/>
              <a:defRPr>
                <a:solidFill>
                  <a:schemeClr val="tx1">
                    <a:tint val="75000"/>
                  </a:schemeClr>
                </a:solidFill>
              </a:defRPr>
            </a:lvl7pPr>
            <a:lvl8pPr marL="4265930" indent="0" algn="ctr">
              <a:buNone/>
              <a:defRPr>
                <a:solidFill>
                  <a:schemeClr val="tx1">
                    <a:tint val="75000"/>
                  </a:schemeClr>
                </a:solidFill>
              </a:defRPr>
            </a:lvl8pPr>
            <a:lvl9pPr marL="4875530" indent="0" algn="ctr">
              <a:buNone/>
              <a:defRPr>
                <a:solidFill>
                  <a:schemeClr val="tx1">
                    <a:tint val="75000"/>
                  </a:schemeClr>
                </a:solidFill>
              </a:defRPr>
            </a:lvl9pPr>
          </a:lstStyle>
          <a:p>
            <a:r>
              <a:rPr kumimoji="1" lang="zh-CN" altLang="en-US"/>
              <a:t>单击此处编辑母版副标题样式</a:t>
            </a:r>
          </a:p>
        </p:txBody>
      </p:sp>
      <p:sp>
        <p:nvSpPr>
          <p:cNvPr id="4" name="日期占位符 3"/>
          <p:cNvSpPr>
            <a:spLocks noGrp="1"/>
          </p:cNvSpPr>
          <p:nvPr>
            <p:ph type="dt" sz="half" idx="10"/>
          </p:nvPr>
        </p:nvSpPr>
        <p:spPr>
          <a:xfrm>
            <a:off x="609616" y="6356646"/>
            <a:ext cx="2844875" cy="365142"/>
          </a:xfrm>
          <a:prstGeom prst="rect">
            <a:avLst/>
          </a:prstGeom>
        </p:spPr>
        <p:txBody>
          <a:bodyPr/>
          <a:lstStyle/>
          <a:p>
            <a:fld id="{A4478B1A-B55F-B448-8D41-B2C8119CD55F}" type="datetimeFigureOut">
              <a:rPr kumimoji="1" lang="zh-CN" altLang="en-US" smtClean="0"/>
              <a:t>2024/11/20</a:t>
            </a:fld>
            <a:endParaRPr kumimoji="1" lang="zh-CN" altLang="en-US"/>
          </a:p>
        </p:txBody>
      </p:sp>
      <p:sp>
        <p:nvSpPr>
          <p:cNvPr id="5" name="页脚占位符 4"/>
          <p:cNvSpPr>
            <a:spLocks noGrp="1"/>
          </p:cNvSpPr>
          <p:nvPr>
            <p:ph type="ftr" sz="quarter" idx="11"/>
          </p:nvPr>
        </p:nvSpPr>
        <p:spPr>
          <a:xfrm>
            <a:off x="4165709" y="6356646"/>
            <a:ext cx="3860900" cy="365142"/>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737828" y="6356646"/>
            <a:ext cx="2844875" cy="365142"/>
          </a:xfrm>
          <a:prstGeom prst="rect">
            <a:avLst/>
          </a:prstGeom>
        </p:spPr>
        <p:txBody>
          <a:bodyPr/>
          <a:lstStyle/>
          <a:p>
            <a:fld id="{6FB5632D-8C7B-294A-814F-B6ED889989BD}" type="slidenum">
              <a:rPr kumimoji="1" lang="zh-CN" altLang="en-US" smtClean="0"/>
              <a:t>‹#›</a:t>
            </a:fld>
            <a:endParaRPr kumimoji="1" lang="zh-CN" altLang="en-US"/>
          </a:p>
        </p:txBody>
      </p:sp>
      <p:sp>
        <p:nvSpPr>
          <p:cNvPr id="7" name="矩形 6"/>
          <p:cNvSpPr/>
          <p:nvPr userDrawn="1"/>
        </p:nvSpPr>
        <p:spPr>
          <a:xfrm>
            <a:off x="7345531" y="233823"/>
            <a:ext cx="4846787" cy="427536"/>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marL="0" algn="ctr" defTabSz="609600" rtl="0" eaLnBrk="1" latinLnBrk="0" hangingPunct="1"/>
            <a:r>
              <a:rPr sz="2000" dirty="0">
                <a:solidFill>
                  <a:srgbClr val="FFC000"/>
                </a:solidFill>
              </a:rPr>
              <a:t>人工智能与大数据学院</a:t>
            </a:r>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430" y="206384"/>
            <a:ext cx="2743272" cy="4388054"/>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609616" y="206384"/>
            <a:ext cx="8026609" cy="4388054"/>
          </a:xfrm>
        </p:spPr>
        <p:txBody>
          <a:bodyPr vert="eaVert"/>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10"/>
          </p:nvPr>
        </p:nvSpPr>
        <p:spPr>
          <a:xfrm>
            <a:off x="609616" y="6356646"/>
            <a:ext cx="2844875" cy="365142"/>
          </a:xfrm>
          <a:prstGeom prst="rect">
            <a:avLst/>
          </a:prstGeom>
        </p:spPr>
        <p:txBody>
          <a:bodyPr/>
          <a:lstStyle/>
          <a:p>
            <a:fld id="{A4478B1A-B55F-B448-8D41-B2C8119CD55F}" type="datetimeFigureOut">
              <a:rPr kumimoji="1" lang="zh-CN" altLang="en-US" smtClean="0"/>
              <a:t>2024/11/20</a:t>
            </a:fld>
            <a:endParaRPr kumimoji="1" lang="zh-CN" altLang="en-US"/>
          </a:p>
        </p:txBody>
      </p:sp>
      <p:sp>
        <p:nvSpPr>
          <p:cNvPr id="5" name="页脚占位符 4"/>
          <p:cNvSpPr>
            <a:spLocks noGrp="1"/>
          </p:cNvSpPr>
          <p:nvPr>
            <p:ph type="ftr" sz="quarter" idx="11"/>
          </p:nvPr>
        </p:nvSpPr>
        <p:spPr>
          <a:xfrm>
            <a:off x="4165709" y="6356646"/>
            <a:ext cx="3860900" cy="365142"/>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737828" y="6356646"/>
            <a:ext cx="2844875" cy="365142"/>
          </a:xfrm>
          <a:prstGeom prst="rect">
            <a:avLst/>
          </a:prstGeom>
        </p:spPr>
        <p:txBody>
          <a:bodyPr/>
          <a:lstStyle/>
          <a:p>
            <a:fld id="{6FB5632D-8C7B-294A-814F-B6ED889989BD}" type="slidenum">
              <a:rPr kumimoji="1" lang="zh-CN" altLang="en-US" smtClean="0"/>
              <a:t>‹#›</a:t>
            </a:fld>
            <a:endParaRPr kumimoji="1" lang="zh-CN" alt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目录页">
    <p:spTree>
      <p:nvGrpSpPr>
        <p:cNvPr id="1" name=""/>
        <p:cNvGrpSpPr/>
        <p:nvPr/>
      </p:nvGrpSpPr>
      <p:grpSpPr>
        <a:xfrm>
          <a:off x="0" y="0"/>
          <a:ext cx="0" cy="0"/>
          <a:chOff x="0" y="0"/>
          <a:chExt cx="0" cy="0"/>
        </a:xfrm>
      </p:grpSpPr>
      <p:sp>
        <p:nvSpPr>
          <p:cNvPr id="16" name="TextBox 11"/>
          <p:cNvSpPr txBox="1"/>
          <p:nvPr userDrawn="1"/>
        </p:nvSpPr>
        <p:spPr>
          <a:xfrm>
            <a:off x="5685351" y="1556133"/>
            <a:ext cx="4125425" cy="450850"/>
          </a:xfrm>
          <a:prstGeom prst="rect">
            <a:avLst/>
          </a:prstGeom>
          <a:noFill/>
        </p:spPr>
        <p:txBody>
          <a:bodyPr wrap="square" rtlCol="0">
            <a:spAutoFit/>
          </a:bodyPr>
          <a:lstStyle/>
          <a:p>
            <a:pPr marL="0" marR="0" lvl="0" indent="0" algn="l" defTabSz="914400" eaLnBrk="1" fontAlgn="auto" latinLnBrk="0" hangingPunct="1">
              <a:lnSpc>
                <a:spcPct val="130000"/>
              </a:lnSpc>
              <a:spcBef>
                <a:spcPts val="0"/>
              </a:spcBef>
              <a:spcAft>
                <a:spcPts val="0"/>
              </a:spcAft>
              <a:buClrTx/>
              <a:buSzTx/>
              <a:buFontTx/>
              <a:buNone/>
              <a:defRPr/>
            </a:pPr>
            <a:r>
              <a:rPr kumimoji="0" lang="en-US" altLang="zh-CN" b="1" i="0" u="none" strike="noStrike" kern="0" cap="none" spc="0" normalizeH="0" baseline="0" noProof="0" dirty="0">
                <a:ln>
                  <a:noFill/>
                </a:ln>
                <a:solidFill>
                  <a:srgbClr val="686868"/>
                </a:solidFill>
                <a:effectLst/>
                <a:uLnTx/>
                <a:uFillTx/>
                <a:latin typeface="微软雅黑" panose="020B0503020204020204" pitchFamily="34" charset="-122"/>
                <a:ea typeface="微软雅黑" panose="020B0503020204020204" pitchFamily="34" charset="-122"/>
              </a:rPr>
              <a:t>Windows 7</a:t>
            </a:r>
            <a:r>
              <a:rPr kumimoji="0" lang="zh-CN" altLang="en-US" b="1" i="0" u="none" strike="noStrike" kern="0" cap="none" spc="0" normalizeH="0" baseline="0" noProof="0" dirty="0">
                <a:ln>
                  <a:noFill/>
                </a:ln>
                <a:solidFill>
                  <a:srgbClr val="686868"/>
                </a:solidFill>
                <a:effectLst/>
                <a:uLnTx/>
                <a:uFillTx/>
                <a:latin typeface="微软雅黑" panose="020B0503020204020204" pitchFamily="34" charset="-122"/>
                <a:ea typeface="微软雅黑" panose="020B0503020204020204" pitchFamily="34" charset="-122"/>
              </a:rPr>
              <a:t>操作系统</a:t>
            </a:r>
          </a:p>
        </p:txBody>
      </p:sp>
      <p:sp>
        <p:nvSpPr>
          <p:cNvPr id="17" name="TextBox 12"/>
          <p:cNvSpPr txBox="1"/>
          <p:nvPr userDrawn="1"/>
        </p:nvSpPr>
        <p:spPr>
          <a:xfrm>
            <a:off x="5685351" y="2456654"/>
            <a:ext cx="4196863" cy="450850"/>
          </a:xfrm>
          <a:prstGeom prst="rect">
            <a:avLst/>
          </a:prstGeom>
          <a:noFill/>
        </p:spPr>
        <p:txBody>
          <a:bodyPr wrap="square" rtlCol="0">
            <a:spAutoFit/>
          </a:bodyPr>
          <a:lstStyle/>
          <a:p>
            <a:pPr marL="0" marR="0" lvl="0" indent="0" algn="l" defTabSz="914400" eaLnBrk="1" fontAlgn="auto" latinLnBrk="0" hangingPunct="1">
              <a:lnSpc>
                <a:spcPct val="130000"/>
              </a:lnSpc>
              <a:spcBef>
                <a:spcPts val="0"/>
              </a:spcBef>
              <a:spcAft>
                <a:spcPts val="0"/>
              </a:spcAft>
              <a:buClrTx/>
              <a:buSzTx/>
              <a:buFontTx/>
              <a:buNone/>
              <a:defRPr/>
            </a:pPr>
            <a:r>
              <a:rPr kumimoji="0" lang="en-US" altLang="zh-CN" b="1" i="0" u="none" strike="noStrike" kern="0" cap="none" spc="0" normalizeH="0" baseline="0" noProof="0" dirty="0">
                <a:ln>
                  <a:noFill/>
                </a:ln>
                <a:solidFill>
                  <a:srgbClr val="686868"/>
                </a:solidFill>
                <a:effectLst/>
                <a:uLnTx/>
                <a:uFillTx/>
                <a:latin typeface="微软雅黑" panose="020B0503020204020204" pitchFamily="34" charset="-122"/>
                <a:ea typeface="微软雅黑" panose="020B0503020204020204" pitchFamily="34" charset="-122"/>
              </a:rPr>
              <a:t>Word 2016</a:t>
            </a:r>
            <a:r>
              <a:rPr kumimoji="0" lang="zh-CN" altLang="en-US" b="1" i="0" u="none" strike="noStrike" kern="0" cap="none" spc="0" normalizeH="0" baseline="0" noProof="0" dirty="0">
                <a:ln>
                  <a:noFill/>
                </a:ln>
                <a:solidFill>
                  <a:srgbClr val="686868"/>
                </a:solidFill>
                <a:effectLst/>
                <a:uLnTx/>
                <a:uFillTx/>
                <a:latin typeface="微软雅黑" panose="020B0503020204020204" pitchFamily="34" charset="-122"/>
                <a:ea typeface="微软雅黑" panose="020B0503020204020204" pitchFamily="34" charset="-122"/>
              </a:rPr>
              <a:t>文字处理软件</a:t>
            </a:r>
          </a:p>
        </p:txBody>
      </p:sp>
      <p:sp>
        <p:nvSpPr>
          <p:cNvPr id="26" name="五边形 25"/>
          <p:cNvSpPr/>
          <p:nvPr userDrawn="1"/>
        </p:nvSpPr>
        <p:spPr>
          <a:xfrm flipH="1">
            <a:off x="11205907" y="5950072"/>
            <a:ext cx="986093"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08" tIns="45703" rIns="91408" bIns="45703" numCol="1" spcCol="0" rtlCol="0" fromWordArt="0" anchor="ctr" anchorCtr="0" forceAA="0" compatLnSpc="1">
            <a:noAutofit/>
          </a:bodyPr>
          <a:lstStyle/>
          <a:p>
            <a:pPr algn="ctr"/>
            <a:endParaRPr lang="zh-CN" altLang="en-US" kern="0">
              <a:solidFill>
                <a:sysClr val="window" lastClr="FFFFFF"/>
              </a:solidFill>
              <a:latin typeface="Calibri" panose="020F0502020204030204"/>
              <a:ea typeface="宋体" panose="02010600030101010101" pitchFamily="2" charset="-122"/>
            </a:endParaRPr>
          </a:p>
        </p:txBody>
      </p:sp>
      <p:sp>
        <p:nvSpPr>
          <p:cNvPr id="25" name="TextBox 15"/>
          <p:cNvSpPr txBox="1"/>
          <p:nvPr userDrawn="1"/>
        </p:nvSpPr>
        <p:spPr>
          <a:xfrm>
            <a:off x="11373907" y="6032823"/>
            <a:ext cx="650091" cy="337185"/>
          </a:xfrm>
          <a:prstGeom prst="rect">
            <a:avLst/>
          </a:prstGeom>
          <a:noFill/>
        </p:spPr>
        <p:txBody>
          <a:bodyPr wrap="square"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r>
              <a:rPr lang="zh-CN" altLang="en-US" sz="160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7" name="椭圆 26"/>
          <p:cNvSpPr/>
          <p:nvPr userDrawn="1"/>
        </p:nvSpPr>
        <p:spPr>
          <a:xfrm>
            <a:off x="9982408" y="188640"/>
            <a:ext cx="1943204" cy="1944216"/>
          </a:xfrm>
          <a:prstGeom prst="ellipse">
            <a:avLst/>
          </a:prstGeom>
          <a:solidFill>
            <a:srgbClr val="FF93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a:p>
        </p:txBody>
      </p:sp>
      <p:sp>
        <p:nvSpPr>
          <p:cNvPr id="28" name="TextBox 15"/>
          <p:cNvSpPr txBox="1"/>
          <p:nvPr userDrawn="1"/>
        </p:nvSpPr>
        <p:spPr>
          <a:xfrm>
            <a:off x="10198320" y="1226210"/>
            <a:ext cx="1511380" cy="337185"/>
          </a:xfrm>
          <a:prstGeom prst="rect">
            <a:avLst/>
          </a:prstGeom>
          <a:noFill/>
        </p:spPr>
        <p:txBody>
          <a:bodyPr wrap="square" rtlCol="0">
            <a:spAutoFit/>
          </a:bodyPr>
          <a:lstStyle/>
          <a:p>
            <a:pPr algn="ctr"/>
            <a:r>
              <a:rPr lang="en-US" altLang="zh-CN" sz="1600">
                <a:solidFill>
                  <a:schemeClr val="bg1"/>
                </a:solidFill>
                <a:latin typeface="Agency FB" panose="020B0503020202020204" pitchFamily="34" charset="0"/>
                <a:ea typeface="Adobe 宋体 Std L" pitchFamily="18" charset="-122"/>
              </a:rPr>
              <a:t>Contents Page</a:t>
            </a:r>
          </a:p>
        </p:txBody>
      </p:sp>
      <p:sp>
        <p:nvSpPr>
          <p:cNvPr id="29" name="文本框 8"/>
          <p:cNvSpPr txBox="1"/>
          <p:nvPr userDrawn="1"/>
        </p:nvSpPr>
        <p:spPr>
          <a:xfrm>
            <a:off x="10198320" y="785677"/>
            <a:ext cx="1511380" cy="368300"/>
          </a:xfrm>
          <a:prstGeom prst="rect">
            <a:avLst/>
          </a:prstGeom>
          <a:noFill/>
        </p:spPr>
        <p:txBody>
          <a:bodyPr wrap="square" rtlCol="0">
            <a:spAutoFit/>
          </a:bodyPr>
          <a:lstStyle/>
          <a:p>
            <a:pPr algn="ctr"/>
            <a:r>
              <a:rPr lang="zh-CN" altLang="en-US" b="1">
                <a:solidFill>
                  <a:schemeClr val="bg1"/>
                </a:solidFill>
                <a:ea typeface="微软雅黑" panose="020B0503020204020204" pitchFamily="34" charset="-122"/>
              </a:rPr>
              <a:t>目录页</a:t>
            </a:r>
          </a:p>
        </p:txBody>
      </p:sp>
      <p:sp>
        <p:nvSpPr>
          <p:cNvPr id="33" name="TextBox 12"/>
          <p:cNvSpPr txBox="1"/>
          <p:nvPr userDrawn="1"/>
        </p:nvSpPr>
        <p:spPr>
          <a:xfrm>
            <a:off x="5685351" y="3335856"/>
            <a:ext cx="5054119" cy="450850"/>
          </a:xfrm>
          <a:prstGeom prst="rect">
            <a:avLst/>
          </a:prstGeom>
          <a:noFill/>
        </p:spPr>
        <p:txBody>
          <a:bodyPr wrap="square" rtlCol="0">
            <a:spAutoFit/>
          </a:bodyPr>
          <a:lstStyle/>
          <a:p>
            <a:pPr marL="0" marR="0" lvl="0" indent="0" algn="l" defTabSz="914400" eaLnBrk="1" fontAlgn="auto" latinLnBrk="0" hangingPunct="1">
              <a:lnSpc>
                <a:spcPct val="130000"/>
              </a:lnSpc>
              <a:spcBef>
                <a:spcPts val="0"/>
              </a:spcBef>
              <a:spcAft>
                <a:spcPts val="0"/>
              </a:spcAft>
              <a:buClrTx/>
              <a:buSzTx/>
              <a:buFontTx/>
              <a:buNone/>
              <a:defRPr/>
            </a:pPr>
            <a:r>
              <a:rPr kumimoji="0" lang="en-US" altLang="zh-CN" b="1" i="0" u="none" strike="noStrike" kern="0" cap="none" spc="0" normalizeH="0" baseline="0" noProof="0" dirty="0">
                <a:ln>
                  <a:noFill/>
                </a:ln>
                <a:solidFill>
                  <a:srgbClr val="686868"/>
                </a:solidFill>
                <a:effectLst/>
                <a:uLnTx/>
                <a:uFillTx/>
                <a:latin typeface="微软雅黑" panose="020B0503020204020204" pitchFamily="34" charset="-122"/>
                <a:ea typeface="微软雅黑" panose="020B0503020204020204" pitchFamily="34" charset="-122"/>
              </a:rPr>
              <a:t>Excel 2016</a:t>
            </a:r>
            <a:r>
              <a:rPr kumimoji="0" lang="zh-CN" altLang="en-US" b="1" i="0" u="none" strike="noStrike" kern="0" cap="none" spc="0" normalizeH="0" baseline="0" noProof="0" dirty="0">
                <a:ln>
                  <a:noFill/>
                </a:ln>
                <a:solidFill>
                  <a:srgbClr val="686868"/>
                </a:solidFill>
                <a:effectLst/>
                <a:uLnTx/>
                <a:uFillTx/>
                <a:latin typeface="微软雅黑" panose="020B0503020204020204" pitchFamily="34" charset="-122"/>
                <a:ea typeface="微软雅黑" panose="020B0503020204020204" pitchFamily="34" charset="-122"/>
              </a:rPr>
              <a:t>电子表格数据处理软件</a:t>
            </a:r>
          </a:p>
        </p:txBody>
      </p:sp>
      <p:sp>
        <p:nvSpPr>
          <p:cNvPr id="39" name="TextBox 12"/>
          <p:cNvSpPr txBox="1"/>
          <p:nvPr userDrawn="1"/>
        </p:nvSpPr>
        <p:spPr>
          <a:xfrm>
            <a:off x="5685351" y="5071827"/>
            <a:ext cx="3411045" cy="450850"/>
          </a:xfrm>
          <a:prstGeom prst="rect">
            <a:avLst/>
          </a:prstGeom>
          <a:noFill/>
        </p:spPr>
        <p:txBody>
          <a:bodyPr wrap="square" rtlCol="0">
            <a:spAutoFit/>
          </a:bodyPr>
          <a:lstStyle/>
          <a:p>
            <a:pPr marL="0" marR="0" lvl="0" indent="0" algn="l" defTabSz="914400" eaLnBrk="1" fontAlgn="auto" latinLnBrk="0" hangingPunct="1">
              <a:lnSpc>
                <a:spcPct val="130000"/>
              </a:lnSpc>
              <a:spcBef>
                <a:spcPts val="0"/>
              </a:spcBef>
              <a:spcAft>
                <a:spcPts val="0"/>
              </a:spcAft>
              <a:buClrTx/>
              <a:buSzTx/>
              <a:buFontTx/>
              <a:buNone/>
              <a:defRPr/>
            </a:pPr>
            <a:r>
              <a:rPr kumimoji="0" lang="zh-CN" altLang="en-US" b="1" i="0" u="none" strike="noStrike" kern="0" cap="none" spc="0" normalizeH="0" baseline="0" noProof="0" dirty="0">
                <a:ln>
                  <a:noFill/>
                </a:ln>
                <a:solidFill>
                  <a:srgbClr val="686868"/>
                </a:solidFill>
                <a:effectLst/>
                <a:uLnTx/>
                <a:uFillTx/>
                <a:latin typeface="微软雅黑" panose="020B0503020204020204" pitchFamily="34" charset="-122"/>
                <a:ea typeface="微软雅黑" panose="020B0503020204020204" pitchFamily="34" charset="-122"/>
              </a:rPr>
              <a:t>计算机网络基础知识</a:t>
            </a:r>
          </a:p>
        </p:txBody>
      </p:sp>
      <p:grpSp>
        <p:nvGrpSpPr>
          <p:cNvPr id="3" name="组合 2"/>
          <p:cNvGrpSpPr/>
          <p:nvPr userDrawn="1"/>
        </p:nvGrpSpPr>
        <p:grpSpPr>
          <a:xfrm>
            <a:off x="16674" y="69275"/>
            <a:ext cx="9412738" cy="6709550"/>
            <a:chOff x="16674" y="69275"/>
            <a:chExt cx="9412738" cy="6709550"/>
          </a:xfrm>
        </p:grpSpPr>
        <p:sp>
          <p:nvSpPr>
            <p:cNvPr id="6" name="五边形 5"/>
            <p:cNvSpPr/>
            <p:nvPr userDrawn="1"/>
          </p:nvSpPr>
          <p:spPr>
            <a:xfrm>
              <a:off x="3004986" y="1196357"/>
              <a:ext cx="2126716" cy="432000"/>
            </a:xfrm>
            <a:prstGeom prst="homePlate">
              <a:avLst/>
            </a:prstGeom>
            <a:gradFill flip="none" rotWithShape="1">
              <a:gsLst>
                <a:gs pos="0">
                  <a:srgbClr val="FF9300">
                    <a:lumMod val="72000"/>
                    <a:lumOff val="28000"/>
                  </a:srgbClr>
                </a:gs>
                <a:gs pos="27000">
                  <a:srgbClr val="FFA52D">
                    <a:lumMod val="45000"/>
                    <a:lumOff val="55000"/>
                  </a:srgbClr>
                </a:gs>
                <a:gs pos="100000">
                  <a:srgbClr val="FFA52D">
                    <a:lumMod val="45000"/>
                    <a:lumOff val="55000"/>
                  </a:srgbClr>
                </a:gs>
              </a:gsLst>
              <a:lin ang="0" scaled="1"/>
              <a:tileRect/>
            </a:gradFill>
            <a:ln w="25400" cap="flat" cmpd="sng" algn="ctr">
              <a:noFill/>
              <a:prstDash val="solid"/>
            </a:ln>
            <a:effectLst/>
          </p:spPr>
          <p:txBody>
            <a:bodyPr rot="0" spcFirstLastPara="0" vertOverflow="overflow" horzOverflow="overflow" vert="horz" wrap="square" lIns="91408" tIns="45703" rIns="91408" bIns="45703"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8" name="五边形 7"/>
            <p:cNvSpPr/>
            <p:nvPr userDrawn="1"/>
          </p:nvSpPr>
          <p:spPr>
            <a:xfrm>
              <a:off x="3004986" y="2080899"/>
              <a:ext cx="2126716" cy="432000"/>
            </a:xfrm>
            <a:prstGeom prst="homePlate">
              <a:avLst/>
            </a:prstGeom>
            <a:gradFill flip="none" rotWithShape="1">
              <a:gsLst>
                <a:gs pos="0">
                  <a:srgbClr val="FF9300">
                    <a:lumMod val="72000"/>
                    <a:lumOff val="28000"/>
                  </a:srgbClr>
                </a:gs>
                <a:gs pos="27000">
                  <a:srgbClr val="FFA52D">
                    <a:lumMod val="45000"/>
                    <a:lumOff val="55000"/>
                  </a:srgbClr>
                </a:gs>
                <a:gs pos="100000">
                  <a:srgbClr val="FFA52D">
                    <a:lumMod val="45000"/>
                    <a:lumOff val="55000"/>
                  </a:srgbClr>
                </a:gs>
              </a:gsLst>
              <a:lin ang="0" scaled="1"/>
              <a:tileRect/>
            </a:gradFill>
            <a:ln w="25400" cap="flat" cmpd="sng" algn="ctr">
              <a:noFill/>
              <a:prstDash val="solid"/>
            </a:ln>
            <a:effectLst/>
          </p:spPr>
          <p:txBody>
            <a:bodyPr rot="0" spcFirstLastPara="0" vertOverflow="overflow" horzOverflow="overflow" vert="horz" wrap="square" lIns="91408" tIns="45703" rIns="91408" bIns="45703" numCol="1" spcCol="0" rtlCol="0" fromWordArt="0" anchor="ctr" anchorCtr="0" forceAA="0" compatLnSpc="1">
              <a:noAutofit/>
            </a:bodyPr>
            <a:lstStyle/>
            <a:p>
              <a:pPr algn="ctr"/>
              <a:endParaRPr lang="zh-CN" altLang="en-US" kern="0">
                <a:solidFill>
                  <a:sysClr val="window" lastClr="FFFFFF"/>
                </a:solidFill>
                <a:latin typeface="Calibri" panose="020F0502020204030204"/>
                <a:ea typeface="宋体" panose="02010600030101010101" pitchFamily="2" charset="-122"/>
              </a:endParaRPr>
            </a:p>
          </p:txBody>
        </p:sp>
        <p:sp>
          <p:nvSpPr>
            <p:cNvPr id="9" name="五边形 8"/>
            <p:cNvSpPr/>
            <p:nvPr userDrawn="1"/>
          </p:nvSpPr>
          <p:spPr>
            <a:xfrm>
              <a:off x="3004986" y="2965441"/>
              <a:ext cx="2126716" cy="432000"/>
            </a:xfrm>
            <a:prstGeom prst="homePlate">
              <a:avLst/>
            </a:prstGeom>
            <a:gradFill flip="none" rotWithShape="1">
              <a:gsLst>
                <a:gs pos="0">
                  <a:srgbClr val="FF9300">
                    <a:lumMod val="72000"/>
                    <a:lumOff val="28000"/>
                  </a:srgbClr>
                </a:gs>
                <a:gs pos="27000">
                  <a:srgbClr val="FFA52D">
                    <a:lumMod val="45000"/>
                    <a:lumOff val="55000"/>
                  </a:srgbClr>
                </a:gs>
                <a:gs pos="100000">
                  <a:srgbClr val="FFA52D">
                    <a:lumMod val="45000"/>
                    <a:lumOff val="55000"/>
                  </a:srgbClr>
                </a:gs>
              </a:gsLst>
              <a:lin ang="0" scaled="1"/>
              <a:tileRect/>
            </a:gradFill>
            <a:ln w="25400" cap="flat" cmpd="sng" algn="ctr">
              <a:noFill/>
              <a:prstDash val="solid"/>
            </a:ln>
            <a:effectLst/>
          </p:spPr>
          <p:txBody>
            <a:bodyPr rot="0" spcFirstLastPara="0" vertOverflow="overflow" horzOverflow="overflow" vert="horz" wrap="square" lIns="91408" tIns="45703" rIns="91408" bIns="45703" numCol="1" spcCol="0" rtlCol="0" fromWordArt="0" anchor="ctr" anchorCtr="0" forceAA="0" compatLnSpc="1">
              <a:noAutofit/>
            </a:bodyPr>
            <a:lstStyle/>
            <a:p>
              <a:pPr algn="ctr"/>
              <a:endParaRPr lang="zh-CN" altLang="en-US" kern="0">
                <a:solidFill>
                  <a:sysClr val="window" lastClr="FFFFFF"/>
                </a:solidFill>
                <a:latin typeface="Calibri" panose="020F0502020204030204"/>
                <a:ea typeface="宋体" panose="02010600030101010101" pitchFamily="2" charset="-122"/>
              </a:endParaRPr>
            </a:p>
          </p:txBody>
        </p:sp>
        <p:sp>
          <p:nvSpPr>
            <p:cNvPr id="15" name="TextBox 10"/>
            <p:cNvSpPr txBox="1"/>
            <p:nvPr userDrawn="1"/>
          </p:nvSpPr>
          <p:spPr>
            <a:xfrm>
              <a:off x="5685351" y="685359"/>
              <a:ext cx="3744061" cy="450850"/>
            </a:xfrm>
            <a:prstGeom prst="rect">
              <a:avLst/>
            </a:prstGeom>
            <a:noFill/>
          </p:spPr>
          <p:txBody>
            <a:bodyPr wrap="square" rtlCol="0">
              <a:spAutoFit/>
            </a:bodyPr>
            <a:lstStyle/>
            <a:p>
              <a:pPr marL="0" marR="0" lvl="0" indent="0" algn="l" defTabSz="914400" eaLnBrk="1" fontAlgn="auto" latinLnBrk="0" hangingPunct="1">
                <a:lnSpc>
                  <a:spcPct val="130000"/>
                </a:lnSpc>
                <a:spcBef>
                  <a:spcPts val="0"/>
                </a:spcBef>
                <a:spcAft>
                  <a:spcPts val="0"/>
                </a:spcAft>
                <a:buClrTx/>
                <a:buSzTx/>
                <a:buFontTx/>
                <a:buNone/>
                <a:defRPr/>
              </a:pPr>
              <a:r>
                <a:rPr kumimoji="0" lang="zh-CN" altLang="en-US" b="1" i="0" u="none" strike="noStrike" kern="0" cap="none" spc="0" normalizeH="0" baseline="0" noProof="0" dirty="0">
                  <a:ln>
                    <a:noFill/>
                  </a:ln>
                  <a:solidFill>
                    <a:srgbClr val="686868"/>
                  </a:solidFill>
                  <a:effectLst/>
                  <a:uLnTx/>
                  <a:uFillTx/>
                  <a:latin typeface="微软雅黑" panose="020B0503020204020204" pitchFamily="34" charset="-122"/>
                  <a:ea typeface="微软雅黑" panose="020B0503020204020204" pitchFamily="34" charset="-122"/>
                </a:rPr>
                <a:t>计算机基础知识</a:t>
              </a:r>
            </a:p>
          </p:txBody>
        </p:sp>
        <p:sp>
          <p:nvSpPr>
            <p:cNvPr id="18" name="五边形 17"/>
            <p:cNvSpPr/>
            <p:nvPr userDrawn="1"/>
          </p:nvSpPr>
          <p:spPr>
            <a:xfrm>
              <a:off x="3003984" y="747721"/>
              <a:ext cx="2541816" cy="432000"/>
            </a:xfrm>
            <a:prstGeom prst="homePlate">
              <a:avLst/>
            </a:prstGeom>
            <a:gradFill flip="none" rotWithShape="1">
              <a:gsLst>
                <a:gs pos="0">
                  <a:srgbClr val="FF9300"/>
                </a:gs>
                <a:gs pos="20000">
                  <a:srgbClr val="FF9C19"/>
                </a:gs>
                <a:gs pos="100000">
                  <a:srgbClr val="FFA52D"/>
                </a:gs>
              </a:gsLst>
              <a:lin ang="0" scaled="1"/>
              <a:tileRect/>
            </a:gra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08" tIns="45703" rIns="91408" bIns="45703"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9" name="TextBox 14"/>
            <p:cNvSpPr txBox="1"/>
            <p:nvPr userDrawn="1"/>
          </p:nvSpPr>
          <p:spPr>
            <a:xfrm>
              <a:off x="3171775" y="717835"/>
              <a:ext cx="1655322" cy="491490"/>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defRPr/>
              </a:pPr>
              <a:r>
                <a:rPr kumimoji="0" lang="zh-CN" altLang="en-US" sz="20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模块一</a:t>
              </a:r>
            </a:p>
          </p:txBody>
        </p:sp>
        <p:sp>
          <p:nvSpPr>
            <p:cNvPr id="20" name="五边形 19"/>
            <p:cNvSpPr/>
            <p:nvPr userDrawn="1"/>
          </p:nvSpPr>
          <p:spPr>
            <a:xfrm>
              <a:off x="3003984" y="1607324"/>
              <a:ext cx="2541816" cy="432000"/>
            </a:xfrm>
            <a:prstGeom prst="homePlate">
              <a:avLst/>
            </a:prstGeom>
            <a:gradFill flip="none" rotWithShape="1">
              <a:gsLst>
                <a:gs pos="0">
                  <a:srgbClr val="FF9300"/>
                </a:gs>
                <a:gs pos="20000">
                  <a:srgbClr val="FF9C19"/>
                </a:gs>
                <a:gs pos="100000">
                  <a:srgbClr val="FFA52D"/>
                </a:gs>
              </a:gsLst>
              <a:lin ang="0" scaled="1"/>
              <a:tileRect/>
            </a:gra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08" tIns="45703" rIns="91408" bIns="45703" numCol="1" spcCol="0" rtlCol="0" fromWordArt="0" anchor="ctr" anchorCtr="0" forceAA="0" compatLnSpc="1">
              <a:noAutofit/>
            </a:bodyPr>
            <a:lstStyle/>
            <a:p>
              <a:pPr algn="ctr"/>
              <a:endParaRPr lang="zh-CN" altLang="en-US" kern="0">
                <a:solidFill>
                  <a:sysClr val="window" lastClr="FFFFFF"/>
                </a:solidFill>
                <a:latin typeface="Calibri" panose="020F0502020204030204"/>
                <a:ea typeface="宋体" panose="02010600030101010101" pitchFamily="2" charset="-122"/>
              </a:endParaRPr>
            </a:p>
          </p:txBody>
        </p:sp>
        <p:sp>
          <p:nvSpPr>
            <p:cNvPr id="21" name="TextBox 16"/>
            <p:cNvSpPr txBox="1"/>
            <p:nvPr userDrawn="1"/>
          </p:nvSpPr>
          <p:spPr>
            <a:xfrm>
              <a:off x="3171775" y="1571612"/>
              <a:ext cx="1655322" cy="491490"/>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defRPr/>
              </a:pPr>
              <a:r>
                <a:rPr kumimoji="0" lang="zh-CN" altLang="en-US" sz="20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模块二</a:t>
              </a:r>
            </a:p>
          </p:txBody>
        </p:sp>
        <p:sp>
          <p:nvSpPr>
            <p:cNvPr id="22" name="五边形 21"/>
            <p:cNvSpPr/>
            <p:nvPr userDrawn="1"/>
          </p:nvSpPr>
          <p:spPr>
            <a:xfrm>
              <a:off x="3003984" y="2508492"/>
              <a:ext cx="2541816" cy="432000"/>
            </a:xfrm>
            <a:prstGeom prst="homePlate">
              <a:avLst/>
            </a:prstGeom>
            <a:gradFill flip="none" rotWithShape="1">
              <a:gsLst>
                <a:gs pos="0">
                  <a:srgbClr val="FF9300"/>
                </a:gs>
                <a:gs pos="20000">
                  <a:srgbClr val="FF9C19"/>
                </a:gs>
                <a:gs pos="100000">
                  <a:srgbClr val="FFA52D"/>
                </a:gs>
              </a:gsLst>
              <a:lin ang="0" scaled="1"/>
              <a:tileRect/>
            </a:gra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08" tIns="45703" rIns="91408" bIns="45703" numCol="1" spcCol="0" rtlCol="0" fromWordArt="0" anchor="ctr" anchorCtr="0" forceAA="0" compatLnSpc="1">
              <a:noAutofit/>
            </a:bodyPr>
            <a:lstStyle/>
            <a:p>
              <a:pPr algn="ctr"/>
              <a:endParaRPr lang="zh-CN" altLang="en-US" kern="0">
                <a:solidFill>
                  <a:sysClr val="window" lastClr="FFFFFF"/>
                </a:solidFill>
                <a:latin typeface="Calibri" panose="020F0502020204030204"/>
                <a:ea typeface="宋体" panose="02010600030101010101" pitchFamily="2" charset="-122"/>
              </a:endParaRPr>
            </a:p>
          </p:txBody>
        </p:sp>
        <p:sp>
          <p:nvSpPr>
            <p:cNvPr id="23" name="TextBox 18"/>
            <p:cNvSpPr txBox="1"/>
            <p:nvPr userDrawn="1"/>
          </p:nvSpPr>
          <p:spPr>
            <a:xfrm>
              <a:off x="3156918" y="2495430"/>
              <a:ext cx="1655322" cy="491490"/>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defRPr/>
              </a:pPr>
              <a:r>
                <a:rPr kumimoji="0" lang="zh-CN" altLang="en-US" sz="20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模块三</a:t>
              </a:r>
            </a:p>
          </p:txBody>
        </p:sp>
        <p:sp>
          <p:nvSpPr>
            <p:cNvPr id="24" name="矩形 23"/>
            <p:cNvSpPr/>
            <p:nvPr userDrawn="1"/>
          </p:nvSpPr>
          <p:spPr>
            <a:xfrm rot="5400000">
              <a:off x="-181471" y="3592834"/>
              <a:ext cx="6336000" cy="35981"/>
            </a:xfrm>
            <a:prstGeom prst="rect">
              <a:avLst/>
            </a:prstGeom>
            <a:gradFill>
              <a:gsLst>
                <a:gs pos="49628">
                  <a:srgbClr val="FF9504"/>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30" name="五边形 29"/>
            <p:cNvSpPr/>
            <p:nvPr userDrawn="1"/>
          </p:nvSpPr>
          <p:spPr>
            <a:xfrm>
              <a:off x="3004986" y="4720670"/>
              <a:ext cx="2126716" cy="432000"/>
            </a:xfrm>
            <a:prstGeom prst="homePlate">
              <a:avLst/>
            </a:prstGeom>
            <a:gradFill flip="none" rotWithShape="1">
              <a:gsLst>
                <a:gs pos="0">
                  <a:srgbClr val="FF9300">
                    <a:lumMod val="72000"/>
                    <a:lumOff val="28000"/>
                  </a:srgbClr>
                </a:gs>
                <a:gs pos="27000">
                  <a:srgbClr val="FFA52D">
                    <a:lumMod val="45000"/>
                    <a:lumOff val="55000"/>
                  </a:srgbClr>
                </a:gs>
                <a:gs pos="100000">
                  <a:srgbClr val="FFA52D">
                    <a:lumMod val="45000"/>
                    <a:lumOff val="55000"/>
                  </a:srgbClr>
                </a:gs>
              </a:gsLst>
              <a:lin ang="0" scaled="1"/>
              <a:tileRect/>
            </a:gradFill>
            <a:ln w="25400" cap="flat" cmpd="sng" algn="ctr">
              <a:noFill/>
              <a:prstDash val="solid"/>
            </a:ln>
            <a:effectLst/>
          </p:spPr>
          <p:txBody>
            <a:bodyPr rot="0" spcFirstLastPara="0" vertOverflow="overflow" horzOverflow="overflow" vert="horz" wrap="square" lIns="91408" tIns="45703" rIns="91408" bIns="45703" numCol="1" spcCol="0" rtlCol="0" fromWordArt="0" anchor="ctr" anchorCtr="0" forceAA="0" compatLnSpc="1">
              <a:noAutofit/>
            </a:bodyPr>
            <a:lstStyle/>
            <a:p>
              <a:pPr algn="ctr"/>
              <a:endParaRPr lang="zh-CN" altLang="en-US" kern="0">
                <a:solidFill>
                  <a:sysClr val="window" lastClr="FFFFFF"/>
                </a:solidFill>
                <a:latin typeface="Calibri" panose="020F0502020204030204"/>
                <a:ea typeface="宋体" panose="02010600030101010101" pitchFamily="2" charset="-122"/>
              </a:endParaRPr>
            </a:p>
          </p:txBody>
        </p:sp>
        <p:sp>
          <p:nvSpPr>
            <p:cNvPr id="31" name="矩形 2"/>
            <p:cNvSpPr/>
            <p:nvPr userDrawn="1"/>
          </p:nvSpPr>
          <p:spPr>
            <a:xfrm>
              <a:off x="30529" y="5580188"/>
              <a:ext cx="2975724" cy="1188000"/>
            </a:xfrm>
            <a:custGeom>
              <a:avLst/>
              <a:gdLst>
                <a:gd name="connsiteX0" fmla="*/ 2942105 w 2965551"/>
                <a:gd name="connsiteY0" fmla="*/ 0 h 1006692"/>
                <a:gd name="connsiteX1" fmla="*/ 2965551 w 2965551"/>
                <a:gd name="connsiteY1" fmla="*/ 504055 h 1006692"/>
                <a:gd name="connsiteX2" fmla="*/ 0 w 2965551"/>
                <a:gd name="connsiteY2" fmla="*/ 1006692 h 1006692"/>
                <a:gd name="connsiteX3" fmla="*/ 0 w 2965551"/>
                <a:gd name="connsiteY3" fmla="*/ 45621 h 1006692"/>
                <a:gd name="connsiteX4" fmla="*/ 2942105 w 2965551"/>
                <a:gd name="connsiteY4" fmla="*/ 0 h 1006692"/>
                <a:gd name="connsiteX0-1" fmla="*/ 2953828 w 2977274"/>
                <a:gd name="connsiteY0-2" fmla="*/ 0 h 1006692"/>
                <a:gd name="connsiteX1-3" fmla="*/ 2977274 w 2977274"/>
                <a:gd name="connsiteY1-4" fmla="*/ 504055 h 1006692"/>
                <a:gd name="connsiteX2-5" fmla="*/ 11723 w 2977274"/>
                <a:gd name="connsiteY2-6" fmla="*/ 1006692 h 1006692"/>
                <a:gd name="connsiteX3-7" fmla="*/ 0 w 2977274"/>
                <a:gd name="connsiteY3-8" fmla="*/ 186298 h 1006692"/>
                <a:gd name="connsiteX4-9" fmla="*/ 2953828 w 2977274"/>
                <a:gd name="connsiteY4-10" fmla="*/ 0 h 1006692"/>
                <a:gd name="connsiteX0-11" fmla="*/ 2953828 w 2977274"/>
                <a:gd name="connsiteY0-12" fmla="*/ 0 h 1205985"/>
                <a:gd name="connsiteX1-13" fmla="*/ 2977274 w 2977274"/>
                <a:gd name="connsiteY1-14" fmla="*/ 504055 h 1205985"/>
                <a:gd name="connsiteX2-15" fmla="*/ 11723 w 2977274"/>
                <a:gd name="connsiteY2-16" fmla="*/ 1205985 h 1205985"/>
                <a:gd name="connsiteX3-17" fmla="*/ 0 w 2977274"/>
                <a:gd name="connsiteY3-18" fmla="*/ 186298 h 1205985"/>
                <a:gd name="connsiteX4-19" fmla="*/ 2953828 w 2977274"/>
                <a:gd name="connsiteY4-20" fmla="*/ 0 h 1205985"/>
                <a:gd name="connsiteX0-21" fmla="*/ 2953828 w 2977274"/>
                <a:gd name="connsiteY0-22" fmla="*/ 0 h 1205985"/>
                <a:gd name="connsiteX1-23" fmla="*/ 2977274 w 2977274"/>
                <a:gd name="connsiteY1-24" fmla="*/ 504055 h 1205985"/>
                <a:gd name="connsiteX2-25" fmla="*/ 11723 w 2977274"/>
                <a:gd name="connsiteY2-26" fmla="*/ 1205985 h 1205985"/>
                <a:gd name="connsiteX3-27" fmla="*/ 0 w 2977274"/>
                <a:gd name="connsiteY3-28" fmla="*/ 362144 h 1205985"/>
                <a:gd name="connsiteX4-29" fmla="*/ 2953828 w 2977274"/>
                <a:gd name="connsiteY4-30" fmla="*/ 0 h 1205985"/>
                <a:gd name="connsiteX0-31" fmla="*/ 2953828 w 2977274"/>
                <a:gd name="connsiteY0-32" fmla="*/ 0 h 1393554"/>
                <a:gd name="connsiteX1-33" fmla="*/ 2977274 w 2977274"/>
                <a:gd name="connsiteY1-34" fmla="*/ 504055 h 1393554"/>
                <a:gd name="connsiteX2-35" fmla="*/ 11723 w 2977274"/>
                <a:gd name="connsiteY2-36" fmla="*/ 1393554 h 1393554"/>
                <a:gd name="connsiteX3-37" fmla="*/ 0 w 2977274"/>
                <a:gd name="connsiteY3-38" fmla="*/ 362144 h 1393554"/>
                <a:gd name="connsiteX4-39" fmla="*/ 2953828 w 2977274"/>
                <a:gd name="connsiteY4-40" fmla="*/ 0 h 1393554"/>
                <a:gd name="connsiteX0-41" fmla="*/ 2953828 w 2977274"/>
                <a:gd name="connsiteY0-42" fmla="*/ 0 h 1393554"/>
                <a:gd name="connsiteX1-43" fmla="*/ 2977274 w 2977274"/>
                <a:gd name="connsiteY1-44" fmla="*/ 504055 h 1393554"/>
                <a:gd name="connsiteX2-45" fmla="*/ 11723 w 2977274"/>
                <a:gd name="connsiteY2-46" fmla="*/ 1393554 h 1393554"/>
                <a:gd name="connsiteX3-47" fmla="*/ 0 w 2977274"/>
                <a:gd name="connsiteY3-48" fmla="*/ 491098 h 1393554"/>
                <a:gd name="connsiteX4-49" fmla="*/ 2953828 w 2977274"/>
                <a:gd name="connsiteY4-50" fmla="*/ 0 h 13935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77274" h="1393554">
                  <a:moveTo>
                    <a:pt x="2953828" y="0"/>
                  </a:moveTo>
                  <a:lnTo>
                    <a:pt x="2977274" y="504055"/>
                  </a:lnTo>
                  <a:lnTo>
                    <a:pt x="11723" y="1393554"/>
                  </a:lnTo>
                  <a:lnTo>
                    <a:pt x="0" y="491098"/>
                  </a:lnTo>
                  <a:lnTo>
                    <a:pt x="2953828" y="0"/>
                  </a:lnTo>
                  <a:close/>
                </a:path>
              </a:pathLst>
            </a:custGeom>
            <a:gradFill flip="none" rotWithShape="1">
              <a:gsLst>
                <a:gs pos="0">
                  <a:srgbClr val="FF9300">
                    <a:lumMod val="40000"/>
                    <a:lumOff val="60000"/>
                  </a:srgbClr>
                </a:gs>
                <a:gs pos="47000">
                  <a:srgbClr val="FF9C19">
                    <a:lumMod val="45000"/>
                    <a:lumOff val="55000"/>
                  </a:srgbClr>
                </a:gs>
                <a:gs pos="100000">
                  <a:srgbClr val="FFA52D">
                    <a:lumMod val="50000"/>
                    <a:lumOff val="50000"/>
                  </a:srgbClr>
                </a:gs>
              </a:gsLst>
              <a:lin ang="10800000" scaled="1"/>
              <a:tileRect/>
            </a:gradFill>
            <a:ln w="25400" cap="flat" cmpd="sng" algn="ctr">
              <a:noFill/>
              <a:prstDash val="solid"/>
            </a:ln>
            <a:effectLst/>
          </p:spPr>
          <p:txBody>
            <a:bodyPr rot="0" spcFirstLastPara="0" vertOverflow="overflow" horzOverflow="overflow" vert="horz" wrap="square" lIns="91408" tIns="45703" rIns="91408" bIns="45703" numCol="1" spcCol="0" rtlCol="0" fromWordArt="0" anchor="ctr" anchorCtr="0" forceAA="0" compatLnSpc="1">
              <a:noAutofit/>
            </a:bodyPr>
            <a:lstStyle/>
            <a:p>
              <a:pPr algn="ctr"/>
              <a:endParaRPr lang="zh-CN" altLang="en-US" kern="0">
                <a:solidFill>
                  <a:sysClr val="window" lastClr="FFFFFF"/>
                </a:solidFill>
                <a:latin typeface="Calibri" panose="020F0502020204030204"/>
                <a:ea typeface="宋体" panose="02010600030101010101" pitchFamily="2" charset="-122"/>
              </a:endParaRPr>
            </a:p>
          </p:txBody>
        </p:sp>
        <p:sp>
          <p:nvSpPr>
            <p:cNvPr id="34" name="五边形 33"/>
            <p:cNvSpPr/>
            <p:nvPr userDrawn="1"/>
          </p:nvSpPr>
          <p:spPr>
            <a:xfrm>
              <a:off x="3003984" y="4269263"/>
              <a:ext cx="2541816" cy="432000"/>
            </a:xfrm>
            <a:prstGeom prst="homePlate">
              <a:avLst/>
            </a:prstGeom>
            <a:gradFill flip="none" rotWithShape="1">
              <a:gsLst>
                <a:gs pos="0">
                  <a:srgbClr val="FF9300"/>
                </a:gs>
                <a:gs pos="20000">
                  <a:srgbClr val="FF9C19"/>
                </a:gs>
                <a:gs pos="100000">
                  <a:srgbClr val="FFA52D"/>
                </a:gs>
              </a:gsLst>
              <a:lin ang="0" scaled="1"/>
              <a:tileRect/>
            </a:gra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08" tIns="45703" rIns="91408" bIns="45703" numCol="1" spcCol="0" rtlCol="0" fromWordArt="0" anchor="ctr" anchorCtr="0" forceAA="0" compatLnSpc="1">
              <a:noAutofit/>
            </a:bodyPr>
            <a:lstStyle/>
            <a:p>
              <a:pPr algn="ctr"/>
              <a:endParaRPr lang="zh-CN" altLang="en-US" kern="0">
                <a:solidFill>
                  <a:sysClr val="window" lastClr="FFFFFF"/>
                </a:solidFill>
                <a:latin typeface="Calibri" panose="020F0502020204030204"/>
                <a:ea typeface="宋体" panose="02010600030101010101" pitchFamily="2" charset="-122"/>
              </a:endParaRPr>
            </a:p>
          </p:txBody>
        </p:sp>
        <p:sp>
          <p:nvSpPr>
            <p:cNvPr id="35" name="TextBox 18"/>
            <p:cNvSpPr txBox="1"/>
            <p:nvPr userDrawn="1"/>
          </p:nvSpPr>
          <p:spPr>
            <a:xfrm>
              <a:off x="3171775" y="4238222"/>
              <a:ext cx="1655322" cy="491490"/>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defRPr/>
              </a:pPr>
              <a:r>
                <a:rPr kumimoji="0" lang="zh-CN" altLang="en-US" sz="20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模块五</a:t>
              </a:r>
            </a:p>
          </p:txBody>
        </p:sp>
        <p:sp>
          <p:nvSpPr>
            <p:cNvPr id="36" name="五边形 35"/>
            <p:cNvSpPr/>
            <p:nvPr userDrawn="1"/>
          </p:nvSpPr>
          <p:spPr>
            <a:xfrm>
              <a:off x="3004986" y="5591357"/>
              <a:ext cx="2126716" cy="432000"/>
            </a:xfrm>
            <a:prstGeom prst="homePlate">
              <a:avLst/>
            </a:prstGeom>
            <a:gradFill flip="none" rotWithShape="1">
              <a:gsLst>
                <a:gs pos="0">
                  <a:srgbClr val="FF9300">
                    <a:lumMod val="72000"/>
                    <a:lumOff val="28000"/>
                  </a:srgbClr>
                </a:gs>
                <a:gs pos="27000">
                  <a:srgbClr val="FFA52D">
                    <a:lumMod val="45000"/>
                    <a:lumOff val="55000"/>
                  </a:srgbClr>
                </a:gs>
                <a:gs pos="100000">
                  <a:srgbClr val="FFA52D">
                    <a:lumMod val="45000"/>
                    <a:lumOff val="55000"/>
                  </a:srgbClr>
                </a:gs>
              </a:gsLst>
              <a:lin ang="0" scaled="1"/>
              <a:tileRect/>
            </a:gradFill>
            <a:ln w="25400" cap="flat" cmpd="sng" algn="ctr">
              <a:noFill/>
              <a:prstDash val="solid"/>
            </a:ln>
            <a:effectLst/>
          </p:spPr>
          <p:txBody>
            <a:bodyPr rot="0" spcFirstLastPara="0" vertOverflow="overflow" horzOverflow="overflow" vert="horz" wrap="square" lIns="91408" tIns="45703" rIns="91408" bIns="45703" numCol="1" spcCol="0" rtlCol="0" fromWordArt="0" anchor="ctr" anchorCtr="0" forceAA="0" compatLnSpc="1">
              <a:noAutofit/>
            </a:bodyPr>
            <a:lstStyle/>
            <a:p>
              <a:pPr algn="ctr"/>
              <a:endParaRPr lang="zh-CN" altLang="en-US" kern="0">
                <a:solidFill>
                  <a:sysClr val="window" lastClr="FFFFFF"/>
                </a:solidFill>
                <a:latin typeface="Calibri" panose="020F0502020204030204"/>
                <a:ea typeface="宋体" panose="02010600030101010101" pitchFamily="2" charset="-122"/>
              </a:endParaRPr>
            </a:p>
          </p:txBody>
        </p:sp>
        <p:sp>
          <p:nvSpPr>
            <p:cNvPr id="40" name="五边形 39"/>
            <p:cNvSpPr/>
            <p:nvPr userDrawn="1"/>
          </p:nvSpPr>
          <p:spPr>
            <a:xfrm>
              <a:off x="3003984" y="5128866"/>
              <a:ext cx="2541816" cy="432000"/>
            </a:xfrm>
            <a:prstGeom prst="homePlate">
              <a:avLst/>
            </a:prstGeom>
            <a:gradFill flip="none" rotWithShape="1">
              <a:gsLst>
                <a:gs pos="0">
                  <a:srgbClr val="FF9300"/>
                </a:gs>
                <a:gs pos="20000">
                  <a:srgbClr val="FF9C19"/>
                </a:gs>
                <a:gs pos="100000">
                  <a:srgbClr val="FFA52D"/>
                </a:gs>
              </a:gsLst>
              <a:lin ang="0" scaled="1"/>
              <a:tileRect/>
            </a:gra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08" tIns="45703" rIns="91408" bIns="45703" numCol="1" spcCol="0" rtlCol="0" fromWordArt="0" anchor="ctr" anchorCtr="0" forceAA="0" compatLnSpc="1">
              <a:noAutofit/>
            </a:bodyPr>
            <a:lstStyle/>
            <a:p>
              <a:pPr algn="ctr"/>
              <a:endParaRPr lang="zh-CN" altLang="en-US" kern="0">
                <a:solidFill>
                  <a:sysClr val="window" lastClr="FFFFFF"/>
                </a:solidFill>
                <a:latin typeface="Calibri" panose="020F0502020204030204"/>
                <a:ea typeface="宋体" panose="02010600030101010101" pitchFamily="2" charset="-122"/>
              </a:endParaRPr>
            </a:p>
          </p:txBody>
        </p:sp>
        <p:sp>
          <p:nvSpPr>
            <p:cNvPr id="41" name="TextBox 18"/>
            <p:cNvSpPr txBox="1"/>
            <p:nvPr userDrawn="1"/>
          </p:nvSpPr>
          <p:spPr>
            <a:xfrm>
              <a:off x="3171775" y="5107372"/>
              <a:ext cx="1655322" cy="491490"/>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defRPr/>
              </a:pPr>
              <a:r>
                <a:rPr kumimoji="0" lang="zh-CN" altLang="en-US" sz="20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模块六</a:t>
              </a:r>
            </a:p>
          </p:txBody>
        </p:sp>
        <p:sp>
          <p:nvSpPr>
            <p:cNvPr id="42" name="矩形 2"/>
            <p:cNvSpPr/>
            <p:nvPr userDrawn="1"/>
          </p:nvSpPr>
          <p:spPr>
            <a:xfrm flipV="1">
              <a:off x="16674" y="69275"/>
              <a:ext cx="2988000" cy="1080000"/>
            </a:xfrm>
            <a:custGeom>
              <a:avLst/>
              <a:gdLst>
                <a:gd name="connsiteX0" fmla="*/ 2942105 w 2965551"/>
                <a:gd name="connsiteY0" fmla="*/ 0 h 1006692"/>
                <a:gd name="connsiteX1" fmla="*/ 2965551 w 2965551"/>
                <a:gd name="connsiteY1" fmla="*/ 504055 h 1006692"/>
                <a:gd name="connsiteX2" fmla="*/ 0 w 2965551"/>
                <a:gd name="connsiteY2" fmla="*/ 1006692 h 1006692"/>
                <a:gd name="connsiteX3" fmla="*/ 0 w 2965551"/>
                <a:gd name="connsiteY3" fmla="*/ 45621 h 1006692"/>
                <a:gd name="connsiteX4" fmla="*/ 2942105 w 2965551"/>
                <a:gd name="connsiteY4" fmla="*/ 0 h 1006692"/>
                <a:gd name="connsiteX0-1" fmla="*/ 2953828 w 2977274"/>
                <a:gd name="connsiteY0-2" fmla="*/ 0 h 1006692"/>
                <a:gd name="connsiteX1-3" fmla="*/ 2977274 w 2977274"/>
                <a:gd name="connsiteY1-4" fmla="*/ 504055 h 1006692"/>
                <a:gd name="connsiteX2-5" fmla="*/ 11723 w 2977274"/>
                <a:gd name="connsiteY2-6" fmla="*/ 1006692 h 1006692"/>
                <a:gd name="connsiteX3-7" fmla="*/ 0 w 2977274"/>
                <a:gd name="connsiteY3-8" fmla="*/ 186298 h 1006692"/>
                <a:gd name="connsiteX4-9" fmla="*/ 2953828 w 2977274"/>
                <a:gd name="connsiteY4-10" fmla="*/ 0 h 1006692"/>
                <a:gd name="connsiteX0-11" fmla="*/ 2953828 w 2977274"/>
                <a:gd name="connsiteY0-12" fmla="*/ 0 h 1205985"/>
                <a:gd name="connsiteX1-13" fmla="*/ 2977274 w 2977274"/>
                <a:gd name="connsiteY1-14" fmla="*/ 504055 h 1205985"/>
                <a:gd name="connsiteX2-15" fmla="*/ 11723 w 2977274"/>
                <a:gd name="connsiteY2-16" fmla="*/ 1205985 h 1205985"/>
                <a:gd name="connsiteX3-17" fmla="*/ 0 w 2977274"/>
                <a:gd name="connsiteY3-18" fmla="*/ 186298 h 1205985"/>
                <a:gd name="connsiteX4-19" fmla="*/ 2953828 w 2977274"/>
                <a:gd name="connsiteY4-20" fmla="*/ 0 h 1205985"/>
                <a:gd name="connsiteX0-21" fmla="*/ 2953828 w 2977274"/>
                <a:gd name="connsiteY0-22" fmla="*/ 0 h 1205985"/>
                <a:gd name="connsiteX1-23" fmla="*/ 2977274 w 2977274"/>
                <a:gd name="connsiteY1-24" fmla="*/ 504055 h 1205985"/>
                <a:gd name="connsiteX2-25" fmla="*/ 11723 w 2977274"/>
                <a:gd name="connsiteY2-26" fmla="*/ 1205985 h 1205985"/>
                <a:gd name="connsiteX3-27" fmla="*/ 0 w 2977274"/>
                <a:gd name="connsiteY3-28" fmla="*/ 362144 h 1205985"/>
                <a:gd name="connsiteX4-29" fmla="*/ 2953828 w 2977274"/>
                <a:gd name="connsiteY4-30" fmla="*/ 0 h 1205985"/>
                <a:gd name="connsiteX0-31" fmla="*/ 2953828 w 2977274"/>
                <a:gd name="connsiteY0-32" fmla="*/ 0 h 1393554"/>
                <a:gd name="connsiteX1-33" fmla="*/ 2977274 w 2977274"/>
                <a:gd name="connsiteY1-34" fmla="*/ 504055 h 1393554"/>
                <a:gd name="connsiteX2-35" fmla="*/ 11723 w 2977274"/>
                <a:gd name="connsiteY2-36" fmla="*/ 1393554 h 1393554"/>
                <a:gd name="connsiteX3-37" fmla="*/ 0 w 2977274"/>
                <a:gd name="connsiteY3-38" fmla="*/ 362144 h 1393554"/>
                <a:gd name="connsiteX4-39" fmla="*/ 2953828 w 2977274"/>
                <a:gd name="connsiteY4-40" fmla="*/ 0 h 1393554"/>
                <a:gd name="connsiteX0-41" fmla="*/ 2953828 w 2977274"/>
                <a:gd name="connsiteY0-42" fmla="*/ 0 h 1393554"/>
                <a:gd name="connsiteX1-43" fmla="*/ 2977274 w 2977274"/>
                <a:gd name="connsiteY1-44" fmla="*/ 504055 h 1393554"/>
                <a:gd name="connsiteX2-45" fmla="*/ 11723 w 2977274"/>
                <a:gd name="connsiteY2-46" fmla="*/ 1393554 h 1393554"/>
                <a:gd name="connsiteX3-47" fmla="*/ 0 w 2977274"/>
                <a:gd name="connsiteY3-48" fmla="*/ 491098 h 1393554"/>
                <a:gd name="connsiteX4-49" fmla="*/ 2953828 w 2977274"/>
                <a:gd name="connsiteY4-50" fmla="*/ 0 h 13935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77274" h="1393554">
                  <a:moveTo>
                    <a:pt x="2953828" y="0"/>
                  </a:moveTo>
                  <a:lnTo>
                    <a:pt x="2977274" y="504055"/>
                  </a:lnTo>
                  <a:lnTo>
                    <a:pt x="11723" y="1393554"/>
                  </a:lnTo>
                  <a:lnTo>
                    <a:pt x="0" y="491098"/>
                  </a:lnTo>
                  <a:lnTo>
                    <a:pt x="2953828" y="0"/>
                  </a:lnTo>
                  <a:close/>
                </a:path>
              </a:pathLst>
            </a:custGeom>
            <a:gradFill flip="none" rotWithShape="1">
              <a:gsLst>
                <a:gs pos="0">
                  <a:srgbClr val="FF9300">
                    <a:lumMod val="40000"/>
                    <a:lumOff val="60000"/>
                  </a:srgbClr>
                </a:gs>
                <a:gs pos="47000">
                  <a:srgbClr val="FF9C19">
                    <a:lumMod val="45000"/>
                    <a:lumOff val="55000"/>
                  </a:srgbClr>
                </a:gs>
                <a:gs pos="100000">
                  <a:srgbClr val="FFA52D">
                    <a:lumMod val="50000"/>
                    <a:lumOff val="50000"/>
                  </a:srgbClr>
                </a:gs>
              </a:gsLst>
              <a:lin ang="10800000" scaled="1"/>
              <a:tileRect/>
            </a:gradFill>
            <a:ln w="25400" cap="flat" cmpd="sng" algn="ctr">
              <a:noFill/>
              <a:prstDash val="solid"/>
            </a:ln>
            <a:effectLst/>
          </p:spPr>
          <p:txBody>
            <a:bodyPr rot="0" spcFirstLastPara="0" vertOverflow="overflow" horzOverflow="overflow" vert="horz" wrap="square" lIns="91408" tIns="45703" rIns="91408" bIns="45703" numCol="1" spcCol="0" rtlCol="0" fromWordArt="0" anchor="ctr" anchorCtr="0" forceAA="0" compatLnSpc="1">
              <a:noAutofit/>
            </a:bodyPr>
            <a:lstStyle/>
            <a:p>
              <a:pPr algn="ctr"/>
              <a:endParaRPr lang="zh-CN" altLang="en-US" kern="0">
                <a:solidFill>
                  <a:sysClr val="window" lastClr="FFFFFF"/>
                </a:solidFill>
                <a:latin typeface="Calibri" panose="020F0502020204030204"/>
                <a:ea typeface="宋体" panose="02010600030101010101" pitchFamily="2" charset="-122"/>
              </a:endParaRPr>
            </a:p>
          </p:txBody>
        </p:sp>
        <p:sp>
          <p:nvSpPr>
            <p:cNvPr id="43" name="矩形 2"/>
            <p:cNvSpPr/>
            <p:nvPr userDrawn="1"/>
          </p:nvSpPr>
          <p:spPr>
            <a:xfrm flipV="1">
              <a:off x="16674" y="1174324"/>
              <a:ext cx="2975724" cy="432000"/>
            </a:xfrm>
            <a:prstGeom prst="rect">
              <a:avLst/>
            </a:prstGeom>
            <a:gradFill flip="none" rotWithShape="1">
              <a:gsLst>
                <a:gs pos="0">
                  <a:srgbClr val="FF9300">
                    <a:lumMod val="40000"/>
                    <a:lumOff val="60000"/>
                  </a:srgbClr>
                </a:gs>
                <a:gs pos="47000">
                  <a:srgbClr val="FF9C19">
                    <a:lumMod val="45000"/>
                    <a:lumOff val="55000"/>
                  </a:srgbClr>
                </a:gs>
                <a:gs pos="100000">
                  <a:srgbClr val="FFA52D">
                    <a:lumMod val="50000"/>
                    <a:lumOff val="50000"/>
                  </a:srgbClr>
                </a:gs>
              </a:gsLst>
              <a:lin ang="10800000" scaled="1"/>
              <a:tileRect/>
            </a:gradFill>
            <a:ln w="25400" cap="flat" cmpd="sng" algn="ctr">
              <a:noFill/>
              <a:prstDash val="solid"/>
            </a:ln>
            <a:effectLst/>
          </p:spPr>
          <p:txBody>
            <a:bodyPr rot="0" spcFirstLastPara="0" vertOverflow="overflow" horzOverflow="overflow" vert="horz" wrap="square" lIns="91408" tIns="45703" rIns="91408" bIns="45703" numCol="1" spcCol="0" rtlCol="0" fromWordArt="0" anchor="ctr" anchorCtr="0" forceAA="0" compatLnSpc="1">
              <a:noAutofit/>
            </a:bodyPr>
            <a:lstStyle/>
            <a:p>
              <a:pPr algn="ctr"/>
              <a:endParaRPr lang="zh-CN" altLang="en-US" kern="0">
                <a:solidFill>
                  <a:sysClr val="window" lastClr="FFFFFF"/>
                </a:solidFill>
                <a:latin typeface="Calibri" panose="020F0502020204030204"/>
                <a:ea typeface="宋体" panose="02010600030101010101" pitchFamily="2" charset="-122"/>
              </a:endParaRPr>
            </a:p>
          </p:txBody>
        </p:sp>
        <p:sp>
          <p:nvSpPr>
            <p:cNvPr id="44" name="五边形 43"/>
            <p:cNvSpPr/>
            <p:nvPr userDrawn="1"/>
          </p:nvSpPr>
          <p:spPr>
            <a:xfrm>
              <a:off x="3004986" y="3836128"/>
              <a:ext cx="2126716" cy="432000"/>
            </a:xfrm>
            <a:prstGeom prst="homePlate">
              <a:avLst/>
            </a:prstGeom>
            <a:gradFill flip="none" rotWithShape="1">
              <a:gsLst>
                <a:gs pos="0">
                  <a:srgbClr val="FF9300">
                    <a:lumMod val="72000"/>
                    <a:lumOff val="28000"/>
                  </a:srgbClr>
                </a:gs>
                <a:gs pos="27000">
                  <a:srgbClr val="FFA52D">
                    <a:lumMod val="45000"/>
                    <a:lumOff val="55000"/>
                  </a:srgbClr>
                </a:gs>
                <a:gs pos="100000">
                  <a:srgbClr val="FFA52D">
                    <a:lumMod val="45000"/>
                    <a:lumOff val="55000"/>
                  </a:srgbClr>
                </a:gs>
              </a:gsLst>
              <a:lin ang="0" scaled="1"/>
              <a:tileRect/>
            </a:gradFill>
            <a:ln w="25400" cap="flat" cmpd="sng" algn="ctr">
              <a:noFill/>
              <a:prstDash val="solid"/>
            </a:ln>
            <a:effectLst/>
          </p:spPr>
          <p:txBody>
            <a:bodyPr rot="0" spcFirstLastPara="0" vertOverflow="overflow" horzOverflow="overflow" vert="horz" wrap="square" lIns="91408" tIns="45703" rIns="91408" bIns="45703" numCol="1" spcCol="0" rtlCol="0" fromWordArt="0" anchor="ctr" anchorCtr="0" forceAA="0" compatLnSpc="1">
              <a:noAutofit/>
            </a:bodyPr>
            <a:lstStyle/>
            <a:p>
              <a:pPr algn="ctr"/>
              <a:endParaRPr lang="zh-CN" altLang="en-US" kern="0">
                <a:solidFill>
                  <a:sysClr val="window" lastClr="FFFFFF"/>
                </a:solidFill>
                <a:latin typeface="Calibri" panose="020F0502020204030204"/>
                <a:ea typeface="宋体" panose="02010600030101010101" pitchFamily="2" charset="-122"/>
              </a:endParaRPr>
            </a:p>
          </p:txBody>
        </p:sp>
        <p:sp>
          <p:nvSpPr>
            <p:cNvPr id="45" name="五边形 44"/>
            <p:cNvSpPr/>
            <p:nvPr userDrawn="1"/>
          </p:nvSpPr>
          <p:spPr>
            <a:xfrm>
              <a:off x="3003984" y="3395805"/>
              <a:ext cx="2541816" cy="432000"/>
            </a:xfrm>
            <a:prstGeom prst="homePlate">
              <a:avLst/>
            </a:prstGeom>
            <a:gradFill flip="none" rotWithShape="1">
              <a:gsLst>
                <a:gs pos="0">
                  <a:srgbClr val="FF9300"/>
                </a:gs>
                <a:gs pos="20000">
                  <a:srgbClr val="FF9C19"/>
                </a:gs>
                <a:gs pos="100000">
                  <a:srgbClr val="FFA52D"/>
                </a:gs>
              </a:gsLst>
              <a:lin ang="0" scaled="1"/>
              <a:tileRect/>
            </a:gra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08" tIns="45703" rIns="91408" bIns="45703" numCol="1" spcCol="0" rtlCol="0" fromWordArt="0" anchor="ctr" anchorCtr="0" forceAA="0" compatLnSpc="1">
              <a:noAutofit/>
            </a:bodyPr>
            <a:lstStyle/>
            <a:p>
              <a:pPr algn="ctr"/>
              <a:endParaRPr lang="zh-CN" altLang="en-US" kern="0">
                <a:solidFill>
                  <a:sysClr val="window" lastClr="FFFFFF"/>
                </a:solidFill>
                <a:latin typeface="Calibri" panose="020F0502020204030204"/>
                <a:ea typeface="宋体" panose="02010600030101010101" pitchFamily="2" charset="-122"/>
              </a:endParaRPr>
            </a:p>
          </p:txBody>
        </p:sp>
        <p:sp>
          <p:nvSpPr>
            <p:cNvPr id="46" name="矩形 2"/>
            <p:cNvSpPr/>
            <p:nvPr userDrawn="1"/>
          </p:nvSpPr>
          <p:spPr>
            <a:xfrm flipV="1">
              <a:off x="30529" y="1611197"/>
              <a:ext cx="2975724" cy="432000"/>
            </a:xfrm>
            <a:prstGeom prst="rect">
              <a:avLst/>
            </a:prstGeom>
            <a:gradFill flip="none" rotWithShape="1">
              <a:gsLst>
                <a:gs pos="0">
                  <a:srgbClr val="FF9300"/>
                </a:gs>
                <a:gs pos="20000">
                  <a:srgbClr val="FF9C19"/>
                </a:gs>
                <a:gs pos="100000">
                  <a:srgbClr val="FFA52D"/>
                </a:gs>
              </a:gsLst>
              <a:lin ang="0" scaled="1"/>
              <a:tileRect/>
            </a:gra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08" tIns="45703" rIns="91408" bIns="45703" numCol="1" spcCol="0" rtlCol="0" fromWordArt="0" anchor="ctr" anchorCtr="0" forceAA="0" compatLnSpc="1">
              <a:noAutofit/>
            </a:bodyPr>
            <a:lstStyle/>
            <a:p>
              <a:pPr lvl="0" algn="ctr"/>
              <a:endParaRPr lang="zh-CN" altLang="en-US" kern="0">
                <a:solidFill>
                  <a:sysClr val="window" lastClr="FFFFFF"/>
                </a:solidFill>
                <a:latin typeface="Calibri" panose="020F0502020204030204"/>
                <a:ea typeface="宋体" panose="02010600030101010101" pitchFamily="2" charset="-122"/>
              </a:endParaRPr>
            </a:p>
          </p:txBody>
        </p:sp>
        <p:sp>
          <p:nvSpPr>
            <p:cNvPr id="47" name="矩形 2"/>
            <p:cNvSpPr/>
            <p:nvPr userDrawn="1"/>
          </p:nvSpPr>
          <p:spPr>
            <a:xfrm flipV="1">
              <a:off x="16674" y="2074822"/>
              <a:ext cx="2975724" cy="432000"/>
            </a:xfrm>
            <a:prstGeom prst="rect">
              <a:avLst/>
            </a:prstGeom>
            <a:gradFill flip="none" rotWithShape="1">
              <a:gsLst>
                <a:gs pos="0">
                  <a:srgbClr val="FF9300">
                    <a:lumMod val="40000"/>
                    <a:lumOff val="60000"/>
                  </a:srgbClr>
                </a:gs>
                <a:gs pos="47000">
                  <a:srgbClr val="FF9C19">
                    <a:lumMod val="45000"/>
                    <a:lumOff val="55000"/>
                  </a:srgbClr>
                </a:gs>
                <a:gs pos="100000">
                  <a:srgbClr val="FFA52D">
                    <a:lumMod val="50000"/>
                    <a:lumOff val="50000"/>
                  </a:srgbClr>
                </a:gs>
              </a:gsLst>
              <a:lin ang="10800000" scaled="1"/>
              <a:tileRect/>
            </a:gradFill>
            <a:ln w="25400" cap="flat" cmpd="sng" algn="ctr">
              <a:noFill/>
              <a:prstDash val="solid"/>
            </a:ln>
            <a:effectLst/>
          </p:spPr>
          <p:txBody>
            <a:bodyPr rot="0" spcFirstLastPara="0" vertOverflow="overflow" horzOverflow="overflow" vert="horz" wrap="square" lIns="91408" tIns="45703" rIns="91408" bIns="45703" numCol="1" spcCol="0" rtlCol="0" fromWordArt="0" anchor="ctr" anchorCtr="0" forceAA="0" compatLnSpc="1">
              <a:noAutofit/>
            </a:bodyPr>
            <a:lstStyle/>
            <a:p>
              <a:pPr algn="ctr"/>
              <a:endParaRPr lang="zh-CN" altLang="en-US" kern="0">
                <a:solidFill>
                  <a:sysClr val="window" lastClr="FFFFFF"/>
                </a:solidFill>
                <a:latin typeface="Calibri" panose="020F0502020204030204"/>
                <a:ea typeface="宋体" panose="02010600030101010101" pitchFamily="2" charset="-122"/>
              </a:endParaRPr>
            </a:p>
          </p:txBody>
        </p:sp>
        <p:sp>
          <p:nvSpPr>
            <p:cNvPr id="48" name="矩形 2"/>
            <p:cNvSpPr/>
            <p:nvPr userDrawn="1"/>
          </p:nvSpPr>
          <p:spPr>
            <a:xfrm flipV="1">
              <a:off x="30529" y="2511695"/>
              <a:ext cx="2975724" cy="432000"/>
            </a:xfrm>
            <a:prstGeom prst="rect">
              <a:avLst/>
            </a:prstGeom>
            <a:gradFill flip="none" rotWithShape="1">
              <a:gsLst>
                <a:gs pos="0">
                  <a:srgbClr val="FF9300"/>
                </a:gs>
                <a:gs pos="20000">
                  <a:srgbClr val="FF9C19"/>
                </a:gs>
                <a:gs pos="100000">
                  <a:srgbClr val="FFA52D"/>
                </a:gs>
              </a:gsLst>
              <a:lin ang="0" scaled="1"/>
              <a:tileRect/>
            </a:gra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08" tIns="45703" rIns="91408" bIns="45703" numCol="1" spcCol="0" rtlCol="0" fromWordArt="0" anchor="ctr" anchorCtr="0" forceAA="0" compatLnSpc="1">
              <a:noAutofit/>
            </a:bodyPr>
            <a:lstStyle/>
            <a:p>
              <a:pPr lvl="0" algn="ctr"/>
              <a:endParaRPr lang="zh-CN" altLang="en-US" kern="0">
                <a:solidFill>
                  <a:sysClr val="window" lastClr="FFFFFF"/>
                </a:solidFill>
                <a:latin typeface="Calibri" panose="020F0502020204030204"/>
                <a:ea typeface="宋体" panose="02010600030101010101" pitchFamily="2" charset="-122"/>
              </a:endParaRPr>
            </a:p>
          </p:txBody>
        </p:sp>
        <p:sp>
          <p:nvSpPr>
            <p:cNvPr id="49" name="矩形 2"/>
            <p:cNvSpPr/>
            <p:nvPr userDrawn="1"/>
          </p:nvSpPr>
          <p:spPr>
            <a:xfrm flipV="1">
              <a:off x="16674" y="2967661"/>
              <a:ext cx="2975724" cy="432000"/>
            </a:xfrm>
            <a:prstGeom prst="rect">
              <a:avLst/>
            </a:prstGeom>
            <a:gradFill flip="none" rotWithShape="1">
              <a:gsLst>
                <a:gs pos="0">
                  <a:srgbClr val="FF9300">
                    <a:lumMod val="40000"/>
                    <a:lumOff val="60000"/>
                  </a:srgbClr>
                </a:gs>
                <a:gs pos="47000">
                  <a:srgbClr val="FF9C19">
                    <a:lumMod val="45000"/>
                    <a:lumOff val="55000"/>
                  </a:srgbClr>
                </a:gs>
                <a:gs pos="100000">
                  <a:srgbClr val="FFA52D">
                    <a:lumMod val="50000"/>
                    <a:lumOff val="50000"/>
                  </a:srgbClr>
                </a:gs>
              </a:gsLst>
              <a:lin ang="10800000" scaled="1"/>
              <a:tileRect/>
            </a:gradFill>
            <a:ln w="25400" cap="flat" cmpd="sng" algn="ctr">
              <a:noFill/>
              <a:prstDash val="solid"/>
            </a:ln>
            <a:effectLst/>
          </p:spPr>
          <p:txBody>
            <a:bodyPr rot="0" spcFirstLastPara="0" vertOverflow="overflow" horzOverflow="overflow" vert="horz" wrap="square" lIns="91408" tIns="45703" rIns="91408" bIns="45703" numCol="1" spcCol="0" rtlCol="0" fromWordArt="0" anchor="ctr" anchorCtr="0" forceAA="0" compatLnSpc="1">
              <a:noAutofit/>
            </a:bodyPr>
            <a:lstStyle/>
            <a:p>
              <a:pPr algn="ctr"/>
              <a:endParaRPr lang="zh-CN" altLang="en-US" kern="0">
                <a:solidFill>
                  <a:sysClr val="window" lastClr="FFFFFF"/>
                </a:solidFill>
                <a:latin typeface="Calibri" panose="020F0502020204030204"/>
                <a:ea typeface="宋体" panose="02010600030101010101" pitchFamily="2" charset="-122"/>
              </a:endParaRPr>
            </a:p>
          </p:txBody>
        </p:sp>
        <p:sp>
          <p:nvSpPr>
            <p:cNvPr id="50" name="矩形 2"/>
            <p:cNvSpPr/>
            <p:nvPr userDrawn="1"/>
          </p:nvSpPr>
          <p:spPr>
            <a:xfrm flipV="1">
              <a:off x="30529" y="3390679"/>
              <a:ext cx="2975724" cy="432000"/>
            </a:xfrm>
            <a:prstGeom prst="rect">
              <a:avLst/>
            </a:prstGeom>
            <a:gradFill flip="none" rotWithShape="1">
              <a:gsLst>
                <a:gs pos="0">
                  <a:srgbClr val="FF9300"/>
                </a:gs>
                <a:gs pos="20000">
                  <a:srgbClr val="FF9C19"/>
                </a:gs>
                <a:gs pos="100000">
                  <a:srgbClr val="FFA52D"/>
                </a:gs>
              </a:gsLst>
              <a:lin ang="0" scaled="1"/>
              <a:tileRect/>
            </a:gra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08" tIns="45703" rIns="91408" bIns="45703" numCol="1" spcCol="0" rtlCol="0" fromWordArt="0" anchor="ctr" anchorCtr="0" forceAA="0" compatLnSpc="1">
              <a:noAutofit/>
            </a:bodyPr>
            <a:lstStyle/>
            <a:p>
              <a:pPr lvl="0" algn="ctr"/>
              <a:endParaRPr lang="zh-CN" altLang="en-US" kern="0">
                <a:solidFill>
                  <a:sysClr val="window" lastClr="FFFFFF"/>
                </a:solidFill>
                <a:latin typeface="Calibri" panose="020F0502020204030204"/>
                <a:ea typeface="宋体" panose="02010600030101010101" pitchFamily="2" charset="-122"/>
              </a:endParaRPr>
            </a:p>
          </p:txBody>
        </p:sp>
        <p:sp>
          <p:nvSpPr>
            <p:cNvPr id="51" name="矩形 2"/>
            <p:cNvSpPr/>
            <p:nvPr userDrawn="1"/>
          </p:nvSpPr>
          <p:spPr>
            <a:xfrm flipV="1">
              <a:off x="16674" y="3853468"/>
              <a:ext cx="2975724" cy="432000"/>
            </a:xfrm>
            <a:prstGeom prst="rect">
              <a:avLst/>
            </a:prstGeom>
            <a:gradFill flip="none" rotWithShape="1">
              <a:gsLst>
                <a:gs pos="0">
                  <a:srgbClr val="FF9300">
                    <a:lumMod val="40000"/>
                    <a:lumOff val="60000"/>
                  </a:srgbClr>
                </a:gs>
                <a:gs pos="47000">
                  <a:srgbClr val="FF9C19">
                    <a:lumMod val="45000"/>
                    <a:lumOff val="55000"/>
                  </a:srgbClr>
                </a:gs>
                <a:gs pos="100000">
                  <a:srgbClr val="FFA52D">
                    <a:lumMod val="50000"/>
                    <a:lumOff val="50000"/>
                  </a:srgbClr>
                </a:gs>
              </a:gsLst>
              <a:lin ang="10800000" scaled="1"/>
              <a:tileRect/>
            </a:gradFill>
            <a:ln w="25400" cap="flat" cmpd="sng" algn="ctr">
              <a:noFill/>
              <a:prstDash val="solid"/>
            </a:ln>
            <a:effectLst/>
          </p:spPr>
          <p:txBody>
            <a:bodyPr rot="0" spcFirstLastPara="0" vertOverflow="overflow" horzOverflow="overflow" vert="horz" wrap="square" lIns="91408" tIns="45703" rIns="91408" bIns="45703" numCol="1" spcCol="0" rtlCol="0" fromWordArt="0" anchor="ctr" anchorCtr="0" forceAA="0" compatLnSpc="1">
              <a:noAutofit/>
            </a:bodyPr>
            <a:lstStyle/>
            <a:p>
              <a:pPr algn="ctr"/>
              <a:endParaRPr lang="zh-CN" altLang="en-US" kern="0">
                <a:solidFill>
                  <a:sysClr val="window" lastClr="FFFFFF"/>
                </a:solidFill>
                <a:latin typeface="Calibri" panose="020F0502020204030204"/>
                <a:ea typeface="宋体" panose="02010600030101010101" pitchFamily="2" charset="-122"/>
              </a:endParaRPr>
            </a:p>
          </p:txBody>
        </p:sp>
        <p:sp>
          <p:nvSpPr>
            <p:cNvPr id="52" name="矩形 2"/>
            <p:cNvSpPr/>
            <p:nvPr userDrawn="1"/>
          </p:nvSpPr>
          <p:spPr>
            <a:xfrm flipV="1">
              <a:off x="30529" y="4276486"/>
              <a:ext cx="2975724" cy="432000"/>
            </a:xfrm>
            <a:prstGeom prst="rect">
              <a:avLst/>
            </a:prstGeom>
            <a:gradFill flip="none" rotWithShape="1">
              <a:gsLst>
                <a:gs pos="0">
                  <a:srgbClr val="FF9300"/>
                </a:gs>
                <a:gs pos="20000">
                  <a:srgbClr val="FF9C19"/>
                </a:gs>
                <a:gs pos="100000">
                  <a:srgbClr val="FFA52D"/>
                </a:gs>
              </a:gsLst>
              <a:lin ang="0" scaled="1"/>
              <a:tileRect/>
            </a:gra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08" tIns="45703" rIns="91408" bIns="45703" numCol="1" spcCol="0" rtlCol="0" fromWordArt="0" anchor="ctr" anchorCtr="0" forceAA="0" compatLnSpc="1">
              <a:noAutofit/>
            </a:bodyPr>
            <a:lstStyle/>
            <a:p>
              <a:pPr lvl="0" algn="ctr"/>
              <a:endParaRPr lang="zh-CN" altLang="en-US" kern="0">
                <a:solidFill>
                  <a:sysClr val="window" lastClr="FFFFFF"/>
                </a:solidFill>
                <a:latin typeface="Calibri" panose="020F0502020204030204"/>
                <a:ea typeface="宋体" panose="02010600030101010101" pitchFamily="2" charset="-122"/>
              </a:endParaRPr>
            </a:p>
          </p:txBody>
        </p:sp>
        <p:sp>
          <p:nvSpPr>
            <p:cNvPr id="53" name="矩形 2"/>
            <p:cNvSpPr/>
            <p:nvPr userDrawn="1"/>
          </p:nvSpPr>
          <p:spPr>
            <a:xfrm flipV="1">
              <a:off x="16674" y="4727684"/>
              <a:ext cx="2975724" cy="432000"/>
            </a:xfrm>
            <a:prstGeom prst="rect">
              <a:avLst/>
            </a:prstGeom>
            <a:gradFill flip="none" rotWithShape="1">
              <a:gsLst>
                <a:gs pos="0">
                  <a:srgbClr val="FF9300">
                    <a:lumMod val="40000"/>
                    <a:lumOff val="60000"/>
                  </a:srgbClr>
                </a:gs>
                <a:gs pos="47000">
                  <a:srgbClr val="FF9C19">
                    <a:lumMod val="45000"/>
                    <a:lumOff val="55000"/>
                  </a:srgbClr>
                </a:gs>
                <a:gs pos="100000">
                  <a:srgbClr val="FFA52D">
                    <a:lumMod val="50000"/>
                    <a:lumOff val="50000"/>
                  </a:srgbClr>
                </a:gs>
              </a:gsLst>
              <a:lin ang="10800000" scaled="1"/>
              <a:tileRect/>
            </a:gradFill>
            <a:ln w="25400" cap="flat" cmpd="sng" algn="ctr">
              <a:noFill/>
              <a:prstDash val="solid"/>
            </a:ln>
            <a:effectLst/>
          </p:spPr>
          <p:txBody>
            <a:bodyPr rot="0" spcFirstLastPara="0" vertOverflow="overflow" horzOverflow="overflow" vert="horz" wrap="square" lIns="91408" tIns="45703" rIns="91408" bIns="45703" numCol="1" spcCol="0" rtlCol="0" fromWordArt="0" anchor="ctr" anchorCtr="0" forceAA="0" compatLnSpc="1">
              <a:noAutofit/>
            </a:bodyPr>
            <a:lstStyle/>
            <a:p>
              <a:pPr algn="ctr"/>
              <a:endParaRPr lang="zh-CN" altLang="en-US" kern="0">
                <a:solidFill>
                  <a:sysClr val="window" lastClr="FFFFFF"/>
                </a:solidFill>
                <a:latin typeface="Calibri" panose="020F0502020204030204"/>
                <a:ea typeface="宋体" panose="02010600030101010101" pitchFamily="2" charset="-122"/>
              </a:endParaRPr>
            </a:p>
          </p:txBody>
        </p:sp>
        <p:sp>
          <p:nvSpPr>
            <p:cNvPr id="54" name="矩形 2"/>
            <p:cNvSpPr/>
            <p:nvPr userDrawn="1"/>
          </p:nvSpPr>
          <p:spPr>
            <a:xfrm flipV="1">
              <a:off x="30529" y="5136847"/>
              <a:ext cx="2975724" cy="432000"/>
            </a:xfrm>
            <a:prstGeom prst="rect">
              <a:avLst/>
            </a:prstGeom>
            <a:gradFill flip="none" rotWithShape="1">
              <a:gsLst>
                <a:gs pos="0">
                  <a:srgbClr val="FF9300"/>
                </a:gs>
                <a:gs pos="20000">
                  <a:srgbClr val="FF9C19"/>
                </a:gs>
                <a:gs pos="100000">
                  <a:srgbClr val="FFA52D"/>
                </a:gs>
              </a:gsLst>
              <a:lin ang="0" scaled="1"/>
              <a:tileRect/>
            </a:gra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08" tIns="45703" rIns="91408" bIns="45703" numCol="1" spcCol="0" rtlCol="0" fromWordArt="0" anchor="ctr" anchorCtr="0" forceAA="0" compatLnSpc="1">
              <a:noAutofit/>
            </a:bodyPr>
            <a:lstStyle/>
            <a:p>
              <a:pPr lvl="0" algn="ctr"/>
              <a:endParaRPr lang="zh-CN" altLang="en-US" kern="0">
                <a:solidFill>
                  <a:sysClr val="window" lastClr="FFFFFF"/>
                </a:solidFill>
                <a:latin typeface="Calibri" panose="020F0502020204030204"/>
                <a:ea typeface="宋体" panose="02010600030101010101" pitchFamily="2" charset="-122"/>
              </a:endParaRPr>
            </a:p>
          </p:txBody>
        </p:sp>
        <p:sp>
          <p:nvSpPr>
            <p:cNvPr id="55" name="TextBox 18"/>
            <p:cNvSpPr txBox="1"/>
            <p:nvPr userDrawn="1"/>
          </p:nvSpPr>
          <p:spPr>
            <a:xfrm>
              <a:off x="3171775" y="3374922"/>
              <a:ext cx="1655322" cy="491490"/>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defRPr/>
              </a:pPr>
              <a:r>
                <a:rPr kumimoji="0" lang="zh-CN" altLang="en-US" sz="20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模块四</a:t>
              </a:r>
            </a:p>
          </p:txBody>
        </p:sp>
      </p:grpSp>
      <p:sp>
        <p:nvSpPr>
          <p:cNvPr id="57" name="TextBox 12"/>
          <p:cNvSpPr txBox="1"/>
          <p:nvPr userDrawn="1"/>
        </p:nvSpPr>
        <p:spPr>
          <a:xfrm>
            <a:off x="5685351" y="4225234"/>
            <a:ext cx="4982681" cy="450850"/>
          </a:xfrm>
          <a:prstGeom prst="rect">
            <a:avLst/>
          </a:prstGeom>
          <a:noFill/>
        </p:spPr>
        <p:txBody>
          <a:bodyPr wrap="square" rtlCol="0">
            <a:spAutoFit/>
          </a:bodyPr>
          <a:lstStyle/>
          <a:p>
            <a:pPr marL="0" marR="0" lvl="0" indent="0" algn="l" defTabSz="914400" eaLnBrk="1" fontAlgn="auto" latinLnBrk="0" hangingPunct="1">
              <a:lnSpc>
                <a:spcPct val="130000"/>
              </a:lnSpc>
              <a:spcBef>
                <a:spcPts val="0"/>
              </a:spcBef>
              <a:spcAft>
                <a:spcPts val="0"/>
              </a:spcAft>
              <a:buClrTx/>
              <a:buSzTx/>
              <a:buFontTx/>
              <a:buNone/>
              <a:defRPr/>
            </a:pPr>
            <a:r>
              <a:rPr kumimoji="0" lang="en-US" altLang="zh-CN" b="1" i="0" u="none" strike="noStrike" kern="0" cap="none" spc="0" normalizeH="0" baseline="0" noProof="0" dirty="0">
                <a:ln>
                  <a:noFill/>
                </a:ln>
                <a:solidFill>
                  <a:srgbClr val="686868"/>
                </a:solidFill>
                <a:effectLst/>
                <a:uLnTx/>
                <a:uFillTx/>
                <a:latin typeface="微软雅黑" panose="020B0503020204020204" pitchFamily="34" charset="-122"/>
                <a:ea typeface="微软雅黑" panose="020B0503020204020204" pitchFamily="34" charset="-122"/>
              </a:rPr>
              <a:t>PowerPoint 2016</a:t>
            </a:r>
            <a:r>
              <a:rPr kumimoji="0" lang="zh-CN" altLang="en-US" b="1" i="0" u="none" strike="noStrike" kern="0" cap="none" spc="0" normalizeH="0" baseline="0" noProof="0" dirty="0">
                <a:ln>
                  <a:noFill/>
                </a:ln>
                <a:solidFill>
                  <a:srgbClr val="686868"/>
                </a:solidFill>
                <a:effectLst/>
                <a:uLnTx/>
                <a:uFillTx/>
                <a:latin typeface="微软雅黑" panose="020B0503020204020204" pitchFamily="34" charset="-122"/>
                <a:ea typeface="微软雅黑" panose="020B0503020204020204" pitchFamily="34" charset="-122"/>
              </a:rPr>
              <a:t>演示文稿软件</a:t>
            </a:r>
          </a:p>
        </p:txBody>
      </p:sp>
    </p:spTree>
  </p:cSld>
  <p:clrMapOvr>
    <a:masterClrMapping/>
  </p:clrMapOvr>
  <p:transition>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过渡页">
    <p:spTree>
      <p:nvGrpSpPr>
        <p:cNvPr id="1" name=""/>
        <p:cNvGrpSpPr/>
        <p:nvPr/>
      </p:nvGrpSpPr>
      <p:grpSpPr>
        <a:xfrm>
          <a:off x="0" y="0"/>
          <a:ext cx="0" cy="0"/>
          <a:chOff x="0" y="0"/>
          <a:chExt cx="0" cy="0"/>
        </a:xfrm>
      </p:grpSpPr>
      <p:sp>
        <p:nvSpPr>
          <p:cNvPr id="9" name="椭圆 8"/>
          <p:cNvSpPr/>
          <p:nvPr userDrawn="1"/>
        </p:nvSpPr>
        <p:spPr>
          <a:xfrm>
            <a:off x="9982408" y="188640"/>
            <a:ext cx="1943204" cy="1944216"/>
          </a:xfrm>
          <a:prstGeom prst="ellipse">
            <a:avLst/>
          </a:prstGeom>
          <a:solidFill>
            <a:srgbClr val="FF93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a:p>
        </p:txBody>
      </p:sp>
      <p:sp>
        <p:nvSpPr>
          <p:cNvPr id="10" name="TextBox 15"/>
          <p:cNvSpPr txBox="1"/>
          <p:nvPr userDrawn="1"/>
        </p:nvSpPr>
        <p:spPr>
          <a:xfrm>
            <a:off x="10198320" y="1226210"/>
            <a:ext cx="1511380" cy="337185"/>
          </a:xfrm>
          <a:prstGeom prst="rect">
            <a:avLst/>
          </a:prstGeom>
          <a:noFill/>
        </p:spPr>
        <p:txBody>
          <a:bodyPr wrap="square" rtlCol="0">
            <a:spAutoFit/>
          </a:bodyPr>
          <a:lstStyle/>
          <a:p>
            <a:pPr algn="ctr"/>
            <a:r>
              <a:rPr lang="en-US" altLang="zh-CN" sz="1600">
                <a:solidFill>
                  <a:schemeClr val="bg1"/>
                </a:solidFill>
                <a:latin typeface="Agency FB" panose="020B0503020202020204" pitchFamily="34" charset="0"/>
                <a:ea typeface="Adobe 宋体 Std L" pitchFamily="18" charset="-122"/>
              </a:rPr>
              <a:t>Transition Page</a:t>
            </a:r>
          </a:p>
        </p:txBody>
      </p:sp>
      <p:sp>
        <p:nvSpPr>
          <p:cNvPr id="11" name="文本框 8"/>
          <p:cNvSpPr txBox="1"/>
          <p:nvPr userDrawn="1"/>
        </p:nvSpPr>
        <p:spPr>
          <a:xfrm>
            <a:off x="10198320" y="785677"/>
            <a:ext cx="1511380" cy="368300"/>
          </a:xfrm>
          <a:prstGeom prst="rect">
            <a:avLst/>
          </a:prstGeom>
          <a:noFill/>
        </p:spPr>
        <p:txBody>
          <a:bodyPr wrap="square" rtlCol="0">
            <a:spAutoFit/>
          </a:bodyPr>
          <a:lstStyle/>
          <a:p>
            <a:pPr algn="ctr"/>
            <a:r>
              <a:rPr lang="zh-CN" altLang="en-US" b="1">
                <a:solidFill>
                  <a:schemeClr val="bg1"/>
                </a:solidFill>
                <a:ea typeface="微软雅黑" panose="020B0503020204020204" pitchFamily="34" charset="-122"/>
              </a:rPr>
              <a:t>过渡页</a:t>
            </a:r>
          </a:p>
        </p:txBody>
      </p:sp>
      <p:sp>
        <p:nvSpPr>
          <p:cNvPr id="12" name="五边形 11"/>
          <p:cNvSpPr/>
          <p:nvPr userDrawn="1"/>
        </p:nvSpPr>
        <p:spPr>
          <a:xfrm flipH="1">
            <a:off x="11205907" y="5950072"/>
            <a:ext cx="986093"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08" tIns="45703" rIns="91408" bIns="45703" numCol="1" spcCol="0" rtlCol="0" fromWordArt="0" anchor="ctr" anchorCtr="0" forceAA="0" compatLnSpc="1">
            <a:noAutofit/>
          </a:bodyPr>
          <a:lstStyle/>
          <a:p>
            <a:pPr algn="ctr"/>
            <a:endParaRPr lang="zh-CN" altLang="en-US" kern="0">
              <a:solidFill>
                <a:sysClr val="window" lastClr="FFFFFF"/>
              </a:solidFill>
              <a:latin typeface="Calibri" panose="020F0502020204030204"/>
              <a:ea typeface="宋体" panose="02010600030101010101" pitchFamily="2" charset="-122"/>
            </a:endParaRPr>
          </a:p>
        </p:txBody>
      </p:sp>
      <p:sp>
        <p:nvSpPr>
          <p:cNvPr id="13" name="TextBox 15"/>
          <p:cNvSpPr txBox="1"/>
          <p:nvPr userDrawn="1"/>
        </p:nvSpPr>
        <p:spPr>
          <a:xfrm>
            <a:off x="11373907" y="6032823"/>
            <a:ext cx="650091" cy="337185"/>
          </a:xfrm>
          <a:prstGeom prst="rect">
            <a:avLst/>
          </a:prstGeom>
          <a:noFill/>
        </p:spPr>
        <p:txBody>
          <a:bodyPr wrap="square"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r>
              <a:rPr lang="zh-CN" altLang="en-US" sz="160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ransition>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第一章">
    <p:spTree>
      <p:nvGrpSpPr>
        <p:cNvPr id="1" name=""/>
        <p:cNvGrpSpPr/>
        <p:nvPr/>
      </p:nvGrpSpPr>
      <p:grpSpPr>
        <a:xfrm>
          <a:off x="0" y="0"/>
          <a:ext cx="0" cy="0"/>
          <a:chOff x="0" y="0"/>
          <a:chExt cx="0" cy="0"/>
        </a:xfrm>
      </p:grpSpPr>
    </p:spTree>
  </p:cSld>
  <p:clrMapOvr>
    <a:masterClrMapping/>
  </p:clrMapOvr>
  <p:transition>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矩形 3"/>
          <p:cNvSpPr/>
          <p:nvPr userDrawn="1"/>
        </p:nvSpPr>
        <p:spPr>
          <a:xfrm>
            <a:off x="7345531" y="233823"/>
            <a:ext cx="4846787" cy="41781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marL="0" algn="ctr" defTabSz="609600" rtl="0" eaLnBrk="1" latinLnBrk="0" hangingPunct="1"/>
            <a:r>
              <a:rPr sz="2000" dirty="0">
                <a:solidFill>
                  <a:srgbClr val="FFC000"/>
                </a:solidFill>
              </a:rPr>
              <a:t>人工智能与大数据学院</a:t>
            </a: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609616" y="1200206"/>
            <a:ext cx="5384940" cy="3394232"/>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97761" y="1200206"/>
            <a:ext cx="5384940" cy="3394232"/>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a:xfrm>
            <a:off x="609616" y="6356646"/>
            <a:ext cx="2844875" cy="365142"/>
          </a:xfrm>
          <a:prstGeom prst="rect">
            <a:avLst/>
          </a:prstGeom>
        </p:spPr>
        <p:txBody>
          <a:bodyPr/>
          <a:lstStyle/>
          <a:p>
            <a:fld id="{A4478B1A-B55F-B448-8D41-B2C8119CD55F}" type="datetimeFigureOut">
              <a:rPr kumimoji="1" lang="zh-CN" altLang="en-US" smtClean="0"/>
              <a:t>2024/11/20</a:t>
            </a:fld>
            <a:endParaRPr kumimoji="1" lang="zh-CN" altLang="en-US"/>
          </a:p>
        </p:txBody>
      </p:sp>
      <p:sp>
        <p:nvSpPr>
          <p:cNvPr id="6" name="页脚占位符 5"/>
          <p:cNvSpPr>
            <a:spLocks noGrp="1"/>
          </p:cNvSpPr>
          <p:nvPr>
            <p:ph type="ftr" sz="quarter" idx="11"/>
          </p:nvPr>
        </p:nvSpPr>
        <p:spPr>
          <a:xfrm>
            <a:off x="4165709" y="6356646"/>
            <a:ext cx="3860900" cy="365142"/>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737828" y="6356646"/>
            <a:ext cx="2844875" cy="365142"/>
          </a:xfrm>
          <a:prstGeom prst="rect">
            <a:avLst/>
          </a:prstGeom>
        </p:spPr>
        <p:txBody>
          <a:bodyPr/>
          <a:lstStyle/>
          <a:p>
            <a:fld id="{6FB5632D-8C7B-294A-814F-B6ED889989BD}" type="slidenum">
              <a:rPr kumimoji="1" lang="zh-CN" altLang="en-US" smtClean="0"/>
              <a:t>‹#›</a:t>
            </a:fld>
            <a:endParaRPr kumimoji="1" lang="zh-CN" alt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16" y="274651"/>
            <a:ext cx="10973087" cy="1143053"/>
          </a:xfrm>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609616" y="1535185"/>
            <a:ext cx="5387058" cy="639793"/>
          </a:xfrm>
        </p:spPr>
        <p:txBody>
          <a:bodyPr anchor="b"/>
          <a:lstStyle>
            <a:lvl1pPr marL="0" indent="0">
              <a:buNone/>
              <a:defRPr sz="32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330" indent="0">
              <a:buNone/>
              <a:defRPr sz="2100" b="1"/>
            </a:lvl7pPr>
            <a:lvl8pPr marL="4265930" indent="0">
              <a:buNone/>
              <a:defRPr sz="2100" b="1"/>
            </a:lvl8pPr>
            <a:lvl9pPr marL="4875530" indent="0">
              <a:buNone/>
              <a:defRPr sz="2100" b="1"/>
            </a:lvl9pPr>
          </a:lstStyle>
          <a:p>
            <a:pPr lvl="0"/>
            <a:r>
              <a:rPr kumimoji="1" lang="zh-CN" altLang="en-US"/>
              <a:t>单击此处编辑母版文本样式</a:t>
            </a:r>
          </a:p>
        </p:txBody>
      </p:sp>
      <p:sp>
        <p:nvSpPr>
          <p:cNvPr id="4" name="内容占位符 3"/>
          <p:cNvSpPr>
            <a:spLocks noGrp="1"/>
          </p:cNvSpPr>
          <p:nvPr>
            <p:ph sz="half" idx="2"/>
          </p:nvPr>
        </p:nvSpPr>
        <p:spPr>
          <a:xfrm>
            <a:off x="609616" y="2174975"/>
            <a:ext cx="5387058" cy="3951471"/>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93530" y="1535185"/>
            <a:ext cx="5389174" cy="639793"/>
          </a:xfrm>
        </p:spPr>
        <p:txBody>
          <a:bodyPr anchor="b"/>
          <a:lstStyle>
            <a:lvl1pPr marL="0" indent="0">
              <a:buNone/>
              <a:defRPr sz="32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330" indent="0">
              <a:buNone/>
              <a:defRPr sz="2100" b="1"/>
            </a:lvl7pPr>
            <a:lvl8pPr marL="4265930" indent="0">
              <a:buNone/>
              <a:defRPr sz="2100" b="1"/>
            </a:lvl8pPr>
            <a:lvl9pPr marL="4875530" indent="0">
              <a:buNone/>
              <a:defRPr sz="2100" b="1"/>
            </a:lvl9pPr>
          </a:lstStyle>
          <a:p>
            <a:pPr lvl="0"/>
            <a:r>
              <a:rPr kumimoji="1" lang="zh-CN" altLang="en-US"/>
              <a:t>单击此处编辑母版文本样式</a:t>
            </a:r>
          </a:p>
        </p:txBody>
      </p:sp>
      <p:sp>
        <p:nvSpPr>
          <p:cNvPr id="6" name="内容占位符 5"/>
          <p:cNvSpPr>
            <a:spLocks noGrp="1"/>
          </p:cNvSpPr>
          <p:nvPr>
            <p:ph sz="quarter" idx="4"/>
          </p:nvPr>
        </p:nvSpPr>
        <p:spPr>
          <a:xfrm>
            <a:off x="6193530" y="2174975"/>
            <a:ext cx="5389174" cy="3951471"/>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a:xfrm>
            <a:off x="609616" y="6356646"/>
            <a:ext cx="2844875" cy="365142"/>
          </a:xfrm>
          <a:prstGeom prst="rect">
            <a:avLst/>
          </a:prstGeom>
        </p:spPr>
        <p:txBody>
          <a:bodyPr/>
          <a:lstStyle/>
          <a:p>
            <a:fld id="{A4478B1A-B55F-B448-8D41-B2C8119CD55F}" type="datetimeFigureOut">
              <a:rPr kumimoji="1" lang="zh-CN" altLang="en-US" smtClean="0"/>
              <a:t>2024/11/20</a:t>
            </a:fld>
            <a:endParaRPr kumimoji="1" lang="zh-CN" altLang="en-US"/>
          </a:p>
        </p:txBody>
      </p:sp>
      <p:sp>
        <p:nvSpPr>
          <p:cNvPr id="8" name="页脚占位符 7"/>
          <p:cNvSpPr>
            <a:spLocks noGrp="1"/>
          </p:cNvSpPr>
          <p:nvPr>
            <p:ph type="ftr" sz="quarter" idx="11"/>
          </p:nvPr>
        </p:nvSpPr>
        <p:spPr>
          <a:xfrm>
            <a:off x="4165709" y="6356646"/>
            <a:ext cx="3860900" cy="365142"/>
          </a:xfrm>
          <a:prstGeom prst="rect">
            <a:avLst/>
          </a:prstGeom>
        </p:spPr>
        <p:txBody>
          <a:bodyPr/>
          <a:lstStyle/>
          <a:p>
            <a:endParaRPr kumimoji="1" lang="zh-CN" altLang="en-US"/>
          </a:p>
        </p:txBody>
      </p:sp>
      <p:sp>
        <p:nvSpPr>
          <p:cNvPr id="9" name="幻灯片编号占位符 8"/>
          <p:cNvSpPr>
            <a:spLocks noGrp="1"/>
          </p:cNvSpPr>
          <p:nvPr>
            <p:ph type="sldNum" sz="quarter" idx="12"/>
          </p:nvPr>
        </p:nvSpPr>
        <p:spPr>
          <a:xfrm>
            <a:off x="8737828" y="6356646"/>
            <a:ext cx="2844875" cy="365142"/>
          </a:xfrm>
          <a:prstGeom prst="rect">
            <a:avLst/>
          </a:prstGeom>
        </p:spPr>
        <p:txBody>
          <a:bodyPr/>
          <a:lstStyle/>
          <a:p>
            <a:fld id="{6FB5632D-8C7B-294A-814F-B6ED889989BD}" type="slidenum">
              <a:rPr kumimoji="1" lang="zh-CN" altLang="en-US" smtClean="0"/>
              <a:t>‹#›</a:t>
            </a:fld>
            <a:endParaRPr kumimoji="1"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a:xfrm>
            <a:off x="609616" y="6356646"/>
            <a:ext cx="2844875" cy="365142"/>
          </a:xfrm>
          <a:prstGeom prst="rect">
            <a:avLst/>
          </a:prstGeom>
        </p:spPr>
        <p:txBody>
          <a:bodyPr/>
          <a:lstStyle/>
          <a:p>
            <a:fld id="{A4478B1A-B55F-B448-8D41-B2C8119CD55F}" type="datetimeFigureOut">
              <a:rPr kumimoji="1" lang="zh-CN" altLang="en-US" smtClean="0"/>
              <a:t>2024/11/20</a:t>
            </a:fld>
            <a:endParaRPr kumimoji="1" lang="zh-CN" altLang="en-US"/>
          </a:p>
        </p:txBody>
      </p:sp>
      <p:sp>
        <p:nvSpPr>
          <p:cNvPr id="4" name="页脚占位符 3"/>
          <p:cNvSpPr>
            <a:spLocks noGrp="1"/>
          </p:cNvSpPr>
          <p:nvPr>
            <p:ph type="ftr" sz="quarter" idx="11"/>
          </p:nvPr>
        </p:nvSpPr>
        <p:spPr>
          <a:xfrm>
            <a:off x="4165709" y="6356646"/>
            <a:ext cx="3860900" cy="365142"/>
          </a:xfrm>
          <a:prstGeom prst="rect">
            <a:avLst/>
          </a:prstGeom>
        </p:spPr>
        <p:txBody>
          <a:bodyPr/>
          <a:lstStyle/>
          <a:p>
            <a:endParaRPr kumimoji="1" lang="zh-CN" altLang="en-US"/>
          </a:p>
        </p:txBody>
      </p:sp>
      <p:sp>
        <p:nvSpPr>
          <p:cNvPr id="5" name="幻灯片编号占位符 4"/>
          <p:cNvSpPr>
            <a:spLocks noGrp="1"/>
          </p:cNvSpPr>
          <p:nvPr>
            <p:ph type="sldNum" sz="quarter" idx="12"/>
          </p:nvPr>
        </p:nvSpPr>
        <p:spPr>
          <a:xfrm>
            <a:off x="8737828" y="6356646"/>
            <a:ext cx="2844875" cy="365142"/>
          </a:xfrm>
          <a:prstGeom prst="rect">
            <a:avLst/>
          </a:prstGeom>
        </p:spPr>
        <p:txBody>
          <a:bodyPr/>
          <a:lstStyle/>
          <a:p>
            <a:fld id="{6FB5632D-8C7B-294A-814F-B6ED889989BD}" type="slidenum">
              <a:rPr kumimoji="1" lang="zh-CN" altLang="en-US" smtClean="0"/>
              <a:t>‹#›</a:t>
            </a:fld>
            <a:endParaRPr kumimoji="1"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16" y="6356646"/>
            <a:ext cx="2844875" cy="365142"/>
          </a:xfrm>
          <a:prstGeom prst="rect">
            <a:avLst/>
          </a:prstGeom>
        </p:spPr>
        <p:txBody>
          <a:bodyPr/>
          <a:lstStyle/>
          <a:p>
            <a:fld id="{A4478B1A-B55F-B448-8D41-B2C8119CD55F}" type="datetimeFigureOut">
              <a:rPr kumimoji="1" lang="zh-CN" altLang="en-US" smtClean="0"/>
              <a:t>2024/11/20</a:t>
            </a:fld>
            <a:endParaRPr kumimoji="1" lang="zh-CN" altLang="en-US"/>
          </a:p>
        </p:txBody>
      </p:sp>
      <p:sp>
        <p:nvSpPr>
          <p:cNvPr id="3" name="页脚占位符 2"/>
          <p:cNvSpPr>
            <a:spLocks noGrp="1"/>
          </p:cNvSpPr>
          <p:nvPr>
            <p:ph type="ftr" sz="quarter" idx="11"/>
          </p:nvPr>
        </p:nvSpPr>
        <p:spPr>
          <a:xfrm>
            <a:off x="4165709" y="6356646"/>
            <a:ext cx="3860900" cy="365142"/>
          </a:xfrm>
          <a:prstGeom prst="rect">
            <a:avLst/>
          </a:prstGeom>
        </p:spPr>
        <p:txBody>
          <a:bodyPr/>
          <a:lstStyle/>
          <a:p>
            <a:endParaRPr kumimoji="1" lang="zh-CN" altLang="en-US"/>
          </a:p>
        </p:txBody>
      </p:sp>
      <p:sp>
        <p:nvSpPr>
          <p:cNvPr id="4" name="幻灯片编号占位符 3"/>
          <p:cNvSpPr>
            <a:spLocks noGrp="1"/>
          </p:cNvSpPr>
          <p:nvPr>
            <p:ph type="sldNum" sz="quarter" idx="12"/>
          </p:nvPr>
        </p:nvSpPr>
        <p:spPr>
          <a:xfrm>
            <a:off x="8737828" y="6356646"/>
            <a:ext cx="2844875" cy="365142"/>
          </a:xfrm>
          <a:prstGeom prst="rect">
            <a:avLst/>
          </a:prstGeom>
        </p:spPr>
        <p:txBody>
          <a:bodyPr/>
          <a:lstStyle/>
          <a:p>
            <a:fld id="{6FB5632D-8C7B-294A-814F-B6ED889989BD}" type="slidenum">
              <a:rPr kumimoji="1" lang="zh-CN" altLang="en-US" smtClean="0"/>
              <a:t>‹#›</a:t>
            </a:fld>
            <a:endParaRPr kumimoji="1"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18" y="273061"/>
            <a:ext cx="4011189" cy="1162105"/>
          </a:xfrm>
        </p:spPr>
        <p:txBody>
          <a:bodyPr anchor="b"/>
          <a:lstStyle>
            <a:lvl1pPr algn="l">
              <a:defRPr sz="2700" b="1"/>
            </a:lvl1pPr>
          </a:lstStyle>
          <a:p>
            <a:r>
              <a:rPr kumimoji="1" lang="zh-CN" altLang="en-US"/>
              <a:t>单击此处编辑母版标题样式</a:t>
            </a:r>
          </a:p>
        </p:txBody>
      </p:sp>
      <p:sp>
        <p:nvSpPr>
          <p:cNvPr id="3" name="内容占位符 2"/>
          <p:cNvSpPr>
            <a:spLocks noGrp="1"/>
          </p:cNvSpPr>
          <p:nvPr>
            <p:ph idx="1"/>
          </p:nvPr>
        </p:nvSpPr>
        <p:spPr>
          <a:xfrm>
            <a:off x="4766858" y="273064"/>
            <a:ext cx="6815844" cy="5853384"/>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文本占位符 3"/>
          <p:cNvSpPr>
            <a:spLocks noGrp="1"/>
          </p:cNvSpPr>
          <p:nvPr>
            <p:ph type="body" sz="half" idx="2"/>
          </p:nvPr>
        </p:nvSpPr>
        <p:spPr>
          <a:xfrm>
            <a:off x="609618" y="1435168"/>
            <a:ext cx="4011189" cy="4691280"/>
          </a:xfrm>
        </p:spPr>
        <p:txBody>
          <a:bodyPr/>
          <a:lstStyle>
            <a:lvl1pPr marL="0" indent="0">
              <a:buNone/>
              <a:defRPr sz="19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330" indent="0">
              <a:buNone/>
              <a:defRPr sz="1200"/>
            </a:lvl7pPr>
            <a:lvl8pPr marL="4265930" indent="0">
              <a:buNone/>
              <a:defRPr sz="1200"/>
            </a:lvl8pPr>
            <a:lvl9pPr marL="4875530" indent="0">
              <a:buNone/>
              <a:defRPr sz="1200"/>
            </a:lvl9pPr>
          </a:lstStyle>
          <a:p>
            <a:pPr lvl="0"/>
            <a:r>
              <a:rPr kumimoji="1" lang="zh-CN" altLang="en-US"/>
              <a:t>单击此处编辑母版文本样式</a:t>
            </a:r>
          </a:p>
        </p:txBody>
      </p:sp>
      <p:sp>
        <p:nvSpPr>
          <p:cNvPr id="5" name="日期占位符 4"/>
          <p:cNvSpPr>
            <a:spLocks noGrp="1"/>
          </p:cNvSpPr>
          <p:nvPr>
            <p:ph type="dt" sz="half" idx="10"/>
          </p:nvPr>
        </p:nvSpPr>
        <p:spPr>
          <a:xfrm>
            <a:off x="609616" y="6356646"/>
            <a:ext cx="2844875" cy="365142"/>
          </a:xfrm>
          <a:prstGeom prst="rect">
            <a:avLst/>
          </a:prstGeom>
        </p:spPr>
        <p:txBody>
          <a:bodyPr/>
          <a:lstStyle/>
          <a:p>
            <a:fld id="{A4478B1A-B55F-B448-8D41-B2C8119CD55F}" type="datetimeFigureOut">
              <a:rPr kumimoji="1" lang="zh-CN" altLang="en-US" smtClean="0"/>
              <a:t>2024/11/20</a:t>
            </a:fld>
            <a:endParaRPr kumimoji="1" lang="zh-CN" altLang="en-US"/>
          </a:p>
        </p:txBody>
      </p:sp>
      <p:sp>
        <p:nvSpPr>
          <p:cNvPr id="6" name="页脚占位符 5"/>
          <p:cNvSpPr>
            <a:spLocks noGrp="1"/>
          </p:cNvSpPr>
          <p:nvPr>
            <p:ph type="ftr" sz="quarter" idx="11"/>
          </p:nvPr>
        </p:nvSpPr>
        <p:spPr>
          <a:xfrm>
            <a:off x="4165709" y="6356646"/>
            <a:ext cx="3860900" cy="365142"/>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737828" y="6356646"/>
            <a:ext cx="2844875" cy="365142"/>
          </a:xfrm>
          <a:prstGeom prst="rect">
            <a:avLst/>
          </a:prstGeom>
        </p:spPr>
        <p:txBody>
          <a:bodyPr/>
          <a:lstStyle/>
          <a:p>
            <a:fld id="{6FB5632D-8C7B-294A-814F-B6ED889989BD}" type="slidenum">
              <a:rPr kumimoji="1" lang="zh-CN" altLang="en-US" smtClean="0"/>
              <a:t>‹#›</a:t>
            </a:fld>
            <a:endParaRPr kumimoji="1"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79" y="4800823"/>
            <a:ext cx="7315391" cy="566765"/>
          </a:xfrm>
        </p:spPr>
        <p:txBody>
          <a:bodyPr anchor="b"/>
          <a:lstStyle>
            <a:lvl1pPr algn="l">
              <a:defRPr sz="2700" b="1"/>
            </a:lvl1pPr>
          </a:lstStyle>
          <a:p>
            <a:r>
              <a:rPr kumimoji="1" lang="zh-CN" altLang="en-US"/>
              <a:t>单击此处编辑母版标题样式</a:t>
            </a:r>
          </a:p>
        </p:txBody>
      </p:sp>
      <p:sp>
        <p:nvSpPr>
          <p:cNvPr id="3" name="图片占位符 2"/>
          <p:cNvSpPr>
            <a:spLocks noGrp="1"/>
          </p:cNvSpPr>
          <p:nvPr>
            <p:ph type="pic" idx="1"/>
          </p:nvPr>
        </p:nvSpPr>
        <p:spPr>
          <a:xfrm>
            <a:off x="2389779" y="612804"/>
            <a:ext cx="7315391" cy="4114991"/>
          </a:xfrm>
        </p:spPr>
        <p:txBody>
          <a:bodyPr/>
          <a:lstStyle>
            <a:lvl1pPr marL="0" indent="0">
              <a:buNone/>
              <a:defRPr sz="43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330" indent="0">
              <a:buNone/>
              <a:defRPr sz="2700"/>
            </a:lvl7pPr>
            <a:lvl8pPr marL="4265930" indent="0">
              <a:buNone/>
              <a:defRPr sz="2700"/>
            </a:lvl8pPr>
            <a:lvl9pPr marL="4875530" indent="0">
              <a:buNone/>
              <a:defRPr sz="2700"/>
            </a:lvl9pPr>
          </a:lstStyle>
          <a:p>
            <a:endParaRPr kumimoji="1" lang="zh-CN" altLang="en-US"/>
          </a:p>
        </p:txBody>
      </p:sp>
      <p:sp>
        <p:nvSpPr>
          <p:cNvPr id="4" name="文本占位符 3"/>
          <p:cNvSpPr>
            <a:spLocks noGrp="1"/>
          </p:cNvSpPr>
          <p:nvPr>
            <p:ph type="body" sz="half" idx="2"/>
          </p:nvPr>
        </p:nvSpPr>
        <p:spPr>
          <a:xfrm>
            <a:off x="2389779" y="5367587"/>
            <a:ext cx="7315391" cy="804900"/>
          </a:xfrm>
        </p:spPr>
        <p:txBody>
          <a:bodyPr/>
          <a:lstStyle>
            <a:lvl1pPr marL="0" indent="0">
              <a:buNone/>
              <a:defRPr sz="19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330" indent="0">
              <a:buNone/>
              <a:defRPr sz="1200"/>
            </a:lvl7pPr>
            <a:lvl8pPr marL="4265930" indent="0">
              <a:buNone/>
              <a:defRPr sz="1200"/>
            </a:lvl8pPr>
            <a:lvl9pPr marL="4875530" indent="0">
              <a:buNone/>
              <a:defRPr sz="1200"/>
            </a:lvl9pPr>
          </a:lstStyle>
          <a:p>
            <a:pPr lvl="0"/>
            <a:r>
              <a:rPr kumimoji="1" lang="zh-CN" altLang="en-US"/>
              <a:t>单击此处编辑母版文本样式</a:t>
            </a:r>
          </a:p>
        </p:txBody>
      </p:sp>
      <p:sp>
        <p:nvSpPr>
          <p:cNvPr id="5" name="日期占位符 4"/>
          <p:cNvSpPr>
            <a:spLocks noGrp="1"/>
          </p:cNvSpPr>
          <p:nvPr>
            <p:ph type="dt" sz="half" idx="10"/>
          </p:nvPr>
        </p:nvSpPr>
        <p:spPr>
          <a:xfrm>
            <a:off x="609616" y="6356646"/>
            <a:ext cx="2844875" cy="365142"/>
          </a:xfrm>
          <a:prstGeom prst="rect">
            <a:avLst/>
          </a:prstGeom>
        </p:spPr>
        <p:txBody>
          <a:bodyPr/>
          <a:lstStyle/>
          <a:p>
            <a:fld id="{A4478B1A-B55F-B448-8D41-B2C8119CD55F}" type="datetimeFigureOut">
              <a:rPr kumimoji="1" lang="zh-CN" altLang="en-US" smtClean="0"/>
              <a:t>2024/11/20</a:t>
            </a:fld>
            <a:endParaRPr kumimoji="1" lang="zh-CN" altLang="en-US"/>
          </a:p>
        </p:txBody>
      </p:sp>
      <p:sp>
        <p:nvSpPr>
          <p:cNvPr id="6" name="页脚占位符 5"/>
          <p:cNvSpPr>
            <a:spLocks noGrp="1"/>
          </p:cNvSpPr>
          <p:nvPr>
            <p:ph type="ftr" sz="quarter" idx="11"/>
          </p:nvPr>
        </p:nvSpPr>
        <p:spPr>
          <a:xfrm>
            <a:off x="4165709" y="6356646"/>
            <a:ext cx="3860900" cy="365142"/>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737828" y="6356646"/>
            <a:ext cx="2844875" cy="365142"/>
          </a:xfrm>
          <a:prstGeom prst="rect">
            <a:avLst/>
          </a:prstGeom>
        </p:spPr>
        <p:txBody>
          <a:bodyPr/>
          <a:lstStyle/>
          <a:p>
            <a:fld id="{6FB5632D-8C7B-294A-814F-B6ED889989BD}" type="slidenum">
              <a:rPr kumimoji="1" lang="zh-CN" altLang="en-US" smtClean="0"/>
              <a:t>‹#›</a:t>
            </a:fld>
            <a:endParaRPr kumimoji="1"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609616" y="6356646"/>
            <a:ext cx="2844875" cy="365142"/>
          </a:xfrm>
          <a:prstGeom prst="rect">
            <a:avLst/>
          </a:prstGeom>
        </p:spPr>
        <p:txBody>
          <a:bodyPr/>
          <a:lstStyle/>
          <a:p>
            <a:fld id="{A4478B1A-B55F-B448-8D41-B2C8119CD55F}" type="datetimeFigureOut">
              <a:rPr kumimoji="1" lang="zh-CN" altLang="en-US" smtClean="0"/>
              <a:t>2024/11/20</a:t>
            </a:fld>
            <a:endParaRPr kumimoji="1" lang="zh-CN" altLang="en-US"/>
          </a:p>
        </p:txBody>
      </p:sp>
      <p:sp>
        <p:nvSpPr>
          <p:cNvPr id="5" name="页脚占位符 4"/>
          <p:cNvSpPr>
            <a:spLocks noGrp="1"/>
          </p:cNvSpPr>
          <p:nvPr>
            <p:ph type="ftr" sz="quarter" idx="11"/>
          </p:nvPr>
        </p:nvSpPr>
        <p:spPr>
          <a:xfrm>
            <a:off x="4165709" y="6356646"/>
            <a:ext cx="3860900" cy="365142"/>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737828" y="6356646"/>
            <a:ext cx="2844875" cy="365142"/>
          </a:xfrm>
          <a:prstGeom prst="rect">
            <a:avLst/>
          </a:prstGeom>
        </p:spPr>
        <p:txBody>
          <a:bodyPr/>
          <a:lstStyle/>
          <a:p>
            <a:fld id="{6FB5632D-8C7B-294A-814F-B6ED889989BD}" type="slidenum">
              <a:rPr kumimoji="1" lang="zh-CN" altLang="en-US" smtClean="0"/>
              <a:t>‹#›</a:t>
            </a:fld>
            <a:endParaRPr kumimoji="1"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矩形 4"/>
          <p:cNvSpPr/>
          <p:nvPr userDrawn="1"/>
        </p:nvSpPr>
        <p:spPr>
          <a:xfrm>
            <a:off x="609616" y="1279532"/>
            <a:ext cx="10989031" cy="4256458"/>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587014" y="5752047"/>
            <a:ext cx="11003547" cy="88848"/>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587014" y="1096784"/>
            <a:ext cx="11003547" cy="88848"/>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 name="文本占位符 2"/>
          <p:cNvSpPr>
            <a:spLocks noGrp="1"/>
          </p:cNvSpPr>
          <p:nvPr>
            <p:ph type="body" idx="1"/>
          </p:nvPr>
        </p:nvSpPr>
        <p:spPr>
          <a:xfrm>
            <a:off x="609616" y="1026752"/>
            <a:ext cx="10973087" cy="5099697"/>
          </a:xfrm>
          <a:prstGeom prst="rect">
            <a:avLst/>
          </a:prstGeom>
        </p:spPr>
        <p:txBody>
          <a:bodyPr vert="horz" lIns="121908" tIns="60954" rIns="121908" bIns="60954"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10" name="矩形 9"/>
          <p:cNvSpPr/>
          <p:nvPr userDrawn="1"/>
        </p:nvSpPr>
        <p:spPr>
          <a:xfrm>
            <a:off x="10997139" y="6252980"/>
            <a:ext cx="653517" cy="3872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灯片编号占位符 5"/>
          <p:cNvSpPr txBox="1"/>
          <p:nvPr userDrawn="1"/>
        </p:nvSpPr>
        <p:spPr>
          <a:xfrm>
            <a:off x="10997139" y="6279939"/>
            <a:ext cx="653517" cy="360319"/>
          </a:xfrm>
          <a:prstGeom prst="rect">
            <a:avLst/>
          </a:prstGeom>
        </p:spPr>
        <p:txBody>
          <a:bodyPr/>
          <a:lstStyle>
            <a:defPPr>
              <a:defRPr lang="zh-CN"/>
            </a:defPPr>
            <a:lvl1pPr marL="0" algn="l" defTabSz="609600" rtl="0" eaLnBrk="1" latinLnBrk="0" hangingPunct="1">
              <a:defRPr sz="2800" kern="1200">
                <a:solidFill>
                  <a:schemeClr val="tx1"/>
                </a:solidFill>
                <a:latin typeface="微软雅黑" panose="020B0503020204020204" pitchFamily="34" charset="-122"/>
                <a:ea typeface="微软雅黑" panose="020B0503020204020204" pitchFamily="34" charset="-122"/>
                <a:cs typeface="+mn-cs"/>
              </a:defRPr>
            </a:lvl1pPr>
            <a:lvl2pPr marL="609600" algn="l" defTabSz="609600" rtl="0" eaLnBrk="1" latinLnBrk="0" hangingPunct="1">
              <a:defRPr sz="2400" kern="1200">
                <a:solidFill>
                  <a:schemeClr val="tx1"/>
                </a:solidFill>
                <a:latin typeface="+mn-lt"/>
                <a:ea typeface="+mn-ea"/>
                <a:cs typeface="+mn-cs"/>
              </a:defRPr>
            </a:lvl2pPr>
            <a:lvl3pPr marL="1219200" algn="l" defTabSz="609600" rtl="0" eaLnBrk="1" latinLnBrk="0" hangingPunct="1">
              <a:defRPr sz="2400" kern="1200">
                <a:solidFill>
                  <a:schemeClr val="tx1"/>
                </a:solidFill>
                <a:latin typeface="+mn-lt"/>
                <a:ea typeface="+mn-ea"/>
                <a:cs typeface="+mn-cs"/>
              </a:defRPr>
            </a:lvl3pPr>
            <a:lvl4pPr marL="1828800" algn="l" defTabSz="609600" rtl="0" eaLnBrk="1" latinLnBrk="0" hangingPunct="1">
              <a:defRPr sz="2400" kern="1200">
                <a:solidFill>
                  <a:schemeClr val="tx1"/>
                </a:solidFill>
                <a:latin typeface="+mn-lt"/>
                <a:ea typeface="+mn-ea"/>
                <a:cs typeface="+mn-cs"/>
              </a:defRPr>
            </a:lvl4pPr>
            <a:lvl5pPr marL="2438400" algn="l" defTabSz="609600" rtl="0" eaLnBrk="1" latinLnBrk="0" hangingPunct="1">
              <a:defRPr sz="2400" kern="1200">
                <a:solidFill>
                  <a:schemeClr val="tx1"/>
                </a:solidFill>
                <a:latin typeface="+mn-lt"/>
                <a:ea typeface="+mn-ea"/>
                <a:cs typeface="+mn-cs"/>
              </a:defRPr>
            </a:lvl5pPr>
            <a:lvl6pPr marL="3048000" algn="l" defTabSz="609600" rtl="0" eaLnBrk="1" latinLnBrk="0" hangingPunct="1">
              <a:defRPr sz="2400" kern="1200">
                <a:solidFill>
                  <a:schemeClr val="tx1"/>
                </a:solidFill>
                <a:latin typeface="+mn-lt"/>
                <a:ea typeface="+mn-ea"/>
                <a:cs typeface="+mn-cs"/>
              </a:defRPr>
            </a:lvl6pPr>
            <a:lvl7pPr marL="3656965" algn="l" defTabSz="609600" rtl="0" eaLnBrk="1" latinLnBrk="0" hangingPunct="1">
              <a:defRPr sz="2400" kern="1200">
                <a:solidFill>
                  <a:schemeClr val="tx1"/>
                </a:solidFill>
                <a:latin typeface="+mn-lt"/>
                <a:ea typeface="+mn-ea"/>
                <a:cs typeface="+mn-cs"/>
              </a:defRPr>
            </a:lvl7pPr>
            <a:lvl8pPr marL="4266565" algn="l" defTabSz="609600" rtl="0" eaLnBrk="1" latinLnBrk="0" hangingPunct="1">
              <a:defRPr sz="2400" kern="1200">
                <a:solidFill>
                  <a:schemeClr val="tx1"/>
                </a:solidFill>
                <a:latin typeface="+mn-lt"/>
                <a:ea typeface="+mn-ea"/>
                <a:cs typeface="+mn-cs"/>
              </a:defRPr>
            </a:lvl8pPr>
            <a:lvl9pPr marL="4876165" algn="l" defTabSz="609600" rtl="0" eaLnBrk="1" latinLnBrk="0" hangingPunct="1">
              <a:defRPr sz="2400" kern="1200">
                <a:solidFill>
                  <a:schemeClr val="tx1"/>
                </a:solidFill>
                <a:latin typeface="+mn-lt"/>
                <a:ea typeface="+mn-ea"/>
                <a:cs typeface="+mn-cs"/>
              </a:defRPr>
            </a:lvl9pPr>
          </a:lstStyle>
          <a:p>
            <a:pPr algn="ctr">
              <a:defRPr/>
            </a:pPr>
            <a:fld id="{60EB2519-AAE2-4E21-BB0D-ECCE615109F8}" type="slidenum">
              <a:rPr lang="en-US" altLang="zh-CN" sz="1400" smtClean="0">
                <a:solidFill>
                  <a:schemeClr val="bg1"/>
                </a:solidFill>
              </a:rPr>
              <a:t>‹#›</a:t>
            </a:fld>
            <a:endParaRPr lang="en-US" altLang="zh-CN" sz="1400" dirty="0">
              <a:solidFill>
                <a:schemeClr val="bg1"/>
              </a:solidFill>
            </a:endParaRPr>
          </a:p>
        </p:txBody>
      </p:sp>
      <p:sp>
        <p:nvSpPr>
          <p:cNvPr id="14" name="矩形 13"/>
          <p:cNvSpPr/>
          <p:nvPr userDrawn="1"/>
        </p:nvSpPr>
        <p:spPr>
          <a:xfrm>
            <a:off x="609615" y="232240"/>
            <a:ext cx="11584289" cy="459001"/>
          </a:xfrm>
          <a:prstGeom prst="rect">
            <a:avLst/>
          </a:prstGeom>
          <a:solidFill>
            <a:srgbClr val="036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 name="矩形 3"/>
          <p:cNvSpPr/>
          <p:nvPr userDrawn="1"/>
        </p:nvSpPr>
        <p:spPr>
          <a:xfrm>
            <a:off x="7358553" y="232240"/>
            <a:ext cx="4833765" cy="459001"/>
          </a:xfrm>
          <a:prstGeom prst="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文本框 10"/>
          <p:cNvSpPr txBox="1"/>
          <p:nvPr userDrawn="1"/>
        </p:nvSpPr>
        <p:spPr>
          <a:xfrm>
            <a:off x="7551951" y="247047"/>
            <a:ext cx="4269231" cy="424815"/>
          </a:xfrm>
          <a:prstGeom prst="rect">
            <a:avLst/>
          </a:prstGeom>
          <a:noFill/>
        </p:spPr>
        <p:txBody>
          <a:bodyPr wrap="square" tIns="71986" rtlCol="0">
            <a:spAutoFit/>
          </a:bodyPr>
          <a:lstStyle/>
          <a:p>
            <a:pPr marL="0" algn="ctr" defTabSz="609600" rtl="0" eaLnBrk="1" latinLnBrk="0" hangingPunct="1"/>
            <a:r>
              <a:rPr sz="2000" dirty="0">
                <a:solidFill>
                  <a:srgbClr val="FFC000"/>
                </a:solidFill>
              </a:rPr>
              <a:t>人工智能与大数据学院</a:t>
            </a:r>
          </a:p>
        </p:txBody>
      </p:sp>
      <p:sp>
        <p:nvSpPr>
          <p:cNvPr id="2" name="标题占位符 1"/>
          <p:cNvSpPr>
            <a:spLocks noGrp="1"/>
          </p:cNvSpPr>
          <p:nvPr>
            <p:ph type="title"/>
          </p:nvPr>
        </p:nvSpPr>
        <p:spPr>
          <a:xfrm>
            <a:off x="609616" y="233823"/>
            <a:ext cx="5004270" cy="498929"/>
          </a:xfrm>
          <a:prstGeom prst="rect">
            <a:avLst/>
          </a:prstGeom>
        </p:spPr>
        <p:txBody>
          <a:bodyPr vert="horz" lIns="121908" tIns="60954" rIns="121908" bIns="60954" rtlCol="0" anchor="ctr">
            <a:normAutofit/>
          </a:bodyPr>
          <a:lstStyle/>
          <a:p>
            <a:r>
              <a:rPr kumimoji="1" lang="zh-CN" altLang="en-US" dirty="0"/>
              <a:t>单击此处编辑母版标题样式</a:t>
            </a:r>
          </a:p>
        </p:txBody>
      </p:sp>
      <p:cxnSp>
        <p:nvCxnSpPr>
          <p:cNvPr id="20" name="直接连接符 19"/>
          <p:cNvCxnSpPr/>
          <p:nvPr userDrawn="1"/>
        </p:nvCxnSpPr>
        <p:spPr>
          <a:xfrm flipV="1">
            <a:off x="495377" y="45410"/>
            <a:ext cx="0" cy="830728"/>
          </a:xfrm>
          <a:prstGeom prst="line">
            <a:avLst/>
          </a:prstGeom>
          <a:ln w="12700">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直接连接符 20"/>
          <p:cNvCxnSpPr/>
          <p:nvPr userDrawn="1"/>
        </p:nvCxnSpPr>
        <p:spPr>
          <a:xfrm flipH="1">
            <a:off x="0" y="733010"/>
            <a:ext cx="12193905" cy="0"/>
          </a:xfrm>
          <a:prstGeom prst="line">
            <a:avLst/>
          </a:prstGeom>
          <a:ln w="12700">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直接连接符 32"/>
          <p:cNvCxnSpPr/>
          <p:nvPr userDrawn="1"/>
        </p:nvCxnSpPr>
        <p:spPr>
          <a:xfrm flipH="1">
            <a:off x="317550" y="159812"/>
            <a:ext cx="927245" cy="0"/>
          </a:xfrm>
          <a:prstGeom prst="line">
            <a:avLst/>
          </a:prstGeom>
          <a:ln w="12700">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36" name="矩形 35"/>
          <p:cNvSpPr/>
          <p:nvPr userDrawn="1"/>
        </p:nvSpPr>
        <p:spPr>
          <a:xfrm>
            <a:off x="11582703" y="6562304"/>
            <a:ext cx="238479" cy="238398"/>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7" name="矩形 36"/>
          <p:cNvSpPr/>
          <p:nvPr userDrawn="1"/>
        </p:nvSpPr>
        <p:spPr>
          <a:xfrm>
            <a:off x="11583325" y="6181208"/>
            <a:ext cx="143592" cy="143543"/>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椭圆 15">
            <a:hlinkClick r:id="" action="ppaction://hlinkshowjump?jump=previousslide"/>
          </p:cNvPr>
          <p:cNvSpPr/>
          <p:nvPr userDrawn="1"/>
        </p:nvSpPr>
        <p:spPr>
          <a:xfrm>
            <a:off x="8378292" y="6273685"/>
            <a:ext cx="432068" cy="43192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燕尾形 16">
            <a:hlinkClick r:id="" action="ppaction://hlinkshowjump?jump=previousslide" tooltip="上一页"/>
          </p:cNvPr>
          <p:cNvSpPr/>
          <p:nvPr userDrawn="1"/>
        </p:nvSpPr>
        <p:spPr>
          <a:xfrm flipH="1">
            <a:off x="8448083" y="6382504"/>
            <a:ext cx="232695" cy="233632"/>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7">
            <a:hlinkClick r:id="" action="ppaction://hlinkshowjump?jump=nextslide"/>
          </p:cNvPr>
          <p:cNvSpPr/>
          <p:nvPr userDrawn="1"/>
        </p:nvSpPr>
        <p:spPr>
          <a:xfrm>
            <a:off x="8986475" y="6256735"/>
            <a:ext cx="432068" cy="43192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燕尾形 18">
            <a:hlinkClick r:id="" action="ppaction://hlinkshowjump?jump=nextslide" tooltip="下一页"/>
          </p:cNvPr>
          <p:cNvSpPr/>
          <p:nvPr userDrawn="1"/>
        </p:nvSpPr>
        <p:spPr>
          <a:xfrm>
            <a:off x="9109096" y="6355624"/>
            <a:ext cx="226665" cy="248574"/>
          </a:xfrm>
          <a:prstGeom prst="chevr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椭圆 21">
            <a:hlinkClick r:id="" action="ppaction://hlinkshowjump?jump=firstslide" tooltip="返回首页"/>
          </p:cNvPr>
          <p:cNvSpPr/>
          <p:nvPr userDrawn="1"/>
        </p:nvSpPr>
        <p:spPr>
          <a:xfrm>
            <a:off x="9592322" y="6269759"/>
            <a:ext cx="432068" cy="43192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hlinkClick r:id="" action="ppaction://hlinkshowjump?jump=lastslide"/>
          </p:cNvPr>
          <p:cNvSpPr/>
          <p:nvPr userDrawn="1"/>
        </p:nvSpPr>
        <p:spPr>
          <a:xfrm>
            <a:off x="10212399" y="6272294"/>
            <a:ext cx="432068" cy="43192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a:hlinkClick r:id="" action="ppaction://hlinkshowjump?jump=lastslide"/>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318491" y="6379421"/>
            <a:ext cx="219881" cy="236715"/>
          </a:xfrm>
          <a:prstGeom prst="rect">
            <a:avLst/>
          </a:prstGeom>
        </p:spPr>
      </p:pic>
      <p:pic>
        <p:nvPicPr>
          <p:cNvPr id="25" name="图片 24">
            <a:hlinkClick r:id="" action="ppaction://hlinkshowjump?jump=firstslide"/>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9659390" y="6355624"/>
            <a:ext cx="289627" cy="25333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Lst>
  </p:timing>
  <p:txStyles>
    <p:titleStyle>
      <a:lvl1pPr algn="l" defTabSz="609600" rtl="0" eaLnBrk="1" latinLnBrk="0" hangingPunct="1">
        <a:spcBef>
          <a:spcPct val="0"/>
        </a:spcBef>
        <a:buNone/>
        <a:defRPr sz="2400" kern="1200">
          <a:solidFill>
            <a:schemeClr val="bg1"/>
          </a:solidFill>
          <a:latin typeface="+mj-lt"/>
          <a:ea typeface="+mj-ea"/>
          <a:cs typeface="+mj-cs"/>
        </a:defRPr>
      </a:lvl1pPr>
    </p:titleStyle>
    <p:bodyStyle>
      <a:lvl1pPr marL="457200" indent="-457200" algn="l" defTabSz="609600" rtl="0" eaLnBrk="1" latinLnBrk="0" hangingPunct="1">
        <a:lnSpc>
          <a:spcPct val="130000"/>
        </a:lnSpc>
        <a:spcBef>
          <a:spcPts val="0"/>
        </a:spcBef>
        <a:buFont typeface="Wingdings" panose="05000000000000000000" pitchFamily="2" charset="2"/>
        <a:buChar char="l"/>
        <a:defRPr sz="2400" kern="1200">
          <a:solidFill>
            <a:schemeClr val="tx1"/>
          </a:solidFill>
          <a:latin typeface="+mn-lt"/>
          <a:ea typeface="+mn-ea"/>
          <a:cs typeface="+mn-cs"/>
        </a:defRPr>
      </a:lvl1pPr>
      <a:lvl2pPr marL="990600" indent="-381000" algn="l" defTabSz="609600" rtl="0" eaLnBrk="1" latinLnBrk="0" hangingPunct="1">
        <a:lnSpc>
          <a:spcPct val="130000"/>
        </a:lnSpc>
        <a:spcBef>
          <a:spcPts val="0"/>
        </a:spcBef>
        <a:buFont typeface="Arial" panose="020B0604020202020204"/>
        <a:buChar char="–"/>
        <a:defRPr sz="2200" kern="1200">
          <a:solidFill>
            <a:schemeClr val="tx1"/>
          </a:solidFill>
          <a:latin typeface="+mn-lt"/>
          <a:ea typeface="+mn-ea"/>
          <a:cs typeface="+mn-cs"/>
        </a:defRPr>
      </a:lvl2pPr>
      <a:lvl3pPr marL="1524000" indent="-304800" algn="l" defTabSz="609600" rtl="0" eaLnBrk="1" latinLnBrk="0" hangingPunct="1">
        <a:lnSpc>
          <a:spcPct val="130000"/>
        </a:lnSpc>
        <a:spcBef>
          <a:spcPts val="0"/>
        </a:spcBef>
        <a:buFont typeface="Arial" panose="020B0604020202020204"/>
        <a:buChar char="•"/>
        <a:defRPr sz="2200" kern="1200">
          <a:solidFill>
            <a:schemeClr val="tx1"/>
          </a:solidFill>
          <a:latin typeface="+mn-lt"/>
          <a:ea typeface="+mn-ea"/>
          <a:cs typeface="+mn-cs"/>
        </a:defRPr>
      </a:lvl3pPr>
      <a:lvl4pPr marL="2132965" indent="-304800" algn="l" defTabSz="609600" rtl="0" eaLnBrk="1" latinLnBrk="0" hangingPunct="1">
        <a:lnSpc>
          <a:spcPct val="130000"/>
        </a:lnSpc>
        <a:spcBef>
          <a:spcPts val="0"/>
        </a:spcBef>
        <a:buFont typeface="Arial" panose="020B0604020202020204"/>
        <a:buChar char="–"/>
        <a:defRPr sz="2200" kern="1200">
          <a:solidFill>
            <a:schemeClr val="tx1"/>
          </a:solidFill>
          <a:latin typeface="+mn-lt"/>
          <a:ea typeface="+mn-ea"/>
          <a:cs typeface="+mn-cs"/>
        </a:defRPr>
      </a:lvl4pPr>
      <a:lvl5pPr marL="2742565" indent="-304800" algn="l" defTabSz="609600" rtl="0" eaLnBrk="1" latinLnBrk="0" hangingPunct="1">
        <a:lnSpc>
          <a:spcPct val="130000"/>
        </a:lnSpc>
        <a:spcBef>
          <a:spcPts val="0"/>
        </a:spcBef>
        <a:buFont typeface="Arial" panose="020B0604020202020204"/>
        <a:buChar char="»"/>
        <a:defRPr sz="2200" kern="1200">
          <a:solidFill>
            <a:schemeClr val="tx1"/>
          </a:solidFill>
          <a:latin typeface="+mn-lt"/>
          <a:ea typeface="+mn-ea"/>
          <a:cs typeface="+mn-cs"/>
        </a:defRPr>
      </a:lvl5pPr>
      <a:lvl6pPr marL="3351530" indent="-304800" algn="l" defTabSz="609600" rtl="0" eaLnBrk="1" latinLnBrk="0" hangingPunct="1">
        <a:spcBef>
          <a:spcPct val="20000"/>
        </a:spcBef>
        <a:buFont typeface="Arial" panose="020B0604020202020204"/>
        <a:buChar char="•"/>
        <a:defRPr sz="2700" kern="1200">
          <a:solidFill>
            <a:schemeClr val="tx1"/>
          </a:solidFill>
          <a:latin typeface="+mn-lt"/>
          <a:ea typeface="+mn-ea"/>
          <a:cs typeface="+mn-cs"/>
        </a:defRPr>
      </a:lvl6pPr>
      <a:lvl7pPr marL="3961130" indent="-304800" algn="l" defTabSz="609600" rtl="0" eaLnBrk="1" latinLnBrk="0" hangingPunct="1">
        <a:spcBef>
          <a:spcPct val="20000"/>
        </a:spcBef>
        <a:buFont typeface="Arial" panose="020B0604020202020204"/>
        <a:buChar char="•"/>
        <a:defRPr sz="2700" kern="1200">
          <a:solidFill>
            <a:schemeClr val="tx1"/>
          </a:solidFill>
          <a:latin typeface="+mn-lt"/>
          <a:ea typeface="+mn-ea"/>
          <a:cs typeface="+mn-cs"/>
        </a:defRPr>
      </a:lvl7pPr>
      <a:lvl8pPr marL="4570730" indent="-304800" algn="l" defTabSz="609600" rtl="0" eaLnBrk="1" latinLnBrk="0" hangingPunct="1">
        <a:spcBef>
          <a:spcPct val="20000"/>
        </a:spcBef>
        <a:buFont typeface="Arial" panose="020B0604020202020204"/>
        <a:buChar char="•"/>
        <a:defRPr sz="2700" kern="1200">
          <a:solidFill>
            <a:schemeClr val="tx1"/>
          </a:solidFill>
          <a:latin typeface="+mn-lt"/>
          <a:ea typeface="+mn-ea"/>
          <a:cs typeface="+mn-cs"/>
        </a:defRPr>
      </a:lvl8pPr>
      <a:lvl9pPr marL="5179695" indent="-304800" algn="l" defTabSz="609600" rtl="0" eaLnBrk="1" latinLnBrk="0" hangingPunct="1">
        <a:spcBef>
          <a:spcPct val="20000"/>
        </a:spcBef>
        <a:buFont typeface="Arial" panose="020B0604020202020204"/>
        <a:buChar char="•"/>
        <a:defRPr sz="2700" kern="1200">
          <a:solidFill>
            <a:schemeClr val="tx1"/>
          </a:solidFill>
          <a:latin typeface="+mn-lt"/>
          <a:ea typeface="+mn-ea"/>
          <a:cs typeface="+mn-cs"/>
        </a:defRPr>
      </a:lvl9pPr>
    </p:bodyStyle>
    <p:otherStyle>
      <a:defPPr>
        <a:defRPr lang="zh-CN"/>
      </a:defPPr>
      <a:lvl1pPr marL="0" algn="l" defTabSz="609600" rtl="0" eaLnBrk="1" latinLnBrk="0" hangingPunct="1">
        <a:defRPr sz="2400" kern="1200">
          <a:solidFill>
            <a:schemeClr val="tx1"/>
          </a:solidFill>
          <a:latin typeface="+mn-lt"/>
          <a:ea typeface="+mn-ea"/>
          <a:cs typeface="+mn-cs"/>
        </a:defRPr>
      </a:lvl1pPr>
      <a:lvl2pPr marL="609600" algn="l" defTabSz="609600" rtl="0" eaLnBrk="1" latinLnBrk="0" hangingPunct="1">
        <a:defRPr sz="2400" kern="1200">
          <a:solidFill>
            <a:schemeClr val="tx1"/>
          </a:solidFill>
          <a:latin typeface="+mn-lt"/>
          <a:ea typeface="+mn-ea"/>
          <a:cs typeface="+mn-cs"/>
        </a:defRPr>
      </a:lvl2pPr>
      <a:lvl3pPr marL="1219200" algn="l" defTabSz="609600" rtl="0" eaLnBrk="1" latinLnBrk="0" hangingPunct="1">
        <a:defRPr sz="2400" kern="1200">
          <a:solidFill>
            <a:schemeClr val="tx1"/>
          </a:solidFill>
          <a:latin typeface="+mn-lt"/>
          <a:ea typeface="+mn-ea"/>
          <a:cs typeface="+mn-cs"/>
        </a:defRPr>
      </a:lvl3pPr>
      <a:lvl4pPr marL="1828165" algn="l" defTabSz="609600" rtl="0" eaLnBrk="1" latinLnBrk="0" hangingPunct="1">
        <a:defRPr sz="2400" kern="1200">
          <a:solidFill>
            <a:schemeClr val="tx1"/>
          </a:solidFill>
          <a:latin typeface="+mn-lt"/>
          <a:ea typeface="+mn-ea"/>
          <a:cs typeface="+mn-cs"/>
        </a:defRPr>
      </a:lvl4pPr>
      <a:lvl5pPr marL="2437765" algn="l" defTabSz="609600" rtl="0" eaLnBrk="1" latinLnBrk="0" hangingPunct="1">
        <a:defRPr sz="2400" kern="1200">
          <a:solidFill>
            <a:schemeClr val="tx1"/>
          </a:solidFill>
          <a:latin typeface="+mn-lt"/>
          <a:ea typeface="+mn-ea"/>
          <a:cs typeface="+mn-cs"/>
        </a:defRPr>
      </a:lvl5pPr>
      <a:lvl6pPr marL="3047365" algn="l" defTabSz="609600" rtl="0" eaLnBrk="1" latinLnBrk="0" hangingPunct="1">
        <a:defRPr sz="2400" kern="1200">
          <a:solidFill>
            <a:schemeClr val="tx1"/>
          </a:solidFill>
          <a:latin typeface="+mn-lt"/>
          <a:ea typeface="+mn-ea"/>
          <a:cs typeface="+mn-cs"/>
        </a:defRPr>
      </a:lvl6pPr>
      <a:lvl7pPr marL="3656330" algn="l" defTabSz="609600" rtl="0" eaLnBrk="1" latinLnBrk="0" hangingPunct="1">
        <a:defRPr sz="2400" kern="1200">
          <a:solidFill>
            <a:schemeClr val="tx1"/>
          </a:solidFill>
          <a:latin typeface="+mn-lt"/>
          <a:ea typeface="+mn-ea"/>
          <a:cs typeface="+mn-cs"/>
        </a:defRPr>
      </a:lvl7pPr>
      <a:lvl8pPr marL="4265930" algn="l" defTabSz="609600" rtl="0" eaLnBrk="1" latinLnBrk="0" hangingPunct="1">
        <a:defRPr sz="2400" kern="1200">
          <a:solidFill>
            <a:schemeClr val="tx1"/>
          </a:solidFill>
          <a:latin typeface="+mn-lt"/>
          <a:ea typeface="+mn-ea"/>
          <a:cs typeface="+mn-cs"/>
        </a:defRPr>
      </a:lvl8pPr>
      <a:lvl9pPr marL="4875530" algn="l" defTabSz="6096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yiyan.baidu.com/"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PicPr>
            <a:picLocks noChangeAspect="1"/>
          </p:cNvPicPr>
          <p:nvPr/>
        </p:nvPicPr>
        <p:blipFill rotWithShape="1">
          <a:blip r:embed="rId2">
            <a:duotone>
              <a:prstClr val="black"/>
              <a:schemeClr val="accent1">
                <a:tint val="45000"/>
                <a:satMod val="400000"/>
              </a:schemeClr>
            </a:duotone>
            <a:extLst>
              <a:ext uri="{BEBA8EAE-BF5A-486C-A8C5-ECC9F3942E4B}">
                <a14:imgProps xmlns:a14="http://schemas.microsoft.com/office/drawing/2010/main">
                  <a14:imgLayer r:embed="rId3">
                    <a14:imgEffect>
                      <a14:brightnessContrast bright="20000" contrast="-20000"/>
                    </a14:imgEffect>
                  </a14:imgLayer>
                </a14:imgProps>
              </a:ext>
            </a:extLst>
          </a:blip>
          <a:srcRect b="15683"/>
          <a:stretch>
            <a:fillRect/>
          </a:stretch>
        </p:blipFill>
        <p:spPr>
          <a:xfrm>
            <a:off x="-6383" y="0"/>
            <a:ext cx="12196620" cy="6858319"/>
          </a:xfrm>
          <a:prstGeom prst="rect">
            <a:avLst/>
          </a:prstGeom>
        </p:spPr>
      </p:pic>
      <p:sp>
        <p:nvSpPr>
          <p:cNvPr id="14" name="直角三角形 13"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flipH="1">
            <a:off x="4911199" y="0"/>
            <a:ext cx="7279038" cy="6858319"/>
          </a:xfrm>
          <a:custGeom>
            <a:avLst/>
            <a:gdLst/>
            <a:ahLst/>
            <a:cxnLst/>
            <a:rect l="l" t="t" r="r" b="b"/>
            <a:pathLst>
              <a:path w="5461000" h="5143501">
                <a:moveTo>
                  <a:pt x="3365500" y="0"/>
                </a:moveTo>
                <a:lnTo>
                  <a:pt x="0" y="0"/>
                </a:lnTo>
                <a:lnTo>
                  <a:pt x="0" y="5143501"/>
                </a:lnTo>
                <a:lnTo>
                  <a:pt x="3365500" y="5143501"/>
                </a:lnTo>
                <a:lnTo>
                  <a:pt x="5461000" y="5143501"/>
                </a:lnTo>
                <a:close/>
              </a:path>
            </a:pathLst>
          </a:cu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885" tIns="60942" rIns="121885" bIns="60942" rtlCol="0" anchor="ctr"/>
          <a:lstStyle/>
          <a:p>
            <a:pPr algn="ctr"/>
            <a:endParaRPr kumimoji="1" lang="zh-CN" altLang="en-US"/>
          </a:p>
        </p:txBody>
      </p:sp>
      <p:sp>
        <p:nvSpPr>
          <p:cNvPr id="8" name="矩形 7"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7098162" y="2067812"/>
            <a:ext cx="4576867" cy="782320"/>
          </a:xfrm>
          <a:prstGeom prst="rect">
            <a:avLst/>
          </a:prstGeom>
          <a:noFill/>
        </p:spPr>
        <p:txBody>
          <a:bodyPr wrap="square" lIns="121885" tIns="60942" rIns="121885" bIns="60942">
            <a:spAutoFit/>
          </a:bodyPr>
          <a:lstStyle/>
          <a:p>
            <a:r>
              <a:rPr lang="zh-CN" altLang="en-US" sz="43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43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7</a:t>
            </a:r>
            <a:r>
              <a:rPr lang="zh-CN" altLang="en-US" sz="43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章</a:t>
            </a:r>
            <a:r>
              <a:rPr lang="en-US" altLang="zh-CN" sz="43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 chapter 7</a:t>
            </a:r>
          </a:p>
        </p:txBody>
      </p:sp>
      <p:sp>
        <p:nvSpPr>
          <p:cNvPr id="15" name="文本框 14"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txBox="1"/>
          <p:nvPr/>
        </p:nvSpPr>
        <p:spPr>
          <a:xfrm>
            <a:off x="7125462" y="3298214"/>
            <a:ext cx="4731779" cy="2322400"/>
          </a:xfrm>
          <a:prstGeom prst="rect">
            <a:avLst/>
          </a:prstGeom>
          <a:solidFill>
            <a:srgbClr val="0070C0"/>
          </a:solidFill>
        </p:spPr>
        <p:txBody>
          <a:bodyPr wrap="square" lIns="121885" tIns="60942" rIns="121885" bIns="60942" rtlCol="0">
            <a:noAutofit/>
          </a:bodyPr>
          <a:lstStyle/>
          <a:p>
            <a:endParaRPr kumimoji="1" lang="zh-CN" altLang="en-US" sz="640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8" name="直线连接符 17"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CxnSpPr/>
          <p:nvPr/>
        </p:nvCxnSpPr>
        <p:spPr>
          <a:xfrm>
            <a:off x="6346860" y="2977867"/>
            <a:ext cx="5912684"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线连接符 19"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CxnSpPr/>
          <p:nvPr/>
        </p:nvCxnSpPr>
        <p:spPr>
          <a:xfrm>
            <a:off x="6939340" y="2022095"/>
            <a:ext cx="0" cy="2401246"/>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直线连接符 22"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CxnSpPr/>
          <p:nvPr/>
        </p:nvCxnSpPr>
        <p:spPr>
          <a:xfrm>
            <a:off x="11919400" y="2801831"/>
            <a:ext cx="0" cy="513461"/>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20218" y="1201211"/>
            <a:ext cx="254000" cy="676738"/>
          </a:xfrm>
          <a:prstGeom prst="rect">
            <a:avLst/>
          </a:prstGeom>
          <a:noFill/>
        </p:spPr>
        <p:txBody>
          <a:bodyPr vert="wordArtVert" lIns="60924" tIns="30462" rIns="60924" bIns="30462"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16" name="TextBox 15"/>
          <p:cNvSpPr txBox="1"/>
          <p:nvPr/>
        </p:nvSpPr>
        <p:spPr>
          <a:xfrm>
            <a:off x="7145143" y="3559786"/>
            <a:ext cx="4632102" cy="1077218"/>
          </a:xfrm>
          <a:prstGeom prst="rect">
            <a:avLst/>
          </a:prstGeom>
          <a:noFill/>
        </p:spPr>
        <p:txBody>
          <a:bodyPr wrap="square" rtlCol="0">
            <a:spAutoFit/>
          </a:bodyPr>
          <a:lstStyle/>
          <a:p>
            <a:pPr algn="l"/>
            <a:r>
              <a:rPr lang="zh-CN" altLang="en-US" sz="3200" dirty="0">
                <a:solidFill>
                  <a:schemeClr val="bg1"/>
                </a:solidFill>
              </a:rPr>
              <a:t>人工智能</a:t>
            </a:r>
            <a:endParaRPr lang="en-US" altLang="zh-CN" sz="3200" dirty="0">
              <a:solidFill>
                <a:schemeClr val="bg1"/>
              </a:solidFill>
            </a:endParaRPr>
          </a:p>
          <a:p>
            <a:pPr algn="l"/>
            <a:r>
              <a:rPr lang="en-US" sz="3200" dirty="0">
                <a:solidFill>
                  <a:schemeClr val="bg1"/>
                </a:solidFill>
              </a:rPr>
              <a:t>Artificial Intelligence</a:t>
            </a:r>
            <a:endParaRPr sz="3200" dirty="0">
              <a:solidFill>
                <a:schemeClr val="bg1"/>
              </a:solidFill>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立方体 3"/>
          <p:cNvSpPr/>
          <p:nvPr/>
        </p:nvSpPr>
        <p:spPr>
          <a:xfrm>
            <a:off x="532801" y="1232070"/>
            <a:ext cx="4843120" cy="875468"/>
          </a:xfrm>
          <a:prstGeom prst="cube">
            <a:avLst/>
          </a:prstGeom>
          <a:solidFill>
            <a:srgbClr val="00B0F0"/>
          </a:solidFill>
          <a:ln>
            <a:noFill/>
          </a:ln>
          <a:effectLst>
            <a:reflection blurRad="6350" stA="52000" endA="300" endPos="1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人工智能的应用</a:t>
            </a:r>
            <a:endParaRPr lang="en-US" altLang="zh-CN" b="1" dirty="0">
              <a:latin typeface="微软雅黑" panose="020B0503020204020204" pitchFamily="34" charset="-122"/>
              <a:ea typeface="微软雅黑" panose="020B0503020204020204" pitchFamily="34" charset="-122"/>
            </a:endParaRPr>
          </a:p>
          <a:p>
            <a:pPr algn="ctr"/>
            <a:r>
              <a:rPr lang="en-US" altLang="zh-CN" b="1" dirty="0">
                <a:latin typeface="微软雅黑" panose="020B0503020204020204" pitchFamily="34" charset="-122"/>
                <a:ea typeface="微软雅黑" panose="020B0503020204020204" pitchFamily="34" charset="-122"/>
              </a:rPr>
              <a:t>Application of Artificial Intelligence</a:t>
            </a:r>
            <a:endParaRPr lang="zh-CN" altLang="en-US" b="1" dirty="0">
              <a:latin typeface="微软雅黑" panose="020B0503020204020204" pitchFamily="34" charset="-122"/>
              <a:ea typeface="微软雅黑" panose="020B0503020204020204" pitchFamily="34" charset="-122"/>
            </a:endParaRPr>
          </a:p>
        </p:txBody>
      </p:sp>
      <p:sp>
        <p:nvSpPr>
          <p:cNvPr id="5" name="TextBox 8"/>
          <p:cNvSpPr txBox="1"/>
          <p:nvPr/>
        </p:nvSpPr>
        <p:spPr>
          <a:xfrm>
            <a:off x="600814" y="201258"/>
            <a:ext cx="6408712"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dirty="0">
                <a:solidFill>
                  <a:schemeClr val="bg1"/>
                </a:solidFill>
                <a:latin typeface="华康俪金黑W8(P)" pitchFamily="34" charset="-122"/>
                <a:ea typeface="华康俪金黑W8(P)" pitchFamily="34" charset="-122"/>
              </a:rPr>
              <a:t>人工智能</a:t>
            </a:r>
            <a:r>
              <a:rPr lang="en-US" altLang="zh-CN" sz="2800" dirty="0">
                <a:solidFill>
                  <a:schemeClr val="bg1"/>
                </a:solidFill>
                <a:latin typeface="华康俪金黑W8(P)" pitchFamily="34" charset="-122"/>
                <a:ea typeface="华康俪金黑W8(P)" pitchFamily="34" charset="-122"/>
              </a:rPr>
              <a:t>Artificial Intelligence</a:t>
            </a:r>
          </a:p>
        </p:txBody>
      </p:sp>
      <p:sp>
        <p:nvSpPr>
          <p:cNvPr id="2" name="矩形 1"/>
          <p:cNvSpPr/>
          <p:nvPr/>
        </p:nvSpPr>
        <p:spPr>
          <a:xfrm>
            <a:off x="911424" y="2276872"/>
            <a:ext cx="9715567" cy="360098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spcBef>
                <a:spcPts val="600"/>
              </a:spcBef>
              <a:spcAft>
                <a:spcPts val="600"/>
              </a:spcAft>
              <a:buFont typeface="Wingdings" panose="05000000000000000000" pitchFamily="2" charset="2"/>
              <a:buChar char="u"/>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通信：智能外呼系统、客户数据处理（如订单管理系统）、通信故障排除、病毒阻拦和骚扰信息阻拦等。</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Wingdings" panose="05000000000000000000" pitchFamily="2" charset="2"/>
              <a:buChar char="u"/>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Communication: intelligent outbound calling system, customer data processing (such as order management system), communication troubleshooting, virus blocking and harassment information blocking, etc.</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Wingdings" panose="05000000000000000000" pitchFamily="2" charset="2"/>
              <a:buChar char="u"/>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农业：通过大数据分析和机器学习算法，提高农作物的种植管理效率；利用无人机进行喷撒农药、除草等作业；实现智能农机设备的自主导航和智能作业。</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Wingdings" panose="05000000000000000000" pitchFamily="2" charset="2"/>
              <a:buChar char="u"/>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Agriculture: Improve crop planting management efficiency through big data analysis and machine learning algorithms; Using drones for spraying pesticides, weeding, and other operations; Realize autonomous navigation and intelligent operation of intelligent agricultural machinery equipment.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70566357"/>
      </p:ext>
    </p:extLst>
  </p:cSld>
  <p:clrMapOvr>
    <a:masterClrMapping/>
  </p:clrMapOvr>
  <p:transition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down)">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down)">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down)">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立方体 3"/>
          <p:cNvSpPr/>
          <p:nvPr/>
        </p:nvSpPr>
        <p:spPr>
          <a:xfrm>
            <a:off x="532801" y="1232070"/>
            <a:ext cx="4843120" cy="875468"/>
          </a:xfrm>
          <a:prstGeom prst="cube">
            <a:avLst/>
          </a:prstGeom>
          <a:solidFill>
            <a:srgbClr val="00B0F0"/>
          </a:solidFill>
          <a:ln>
            <a:noFill/>
          </a:ln>
          <a:effectLst>
            <a:reflection blurRad="6350" stA="52000" endA="300" endPos="1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人工智能的应用</a:t>
            </a:r>
            <a:endParaRPr lang="en-US" altLang="zh-CN" b="1" dirty="0">
              <a:latin typeface="微软雅黑" panose="020B0503020204020204" pitchFamily="34" charset="-122"/>
              <a:ea typeface="微软雅黑" panose="020B0503020204020204" pitchFamily="34" charset="-122"/>
            </a:endParaRPr>
          </a:p>
          <a:p>
            <a:pPr algn="ctr"/>
            <a:r>
              <a:rPr lang="en-US" altLang="zh-CN" b="1" dirty="0">
                <a:latin typeface="微软雅黑" panose="020B0503020204020204" pitchFamily="34" charset="-122"/>
                <a:ea typeface="微软雅黑" panose="020B0503020204020204" pitchFamily="34" charset="-122"/>
              </a:rPr>
              <a:t>Application of Artificial Intelligence</a:t>
            </a:r>
            <a:endParaRPr lang="zh-CN" altLang="en-US" b="1" dirty="0">
              <a:latin typeface="微软雅黑" panose="020B0503020204020204" pitchFamily="34" charset="-122"/>
              <a:ea typeface="微软雅黑" panose="020B0503020204020204" pitchFamily="34" charset="-122"/>
            </a:endParaRPr>
          </a:p>
        </p:txBody>
      </p:sp>
      <p:sp>
        <p:nvSpPr>
          <p:cNvPr id="5" name="TextBox 8"/>
          <p:cNvSpPr txBox="1"/>
          <p:nvPr/>
        </p:nvSpPr>
        <p:spPr>
          <a:xfrm>
            <a:off x="600814" y="201258"/>
            <a:ext cx="6408712"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dirty="0">
                <a:solidFill>
                  <a:schemeClr val="bg1"/>
                </a:solidFill>
                <a:latin typeface="华康俪金黑W8(P)" pitchFamily="34" charset="-122"/>
                <a:ea typeface="华康俪金黑W8(P)" pitchFamily="34" charset="-122"/>
              </a:rPr>
              <a:t>人工智能</a:t>
            </a:r>
            <a:r>
              <a:rPr lang="en-US" altLang="zh-CN" sz="2800" dirty="0">
                <a:solidFill>
                  <a:schemeClr val="bg1"/>
                </a:solidFill>
                <a:latin typeface="华康俪金黑W8(P)" pitchFamily="34" charset="-122"/>
                <a:ea typeface="华康俪金黑W8(P)" pitchFamily="34" charset="-122"/>
              </a:rPr>
              <a:t>Artificial Intelligence</a:t>
            </a:r>
          </a:p>
        </p:txBody>
      </p:sp>
      <p:sp>
        <p:nvSpPr>
          <p:cNvPr id="2" name="矩形 1"/>
          <p:cNvSpPr/>
          <p:nvPr/>
        </p:nvSpPr>
        <p:spPr>
          <a:xfrm>
            <a:off x="911424" y="2276872"/>
            <a:ext cx="9715567" cy="415498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spcBef>
                <a:spcPts val="600"/>
              </a:spcBef>
              <a:spcAft>
                <a:spcPts val="600"/>
              </a:spcAft>
              <a:buFont typeface="Wingdings" panose="05000000000000000000" pitchFamily="2" charset="2"/>
              <a:buChar char="u"/>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工业：利用机器学习和自动化技术优化生产过程；进行实时监测和数据分析，提高产品质量；开发智能仓储管理、智能运输调度和智能物流跟踪等系统，提升物流效率。</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Wingdings" panose="05000000000000000000" pitchFamily="2" charset="2"/>
              <a:buChar char="u"/>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Industry: Utilizing machine learning and automation technologies to optimize production processes; Conduct real-time monitoring and data analysis to improve product quality; Develop intelligent warehousing management, intelligent transportation scheduling, and intelligent logistics tracking systems to improve logistics efficiency.</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Wingdings" panose="05000000000000000000" pitchFamily="2" charset="2"/>
              <a:buChar char="u"/>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社会治安：安防监控（数据实时联网，公安系统可以实时进行数据调查分析）；在消防抢险领域应用</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AI</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技术进行灭火、人员救助和特殊区域作业等。</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Wingdings" panose="05000000000000000000" pitchFamily="2" charset="2"/>
              <a:buChar char="u"/>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Social security: security monitoring (real-time data networking, public security system can conduct real-time data investigation and analysis); Applying AI technology in the field of firefighting and emergency response for firefighting, personnel rescue, and special area operations.</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5361349"/>
      </p:ext>
    </p:extLst>
  </p:cSld>
  <p:clrMapOvr>
    <a:masterClrMapping/>
  </p:clrMapOvr>
  <p:transition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down)">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down)">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down)">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立方体 3"/>
          <p:cNvSpPr/>
          <p:nvPr/>
        </p:nvSpPr>
        <p:spPr>
          <a:xfrm>
            <a:off x="532801" y="1232070"/>
            <a:ext cx="4843120" cy="875468"/>
          </a:xfrm>
          <a:prstGeom prst="cube">
            <a:avLst/>
          </a:prstGeom>
          <a:solidFill>
            <a:srgbClr val="00B0F0"/>
          </a:solidFill>
          <a:ln>
            <a:noFill/>
          </a:ln>
          <a:effectLst>
            <a:reflection blurRad="6350" stA="52000" endA="300" endPos="1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人工智能的应用</a:t>
            </a:r>
            <a:endParaRPr lang="en-US" altLang="zh-CN" b="1" dirty="0">
              <a:latin typeface="微软雅黑" panose="020B0503020204020204" pitchFamily="34" charset="-122"/>
              <a:ea typeface="微软雅黑" panose="020B0503020204020204" pitchFamily="34" charset="-122"/>
            </a:endParaRPr>
          </a:p>
          <a:p>
            <a:pPr algn="ctr"/>
            <a:r>
              <a:rPr lang="en-US" altLang="zh-CN" b="1" dirty="0">
                <a:latin typeface="微软雅黑" panose="020B0503020204020204" pitchFamily="34" charset="-122"/>
                <a:ea typeface="微软雅黑" panose="020B0503020204020204" pitchFamily="34" charset="-122"/>
              </a:rPr>
              <a:t>Application of Artificial Intelligence</a:t>
            </a:r>
            <a:endParaRPr lang="zh-CN" altLang="en-US" b="1" dirty="0">
              <a:latin typeface="微软雅黑" panose="020B0503020204020204" pitchFamily="34" charset="-122"/>
              <a:ea typeface="微软雅黑" panose="020B0503020204020204" pitchFamily="34" charset="-122"/>
            </a:endParaRPr>
          </a:p>
        </p:txBody>
      </p:sp>
      <p:sp>
        <p:nvSpPr>
          <p:cNvPr id="5" name="TextBox 8"/>
          <p:cNvSpPr txBox="1"/>
          <p:nvPr/>
        </p:nvSpPr>
        <p:spPr>
          <a:xfrm>
            <a:off x="600814" y="201258"/>
            <a:ext cx="6408712"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dirty="0">
                <a:solidFill>
                  <a:schemeClr val="bg1"/>
                </a:solidFill>
                <a:latin typeface="华康俪金黑W8(P)" pitchFamily="34" charset="-122"/>
                <a:ea typeface="华康俪金黑W8(P)" pitchFamily="34" charset="-122"/>
              </a:rPr>
              <a:t>人工智能</a:t>
            </a:r>
            <a:r>
              <a:rPr lang="en-US" altLang="zh-CN" sz="2800" dirty="0">
                <a:solidFill>
                  <a:schemeClr val="bg1"/>
                </a:solidFill>
                <a:latin typeface="华康俪金黑W8(P)" pitchFamily="34" charset="-122"/>
                <a:ea typeface="华康俪金黑W8(P)" pitchFamily="34" charset="-122"/>
              </a:rPr>
              <a:t>Artificial Intelligence</a:t>
            </a:r>
          </a:p>
        </p:txBody>
      </p:sp>
      <p:sp>
        <p:nvSpPr>
          <p:cNvPr id="2" name="矩形 1"/>
          <p:cNvSpPr/>
          <p:nvPr/>
        </p:nvSpPr>
        <p:spPr>
          <a:xfrm>
            <a:off x="911424" y="2276872"/>
            <a:ext cx="9715567" cy="246221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spcBef>
                <a:spcPts val="600"/>
              </a:spcBef>
              <a:spcAft>
                <a:spcPts val="600"/>
              </a:spcAft>
              <a:buFont typeface="Wingdings" panose="05000000000000000000" pitchFamily="2" charset="2"/>
              <a:buChar char="u"/>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此外，人工智能还在交通管理、身份认证系统、智能摄像监控、环境监测、能源优化等领域发挥着重要作用。随着技术的不断发展，人工智能的应用范围将不断扩大，为人类带来更多的便利和可能性。</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Wingdings" panose="05000000000000000000" pitchFamily="2" charset="2"/>
              <a:buChar char="u"/>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In addition, artificial intelligence plays an important role in fields such as traffic management, identity authentication systems, intelligent camera monitoring, environmental monitoring, and energy optimization. With the continuous development of technology, the application scope of artificial intelligence will continue to expand, bringing more convenience and possibilities to humanity.</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9073831"/>
      </p:ext>
    </p:extLst>
  </p:cSld>
  <p:clrMapOvr>
    <a:masterClrMapping/>
  </p:clrMapOvr>
  <p:transition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down)">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立方体 3"/>
          <p:cNvSpPr/>
          <p:nvPr/>
        </p:nvSpPr>
        <p:spPr>
          <a:xfrm>
            <a:off x="532801" y="1232070"/>
            <a:ext cx="2322839" cy="875468"/>
          </a:xfrm>
          <a:prstGeom prst="cube">
            <a:avLst/>
          </a:prstGeom>
          <a:solidFill>
            <a:srgbClr val="00B0F0"/>
          </a:solidFill>
          <a:ln>
            <a:noFill/>
          </a:ln>
          <a:effectLst>
            <a:reflection blurRad="6350" stA="52000" endA="300" endPos="1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CHATGPT</a:t>
            </a:r>
          </a:p>
        </p:txBody>
      </p:sp>
      <p:sp>
        <p:nvSpPr>
          <p:cNvPr id="5" name="TextBox 8"/>
          <p:cNvSpPr txBox="1"/>
          <p:nvPr/>
        </p:nvSpPr>
        <p:spPr>
          <a:xfrm>
            <a:off x="600814" y="201258"/>
            <a:ext cx="6408712"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dirty="0">
                <a:solidFill>
                  <a:schemeClr val="bg1"/>
                </a:solidFill>
                <a:latin typeface="华康俪金黑W8(P)" pitchFamily="34" charset="-122"/>
                <a:ea typeface="华康俪金黑W8(P)" pitchFamily="34" charset="-122"/>
              </a:rPr>
              <a:t>人工智能</a:t>
            </a:r>
            <a:r>
              <a:rPr lang="en-US" altLang="zh-CN" sz="2800" dirty="0">
                <a:solidFill>
                  <a:schemeClr val="bg1"/>
                </a:solidFill>
                <a:latin typeface="华康俪金黑W8(P)" pitchFamily="34" charset="-122"/>
                <a:ea typeface="华康俪金黑W8(P)" pitchFamily="34" charset="-122"/>
              </a:rPr>
              <a:t>Artificial Intelligence</a:t>
            </a:r>
          </a:p>
        </p:txBody>
      </p:sp>
      <p:sp>
        <p:nvSpPr>
          <p:cNvPr id="2" name="矩形 1"/>
          <p:cNvSpPr/>
          <p:nvPr/>
        </p:nvSpPr>
        <p:spPr>
          <a:xfrm>
            <a:off x="911424" y="2276872"/>
            <a:ext cx="9715567" cy="135421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spcBef>
                <a:spcPts val="600"/>
              </a:spcBef>
              <a:spcAft>
                <a:spcPts val="600"/>
              </a:spcAft>
              <a:buFont typeface="Wingdings" panose="05000000000000000000" pitchFamily="2" charset="2"/>
              <a:buChar char="u"/>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CHATGPT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是一个人工智能聊天程序，能够根据与用户的聊天信息生成文本回复，并且在许多领域有着出色的表现。</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Wingdings" panose="05000000000000000000" pitchFamily="2" charset="2"/>
              <a:buChar char="u"/>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CHATGPT is an artificial intelligence chat program that can generate text replies based on chat information with users and has excellent performance in many fields.</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849189"/>
      </p:ext>
    </p:extLst>
  </p:cSld>
  <p:clrMapOvr>
    <a:masterClrMapping/>
  </p:clrMapOvr>
  <p:transition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down)">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立方体 3"/>
          <p:cNvSpPr/>
          <p:nvPr/>
        </p:nvSpPr>
        <p:spPr>
          <a:xfrm>
            <a:off x="532801" y="1232070"/>
            <a:ext cx="3330951" cy="875468"/>
          </a:xfrm>
          <a:prstGeom prst="cube">
            <a:avLst/>
          </a:prstGeom>
          <a:solidFill>
            <a:srgbClr val="00B0F0"/>
          </a:solidFill>
          <a:ln>
            <a:noFill/>
          </a:ln>
          <a:effectLst>
            <a:reflection blurRad="6350" stA="52000" endA="300" endPos="1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CHATGPT</a:t>
            </a:r>
            <a:r>
              <a:rPr lang="zh-CN" altLang="en-US" b="1" dirty="0"/>
              <a:t>的功能</a:t>
            </a:r>
            <a:endParaRPr lang="en-US" altLang="zh-CN" b="1" dirty="0"/>
          </a:p>
          <a:p>
            <a:pPr algn="ctr"/>
            <a:r>
              <a:rPr lang="en-US" altLang="zh-CN" b="1" dirty="0"/>
              <a:t>The function of CHATGPT</a:t>
            </a:r>
          </a:p>
        </p:txBody>
      </p:sp>
      <p:sp>
        <p:nvSpPr>
          <p:cNvPr id="5" name="TextBox 8"/>
          <p:cNvSpPr txBox="1"/>
          <p:nvPr/>
        </p:nvSpPr>
        <p:spPr>
          <a:xfrm>
            <a:off x="600814" y="201258"/>
            <a:ext cx="6408712"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dirty="0">
                <a:solidFill>
                  <a:schemeClr val="bg1"/>
                </a:solidFill>
                <a:latin typeface="华康俪金黑W8(P)" pitchFamily="34" charset="-122"/>
                <a:ea typeface="华康俪金黑W8(P)" pitchFamily="34" charset="-122"/>
              </a:rPr>
              <a:t>人工智能</a:t>
            </a:r>
            <a:r>
              <a:rPr lang="en-US" altLang="zh-CN" sz="2800" dirty="0">
                <a:solidFill>
                  <a:schemeClr val="bg1"/>
                </a:solidFill>
                <a:latin typeface="华康俪金黑W8(P)" pitchFamily="34" charset="-122"/>
                <a:ea typeface="华康俪金黑W8(P)" pitchFamily="34" charset="-122"/>
              </a:rPr>
              <a:t>Artificial Intelligence</a:t>
            </a:r>
          </a:p>
        </p:txBody>
      </p:sp>
      <p:sp>
        <p:nvSpPr>
          <p:cNvPr id="2" name="矩形 1"/>
          <p:cNvSpPr/>
          <p:nvPr/>
        </p:nvSpPr>
        <p:spPr>
          <a:xfrm>
            <a:off x="911424" y="2276872"/>
            <a:ext cx="9715567" cy="221599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spcBef>
                <a:spcPts val="600"/>
              </a:spcBef>
              <a:spcAft>
                <a:spcPts val="600"/>
              </a:spcAft>
              <a:buFont typeface="Wingdings" panose="05000000000000000000" pitchFamily="2" charset="2"/>
              <a:buChar char="u"/>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回答问题：能够回答各种问题，提供相关信息。</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Wingdings" panose="05000000000000000000" pitchFamily="2" charset="2"/>
              <a:buChar char="u"/>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Answer questions: Able to answer various questions and provide relevant information.</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Wingdings" panose="05000000000000000000" pitchFamily="2" charset="2"/>
              <a:buChar char="u"/>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文本生成：根据提供的主题或关键词生成符合语法规则和语义准确的中文文本。</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Wingdings" panose="05000000000000000000" pitchFamily="2" charset="2"/>
              <a:buChar char="u"/>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Text generation: Generate Chinese text that conforms to grammar rules and is semantically accurate based on the provided topic or keywords.</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623514"/>
      </p:ext>
    </p:extLst>
  </p:cSld>
  <p:clrMapOvr>
    <a:masterClrMapping/>
  </p:clrMapOvr>
  <p:transition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down)">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down)">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down)">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立方体 3"/>
          <p:cNvSpPr/>
          <p:nvPr/>
        </p:nvSpPr>
        <p:spPr>
          <a:xfrm>
            <a:off x="600814" y="743216"/>
            <a:ext cx="3330951" cy="875468"/>
          </a:xfrm>
          <a:prstGeom prst="cube">
            <a:avLst/>
          </a:prstGeom>
          <a:solidFill>
            <a:srgbClr val="00B0F0"/>
          </a:solidFill>
          <a:ln>
            <a:noFill/>
          </a:ln>
          <a:effectLst>
            <a:reflection blurRad="6350" stA="52000" endA="300" endPos="1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CHATGPT</a:t>
            </a:r>
            <a:r>
              <a:rPr lang="zh-CN" altLang="en-US" b="1" dirty="0"/>
              <a:t>的使用</a:t>
            </a:r>
            <a:endParaRPr lang="en-US" altLang="zh-CN" b="1" dirty="0"/>
          </a:p>
          <a:p>
            <a:pPr algn="ctr"/>
            <a:r>
              <a:rPr lang="en-US" altLang="zh-CN" b="1" dirty="0"/>
              <a:t>The use of CHATGPT</a:t>
            </a:r>
          </a:p>
        </p:txBody>
      </p:sp>
      <p:sp>
        <p:nvSpPr>
          <p:cNvPr id="5" name="TextBox 8"/>
          <p:cNvSpPr txBox="1"/>
          <p:nvPr/>
        </p:nvSpPr>
        <p:spPr>
          <a:xfrm>
            <a:off x="600814" y="201258"/>
            <a:ext cx="6408712"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dirty="0">
                <a:solidFill>
                  <a:schemeClr val="bg1"/>
                </a:solidFill>
                <a:latin typeface="华康俪金黑W8(P)" pitchFamily="34" charset="-122"/>
                <a:ea typeface="华康俪金黑W8(P)" pitchFamily="34" charset="-122"/>
              </a:rPr>
              <a:t>人工智能</a:t>
            </a:r>
            <a:r>
              <a:rPr lang="en-US" altLang="zh-CN" sz="2800" dirty="0">
                <a:solidFill>
                  <a:schemeClr val="bg1"/>
                </a:solidFill>
                <a:latin typeface="华康俪金黑W8(P)" pitchFamily="34" charset="-122"/>
                <a:ea typeface="华康俪金黑W8(P)" pitchFamily="34" charset="-122"/>
              </a:rPr>
              <a:t>Artificial Intelligence</a:t>
            </a:r>
          </a:p>
        </p:txBody>
      </p:sp>
      <p:sp>
        <p:nvSpPr>
          <p:cNvPr id="2" name="矩形 1"/>
          <p:cNvSpPr/>
          <p:nvPr/>
        </p:nvSpPr>
        <p:spPr>
          <a:xfrm>
            <a:off x="911422" y="1637422"/>
            <a:ext cx="9715567" cy="163121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spcBef>
                <a:spcPts val="600"/>
              </a:spcBef>
              <a:spcAft>
                <a:spcPts val="600"/>
              </a:spcAft>
              <a:buFont typeface="Wingdings" panose="05000000000000000000" pitchFamily="2" charset="2"/>
              <a:buChar char="u"/>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Microsoft Edge--&gt;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扩展（</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extend</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--&gt;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获取</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Microsoft Edge</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扩展（</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Get Microsoft Edge extensions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--&gt;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输入“</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wetab</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”进行搜索（</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Enter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wetab</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to search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--&gt;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选择“</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Move tab</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新标签页（</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ChatGPT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免费）”（</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Select ‘Move tab new tab (ChatGPT free)’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--&gt;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获取（</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obtain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Wingdings" panose="05000000000000000000" pitchFamily="2" charset="2"/>
              <a:buChar char="u"/>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扩展（</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extend</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--&gt;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管理扩展（</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 Management Expansion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--&gt;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开启（</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 open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22E5F203-7952-55D1-077F-ED204AA72309}"/>
              </a:ext>
            </a:extLst>
          </p:cNvPr>
          <p:cNvPicPr>
            <a:picLocks noChangeAspect="1"/>
          </p:cNvPicPr>
          <p:nvPr/>
        </p:nvPicPr>
        <p:blipFill>
          <a:blip r:embed="rId2"/>
          <a:stretch>
            <a:fillRect/>
          </a:stretch>
        </p:blipFill>
        <p:spPr>
          <a:xfrm>
            <a:off x="2092266" y="3314620"/>
            <a:ext cx="8312867" cy="3426748"/>
          </a:xfrm>
          <a:prstGeom prst="rect">
            <a:avLst/>
          </a:prstGeom>
        </p:spPr>
      </p:pic>
    </p:spTree>
    <p:extLst>
      <p:ext uri="{BB962C8B-B14F-4D97-AF65-F5344CB8AC3E}">
        <p14:creationId xmlns:p14="http://schemas.microsoft.com/office/powerpoint/2010/main" val="3030432112"/>
      </p:ext>
    </p:extLst>
  </p:cSld>
  <p:clrMapOvr>
    <a:masterClrMapping/>
  </p:clrMapOvr>
  <p:transition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down)">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立方体 3"/>
          <p:cNvSpPr/>
          <p:nvPr/>
        </p:nvSpPr>
        <p:spPr>
          <a:xfrm>
            <a:off x="501827" y="748313"/>
            <a:ext cx="3330951" cy="875468"/>
          </a:xfrm>
          <a:prstGeom prst="cube">
            <a:avLst/>
          </a:prstGeom>
          <a:solidFill>
            <a:srgbClr val="00B0F0"/>
          </a:solidFill>
          <a:ln>
            <a:noFill/>
          </a:ln>
          <a:effectLst>
            <a:reflection blurRad="6350" stA="52000" endA="300" endPos="1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CHATGPT</a:t>
            </a:r>
            <a:r>
              <a:rPr lang="zh-CN" altLang="en-US" b="1" dirty="0"/>
              <a:t>的使用</a:t>
            </a:r>
            <a:endParaRPr lang="en-US" altLang="zh-CN" b="1" dirty="0"/>
          </a:p>
          <a:p>
            <a:pPr algn="ctr"/>
            <a:r>
              <a:rPr lang="en-US" altLang="zh-CN" b="1" dirty="0"/>
              <a:t>The use of CHATGPT</a:t>
            </a:r>
          </a:p>
        </p:txBody>
      </p:sp>
      <p:sp>
        <p:nvSpPr>
          <p:cNvPr id="5" name="TextBox 8"/>
          <p:cNvSpPr txBox="1"/>
          <p:nvPr/>
        </p:nvSpPr>
        <p:spPr>
          <a:xfrm>
            <a:off x="600814" y="201258"/>
            <a:ext cx="6408712"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dirty="0">
                <a:solidFill>
                  <a:schemeClr val="bg1"/>
                </a:solidFill>
                <a:latin typeface="华康俪金黑W8(P)" pitchFamily="34" charset="-122"/>
                <a:ea typeface="华康俪金黑W8(P)" pitchFamily="34" charset="-122"/>
              </a:rPr>
              <a:t>人工智能</a:t>
            </a:r>
            <a:r>
              <a:rPr lang="en-US" altLang="zh-CN" sz="2800" dirty="0">
                <a:solidFill>
                  <a:schemeClr val="bg1"/>
                </a:solidFill>
                <a:latin typeface="华康俪金黑W8(P)" pitchFamily="34" charset="-122"/>
                <a:ea typeface="华康俪金黑W8(P)" pitchFamily="34" charset="-122"/>
              </a:rPr>
              <a:t>Artificial Intelligence</a:t>
            </a:r>
          </a:p>
        </p:txBody>
      </p:sp>
      <p:sp>
        <p:nvSpPr>
          <p:cNvPr id="2" name="矩形 1"/>
          <p:cNvSpPr/>
          <p:nvPr/>
        </p:nvSpPr>
        <p:spPr>
          <a:xfrm>
            <a:off x="709067" y="1678786"/>
            <a:ext cx="7259141"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spcBef>
                <a:spcPts val="600"/>
              </a:spcBef>
              <a:spcAft>
                <a:spcPts val="600"/>
              </a:spcAft>
              <a:buFont typeface="Wingdings" panose="05000000000000000000" pitchFamily="2" charset="2"/>
              <a:buChar char="u"/>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扩展（</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extend</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--&gt;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选择“</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Move tab</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新标签页（</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ChatGPT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免费）”（</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Select ‘Move tab new tab (ChatGPT free)’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A1262BF3-5A2C-1D8D-A0B8-696CE3BD95FA}"/>
              </a:ext>
            </a:extLst>
          </p:cNvPr>
          <p:cNvPicPr>
            <a:picLocks noChangeAspect="1"/>
          </p:cNvPicPr>
          <p:nvPr/>
        </p:nvPicPr>
        <p:blipFill>
          <a:blip r:embed="rId2"/>
          <a:stretch>
            <a:fillRect/>
          </a:stretch>
        </p:blipFill>
        <p:spPr>
          <a:xfrm>
            <a:off x="7968208" y="1340768"/>
            <a:ext cx="3514725" cy="2276475"/>
          </a:xfrm>
          <a:prstGeom prst="rect">
            <a:avLst/>
          </a:prstGeom>
        </p:spPr>
      </p:pic>
      <p:pic>
        <p:nvPicPr>
          <p:cNvPr id="7" name="图片 6">
            <a:extLst>
              <a:ext uri="{FF2B5EF4-FFF2-40B4-BE49-F238E27FC236}">
                <a16:creationId xmlns:a16="http://schemas.microsoft.com/office/drawing/2014/main" id="{82084E54-FA22-AFEF-A7C2-19FDD8B0F45E}"/>
              </a:ext>
            </a:extLst>
          </p:cNvPr>
          <p:cNvPicPr>
            <a:picLocks noChangeAspect="1"/>
          </p:cNvPicPr>
          <p:nvPr/>
        </p:nvPicPr>
        <p:blipFill>
          <a:blip r:embed="rId3"/>
          <a:stretch>
            <a:fillRect/>
          </a:stretch>
        </p:blipFill>
        <p:spPr>
          <a:xfrm>
            <a:off x="1055440" y="2406850"/>
            <a:ext cx="6768752" cy="4312161"/>
          </a:xfrm>
          <a:prstGeom prst="rect">
            <a:avLst/>
          </a:prstGeom>
        </p:spPr>
      </p:pic>
    </p:spTree>
    <p:extLst>
      <p:ext uri="{BB962C8B-B14F-4D97-AF65-F5344CB8AC3E}">
        <p14:creationId xmlns:p14="http://schemas.microsoft.com/office/powerpoint/2010/main" val="3356166935"/>
      </p:ext>
    </p:extLst>
  </p:cSld>
  <p:clrMapOvr>
    <a:masterClrMapping/>
  </p:clrMapOvr>
  <p:transition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down)">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立方体 3"/>
          <p:cNvSpPr/>
          <p:nvPr/>
        </p:nvSpPr>
        <p:spPr>
          <a:xfrm>
            <a:off x="532800" y="1232070"/>
            <a:ext cx="11035807" cy="875468"/>
          </a:xfrm>
          <a:prstGeom prst="cube">
            <a:avLst/>
          </a:prstGeom>
          <a:solidFill>
            <a:srgbClr val="00B0F0"/>
          </a:solidFill>
          <a:ln>
            <a:noFill/>
          </a:ln>
          <a:effectLst>
            <a:reflection blurRad="6350" stA="52000" endA="300" endPos="1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文心一言</a:t>
            </a:r>
            <a:endParaRPr lang="en-US" altLang="zh-CN" b="1" dirty="0"/>
          </a:p>
          <a:p>
            <a:pPr algn="ctr"/>
            <a:r>
              <a:rPr lang="en-US" altLang="zh-CN" dirty="0">
                <a:effectLst/>
              </a:rPr>
              <a:t>Enhanced Representation through Knowledge </a:t>
            </a:r>
            <a:r>
              <a:rPr lang="en-US" altLang="zh-CN" dirty="0" err="1">
                <a:effectLst/>
              </a:rPr>
              <a:t>IntEgration</a:t>
            </a:r>
            <a:r>
              <a:rPr lang="zh-CN" altLang="en-US" dirty="0"/>
              <a:t>（</a:t>
            </a:r>
            <a:r>
              <a:rPr lang="en-US" altLang="zh-CN" dirty="0">
                <a:effectLst/>
              </a:rPr>
              <a:t> ERNIE </a:t>
            </a:r>
            <a:r>
              <a:rPr lang="zh-CN" altLang="en-US" dirty="0">
                <a:effectLst/>
              </a:rPr>
              <a:t>）</a:t>
            </a:r>
            <a:r>
              <a:rPr lang="en-US" altLang="zh-CN" dirty="0"/>
              <a:t>Bot</a:t>
            </a:r>
            <a:endParaRPr lang="en-US" altLang="zh-CN" b="1" dirty="0"/>
          </a:p>
        </p:txBody>
      </p:sp>
      <p:sp>
        <p:nvSpPr>
          <p:cNvPr id="5" name="TextBox 8"/>
          <p:cNvSpPr txBox="1"/>
          <p:nvPr/>
        </p:nvSpPr>
        <p:spPr>
          <a:xfrm>
            <a:off x="600814" y="201258"/>
            <a:ext cx="6408712"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dirty="0">
                <a:solidFill>
                  <a:schemeClr val="bg1"/>
                </a:solidFill>
                <a:latin typeface="华康俪金黑W8(P)" pitchFamily="34" charset="-122"/>
                <a:ea typeface="华康俪金黑W8(P)" pitchFamily="34" charset="-122"/>
              </a:rPr>
              <a:t>人工智能</a:t>
            </a:r>
            <a:r>
              <a:rPr lang="en-US" altLang="zh-CN" sz="2800" dirty="0">
                <a:solidFill>
                  <a:schemeClr val="bg1"/>
                </a:solidFill>
                <a:latin typeface="华康俪金黑W8(P)" pitchFamily="34" charset="-122"/>
                <a:ea typeface="华康俪金黑W8(P)" pitchFamily="34" charset="-122"/>
              </a:rPr>
              <a:t>Artificial Intelligence</a:t>
            </a:r>
          </a:p>
        </p:txBody>
      </p:sp>
      <p:sp>
        <p:nvSpPr>
          <p:cNvPr id="2" name="矩形 1"/>
          <p:cNvSpPr/>
          <p:nvPr/>
        </p:nvSpPr>
        <p:spPr>
          <a:xfrm>
            <a:off x="695400" y="2276872"/>
            <a:ext cx="10369152" cy="163121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spcBef>
                <a:spcPts val="600"/>
              </a:spcBef>
              <a:spcAft>
                <a:spcPts val="600"/>
              </a:spcAft>
              <a:buFont typeface="Wingdings" panose="05000000000000000000" pitchFamily="2" charset="2"/>
              <a:buChar char="u"/>
            </a:pPr>
            <a:r>
              <a:rPr lang="zh-CN" altLang="en-US" dirty="0"/>
              <a:t>百度研发的知识增强大语言模型，能够与人对话互动，回答问题，协助创作，高效便捷地帮助人们获取信息、知识和灵感。</a:t>
            </a:r>
            <a:endParaRPr lang="en-US" altLang="zh-CN" dirty="0"/>
          </a:p>
          <a:p>
            <a:pPr marL="285750" indent="-285750">
              <a:spcBef>
                <a:spcPts val="600"/>
              </a:spcBef>
              <a:spcAft>
                <a:spcPts val="600"/>
              </a:spcAft>
              <a:buFont typeface="Wingdings" panose="05000000000000000000" pitchFamily="2" charset="2"/>
              <a:buChar char="u"/>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The knowledge enhanced language model developed by Baidu can interact with people, answer questions, assist in creation, and efficiently and conveniently help people obtain information, knowledge, and inspiration.</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39019526"/>
      </p:ext>
    </p:extLst>
  </p:cSld>
  <p:clrMapOvr>
    <a:masterClrMapping/>
  </p:clrMapOvr>
  <p:transition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down)">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立方体 3"/>
          <p:cNvSpPr/>
          <p:nvPr/>
        </p:nvSpPr>
        <p:spPr>
          <a:xfrm>
            <a:off x="532801" y="1232070"/>
            <a:ext cx="2898903" cy="875468"/>
          </a:xfrm>
          <a:prstGeom prst="cube">
            <a:avLst/>
          </a:prstGeom>
          <a:solidFill>
            <a:srgbClr val="00B0F0"/>
          </a:solidFill>
          <a:ln>
            <a:noFill/>
          </a:ln>
          <a:effectLst>
            <a:reflection blurRad="6350" stA="52000" endA="300" endPos="1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文心一言的功能</a:t>
            </a:r>
            <a:endParaRPr lang="en-US" altLang="zh-CN" b="1" dirty="0"/>
          </a:p>
          <a:p>
            <a:pPr algn="ctr"/>
            <a:r>
              <a:rPr lang="en-US" altLang="zh-CN" dirty="0">
                <a:effectLst/>
              </a:rPr>
              <a:t>Functions of ERNIE Bot</a:t>
            </a:r>
            <a:endParaRPr lang="en-US" altLang="zh-CN" b="1" dirty="0"/>
          </a:p>
        </p:txBody>
      </p:sp>
      <p:sp>
        <p:nvSpPr>
          <p:cNvPr id="5" name="TextBox 8"/>
          <p:cNvSpPr txBox="1"/>
          <p:nvPr/>
        </p:nvSpPr>
        <p:spPr>
          <a:xfrm>
            <a:off x="600814" y="201258"/>
            <a:ext cx="6408712"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dirty="0">
                <a:solidFill>
                  <a:schemeClr val="bg1"/>
                </a:solidFill>
                <a:latin typeface="华康俪金黑W8(P)" pitchFamily="34" charset="-122"/>
                <a:ea typeface="华康俪金黑W8(P)" pitchFamily="34" charset="-122"/>
              </a:rPr>
              <a:t>人工智能</a:t>
            </a:r>
            <a:r>
              <a:rPr lang="en-US" altLang="zh-CN" sz="2800" dirty="0">
                <a:solidFill>
                  <a:schemeClr val="bg1"/>
                </a:solidFill>
                <a:latin typeface="华康俪金黑W8(P)" pitchFamily="34" charset="-122"/>
                <a:ea typeface="华康俪金黑W8(P)" pitchFamily="34" charset="-122"/>
              </a:rPr>
              <a:t>Artificial Intelligence</a:t>
            </a:r>
          </a:p>
        </p:txBody>
      </p:sp>
      <p:sp>
        <p:nvSpPr>
          <p:cNvPr id="2" name="矩形 1"/>
          <p:cNvSpPr/>
          <p:nvPr/>
        </p:nvSpPr>
        <p:spPr>
          <a:xfrm>
            <a:off x="911424" y="2276872"/>
            <a:ext cx="10369152" cy="264687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spcBef>
                <a:spcPts val="600"/>
              </a:spcBef>
              <a:spcAft>
                <a:spcPts val="600"/>
              </a:spcAft>
              <a:buFont typeface="Wingdings" panose="05000000000000000000" pitchFamily="2" charset="2"/>
              <a:buChar char="u"/>
            </a:pPr>
            <a:r>
              <a:rPr lang="zh-CN" altLang="en-US" dirty="0"/>
              <a:t>知识问答：可以回答各种学科专业知识、百科知识以及生活常识等问题，帮助您获取所需的信息。</a:t>
            </a:r>
          </a:p>
          <a:p>
            <a:pPr marL="285750" indent="-285750">
              <a:spcBef>
                <a:spcPts val="600"/>
              </a:spcBef>
              <a:spcAft>
                <a:spcPts val="600"/>
              </a:spcAft>
              <a:buFont typeface="Wingdings" panose="05000000000000000000" pitchFamily="2" charset="2"/>
              <a:buChar char="u"/>
            </a:pPr>
            <a:r>
              <a:rPr lang="en-US" altLang="zh-CN" dirty="0"/>
              <a:t>Knowledge Q&amp;A: It can answer various subject specific knowledge, encyclopedia knowledge, and common sense questions to help you obtain the information you need.</a:t>
            </a:r>
            <a:endParaRPr lang="zh-CN" altLang="en-US" dirty="0"/>
          </a:p>
          <a:p>
            <a:pPr marL="285750" indent="-285750">
              <a:spcBef>
                <a:spcPts val="600"/>
              </a:spcBef>
              <a:spcAft>
                <a:spcPts val="600"/>
              </a:spcAft>
              <a:buFont typeface="Wingdings" panose="05000000000000000000" pitchFamily="2" charset="2"/>
              <a:buChar char="u"/>
            </a:pPr>
            <a:r>
              <a:rPr lang="zh-CN" altLang="en-US" dirty="0"/>
              <a:t>文本创作：可以协助您进行小说、诗歌、作文、文案等文本创作，提供灵感和创意支持。</a:t>
            </a:r>
            <a:endParaRPr lang="en-US" altLang="zh-CN" dirty="0"/>
          </a:p>
          <a:p>
            <a:pPr marL="285750" indent="-285750">
              <a:spcBef>
                <a:spcPts val="600"/>
              </a:spcBef>
              <a:spcAft>
                <a:spcPts val="600"/>
              </a:spcAft>
              <a:buFont typeface="Wingdings" panose="05000000000000000000" pitchFamily="2" charset="2"/>
              <a:buChar char="u"/>
            </a:pPr>
            <a:r>
              <a:rPr lang="en-US" altLang="zh-CN" dirty="0"/>
              <a:t>Text creation: It can assist you in creating novels, poems, essays, copywriting, and other texts, providing inspiration and creative support.</a:t>
            </a:r>
            <a:endParaRPr lang="zh-CN" altLang="en-US" dirty="0"/>
          </a:p>
          <a:p>
            <a:pPr marL="285750" indent="-285750">
              <a:spcBef>
                <a:spcPts val="600"/>
              </a:spcBef>
              <a:spcAft>
                <a:spcPts val="600"/>
              </a:spcAft>
              <a:buFont typeface="Wingdings" panose="05000000000000000000" pitchFamily="2" charset="2"/>
              <a:buChar char="u"/>
            </a:pPr>
            <a:endParaRPr lang="zh-CN" altLang="en-US" dirty="0"/>
          </a:p>
        </p:txBody>
      </p:sp>
    </p:spTree>
    <p:extLst>
      <p:ext uri="{BB962C8B-B14F-4D97-AF65-F5344CB8AC3E}">
        <p14:creationId xmlns:p14="http://schemas.microsoft.com/office/powerpoint/2010/main" val="396418672"/>
      </p:ext>
    </p:extLst>
  </p:cSld>
  <p:clrMapOvr>
    <a:masterClrMapping/>
  </p:clrMapOvr>
  <p:transition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down)">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down)">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down)">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立方体 3"/>
          <p:cNvSpPr/>
          <p:nvPr/>
        </p:nvSpPr>
        <p:spPr>
          <a:xfrm>
            <a:off x="532801" y="1232070"/>
            <a:ext cx="2898903" cy="875468"/>
          </a:xfrm>
          <a:prstGeom prst="cube">
            <a:avLst/>
          </a:prstGeom>
          <a:solidFill>
            <a:srgbClr val="00B0F0"/>
          </a:solidFill>
          <a:ln>
            <a:noFill/>
          </a:ln>
          <a:effectLst>
            <a:reflection blurRad="6350" stA="52000" endA="300" endPos="1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文心一言的功能</a:t>
            </a:r>
            <a:endParaRPr lang="en-US" altLang="zh-CN" b="1" dirty="0"/>
          </a:p>
          <a:p>
            <a:pPr algn="ctr"/>
            <a:r>
              <a:rPr lang="en-US" altLang="zh-CN" dirty="0">
                <a:effectLst/>
              </a:rPr>
              <a:t>Functions of ERNIE Bot</a:t>
            </a:r>
            <a:endParaRPr lang="en-US" altLang="zh-CN" b="1" dirty="0"/>
          </a:p>
        </p:txBody>
      </p:sp>
      <p:sp>
        <p:nvSpPr>
          <p:cNvPr id="5" name="TextBox 8"/>
          <p:cNvSpPr txBox="1"/>
          <p:nvPr/>
        </p:nvSpPr>
        <p:spPr>
          <a:xfrm>
            <a:off x="600814" y="201258"/>
            <a:ext cx="6408712"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dirty="0">
                <a:solidFill>
                  <a:schemeClr val="bg1"/>
                </a:solidFill>
                <a:latin typeface="华康俪金黑W8(P)" pitchFamily="34" charset="-122"/>
                <a:ea typeface="华康俪金黑W8(P)" pitchFamily="34" charset="-122"/>
              </a:rPr>
              <a:t>人工智能</a:t>
            </a:r>
            <a:r>
              <a:rPr lang="en-US" altLang="zh-CN" sz="2800" dirty="0">
                <a:solidFill>
                  <a:schemeClr val="bg1"/>
                </a:solidFill>
                <a:latin typeface="华康俪金黑W8(P)" pitchFamily="34" charset="-122"/>
                <a:ea typeface="华康俪金黑W8(P)" pitchFamily="34" charset="-122"/>
              </a:rPr>
              <a:t>Artificial Intelligence</a:t>
            </a:r>
          </a:p>
        </p:txBody>
      </p:sp>
      <p:sp>
        <p:nvSpPr>
          <p:cNvPr id="2" name="矩形 1"/>
          <p:cNvSpPr/>
          <p:nvPr/>
        </p:nvSpPr>
        <p:spPr>
          <a:xfrm>
            <a:off x="911424" y="2276872"/>
            <a:ext cx="10369152" cy="249299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spcBef>
                <a:spcPts val="600"/>
              </a:spcBef>
              <a:spcAft>
                <a:spcPts val="600"/>
              </a:spcAft>
              <a:buFont typeface="Wingdings" panose="05000000000000000000" pitchFamily="2" charset="2"/>
              <a:buChar char="u"/>
            </a:pPr>
            <a:r>
              <a:rPr lang="zh-CN" altLang="en-US" dirty="0"/>
              <a:t>知识推理：可以进行逻辑推理、脑筋急转弯等智力游戏，锻炼您的思维能力。</a:t>
            </a:r>
          </a:p>
          <a:p>
            <a:pPr marL="285750" indent="-285750">
              <a:spcBef>
                <a:spcPts val="600"/>
              </a:spcBef>
              <a:spcAft>
                <a:spcPts val="600"/>
              </a:spcAft>
              <a:buFont typeface="Wingdings" panose="05000000000000000000" pitchFamily="2" charset="2"/>
              <a:buChar char="u"/>
            </a:pPr>
            <a:r>
              <a:rPr lang="en-US" altLang="zh-CN" dirty="0"/>
              <a:t>Knowledge reasoning: It can engage in intellectual games such as logical reasoning and brain teasers to exercise your thinking ability.</a:t>
            </a:r>
            <a:endParaRPr lang="zh-CN" altLang="en-US" dirty="0"/>
          </a:p>
          <a:p>
            <a:pPr marL="285750" indent="-285750">
              <a:spcBef>
                <a:spcPts val="600"/>
              </a:spcBef>
              <a:spcAft>
                <a:spcPts val="600"/>
              </a:spcAft>
              <a:buFont typeface="Wingdings" panose="05000000000000000000" pitchFamily="2" charset="2"/>
              <a:buChar char="u"/>
            </a:pPr>
            <a:r>
              <a:rPr lang="zh-CN" altLang="en-US" dirty="0"/>
              <a:t>数学计算：可以进行各种数学计算，包括加减乘除、方程求解、函数计算等，帮助您解决数学问题。</a:t>
            </a:r>
          </a:p>
          <a:p>
            <a:pPr marL="285750" indent="-285750">
              <a:spcBef>
                <a:spcPts val="600"/>
              </a:spcBef>
              <a:spcAft>
                <a:spcPts val="600"/>
              </a:spcAft>
              <a:buFont typeface="Wingdings" panose="05000000000000000000" pitchFamily="2" charset="2"/>
              <a:buChar char="u"/>
            </a:pPr>
            <a:r>
              <a:rPr lang="en-US" altLang="zh-CN" dirty="0"/>
              <a:t>Mathematical calculations: It can perform various mathematical calculations, including addition, subtraction, multiplication, division, equation solving, function calculation, etc., to help you solve mathematical problems.</a:t>
            </a:r>
            <a:endParaRPr lang="zh-CN" altLang="en-US" dirty="0"/>
          </a:p>
        </p:txBody>
      </p:sp>
    </p:spTree>
    <p:extLst>
      <p:ext uri="{BB962C8B-B14F-4D97-AF65-F5344CB8AC3E}">
        <p14:creationId xmlns:p14="http://schemas.microsoft.com/office/powerpoint/2010/main" val="1790129351"/>
      </p:ext>
    </p:extLst>
  </p:cSld>
  <p:clrMapOvr>
    <a:masterClrMapping/>
  </p:clrMapOvr>
  <p:transition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down)">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down)">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down)">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600814" y="201258"/>
            <a:ext cx="6408712"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dirty="0">
                <a:solidFill>
                  <a:schemeClr val="bg1"/>
                </a:solidFill>
                <a:latin typeface="华康俪金黑W8(P)" pitchFamily="34" charset="-122"/>
                <a:ea typeface="华康俪金黑W8(P)" pitchFamily="34" charset="-122"/>
              </a:rPr>
              <a:t>人工智能</a:t>
            </a:r>
            <a:r>
              <a:rPr lang="en-US" altLang="zh-CN" sz="2800" dirty="0">
                <a:solidFill>
                  <a:schemeClr val="bg1"/>
                </a:solidFill>
                <a:latin typeface="华康俪金黑W8(P)" pitchFamily="34" charset="-122"/>
                <a:ea typeface="华康俪金黑W8(P)" pitchFamily="34" charset="-122"/>
              </a:rPr>
              <a:t>Artificial Intelligence</a:t>
            </a:r>
          </a:p>
        </p:txBody>
      </p:sp>
      <p:sp>
        <p:nvSpPr>
          <p:cNvPr id="2" name="矩形 1"/>
          <p:cNvSpPr/>
          <p:nvPr/>
        </p:nvSpPr>
        <p:spPr>
          <a:xfrm>
            <a:off x="911424" y="1556792"/>
            <a:ext cx="10225136" cy="246221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indent="457200">
              <a:spcBef>
                <a:spcPts val="600"/>
              </a:spcBef>
              <a:spcAft>
                <a:spcPts val="600"/>
              </a:spcAft>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人工智能（</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Artificial Intelligence</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AI</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是一种利用计算机和相关技术来模拟、延伸和扩展人的智能的计算机科学的分支。它旨在通过算法和数据构建能够表现出人类智能的系统，开发出能以与人类智能相似的方式思考、学习、解决问题的计算机程序和技术。</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indent="457200">
              <a:spcBef>
                <a:spcPts val="600"/>
              </a:spcBef>
              <a:spcAft>
                <a:spcPts val="600"/>
              </a:spcAft>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Artificial Intelligence (AI) is a branch of computer science that uses computers and related technologies to simulate, extend, and expand human intelligence. It aims to construct systems that can demonstrate human intelligence through algorithms and data, and develop computer programs and technologies that can think, learn, and solve problems in a way similar to human intelligence.</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down)">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立方体 3"/>
          <p:cNvSpPr/>
          <p:nvPr/>
        </p:nvSpPr>
        <p:spPr>
          <a:xfrm>
            <a:off x="532801" y="1232070"/>
            <a:ext cx="2898903" cy="875468"/>
          </a:xfrm>
          <a:prstGeom prst="cube">
            <a:avLst/>
          </a:prstGeom>
          <a:solidFill>
            <a:srgbClr val="00B0F0"/>
          </a:solidFill>
          <a:ln>
            <a:noFill/>
          </a:ln>
          <a:effectLst>
            <a:reflection blurRad="6350" stA="52000" endA="300" endPos="1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文心一言的功能</a:t>
            </a:r>
            <a:endParaRPr lang="en-US" altLang="zh-CN" b="1" dirty="0"/>
          </a:p>
          <a:p>
            <a:pPr algn="ctr"/>
            <a:r>
              <a:rPr lang="en-US" altLang="zh-CN" dirty="0">
                <a:effectLst/>
              </a:rPr>
              <a:t>Functions of ERNIE Bot</a:t>
            </a:r>
            <a:endParaRPr lang="en-US" altLang="zh-CN" b="1" dirty="0"/>
          </a:p>
        </p:txBody>
      </p:sp>
      <p:sp>
        <p:nvSpPr>
          <p:cNvPr id="5" name="TextBox 8"/>
          <p:cNvSpPr txBox="1"/>
          <p:nvPr/>
        </p:nvSpPr>
        <p:spPr>
          <a:xfrm>
            <a:off x="600814" y="201258"/>
            <a:ext cx="6408712"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dirty="0">
                <a:solidFill>
                  <a:schemeClr val="bg1"/>
                </a:solidFill>
                <a:latin typeface="华康俪金黑W8(P)" pitchFamily="34" charset="-122"/>
                <a:ea typeface="华康俪金黑W8(P)" pitchFamily="34" charset="-122"/>
              </a:rPr>
              <a:t>人工智能</a:t>
            </a:r>
            <a:r>
              <a:rPr lang="en-US" altLang="zh-CN" sz="2800" dirty="0">
                <a:solidFill>
                  <a:schemeClr val="bg1"/>
                </a:solidFill>
                <a:latin typeface="华康俪金黑W8(P)" pitchFamily="34" charset="-122"/>
                <a:ea typeface="华康俪金黑W8(P)" pitchFamily="34" charset="-122"/>
              </a:rPr>
              <a:t>Artificial Intelligence</a:t>
            </a:r>
          </a:p>
        </p:txBody>
      </p:sp>
      <p:sp>
        <p:nvSpPr>
          <p:cNvPr id="2" name="矩形 1"/>
          <p:cNvSpPr/>
          <p:nvPr/>
        </p:nvSpPr>
        <p:spPr>
          <a:xfrm>
            <a:off x="911424" y="2276872"/>
            <a:ext cx="10369152" cy="264687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spcBef>
                <a:spcPts val="600"/>
              </a:spcBef>
              <a:spcAft>
                <a:spcPts val="600"/>
              </a:spcAft>
              <a:buFont typeface="Wingdings" panose="05000000000000000000" pitchFamily="2" charset="2"/>
              <a:buChar char="u"/>
            </a:pPr>
            <a:r>
              <a:rPr lang="zh-CN" altLang="en-US" dirty="0"/>
              <a:t>代码理解与编写：可以理解代码逻辑，并提供编写建议，帮助您更好地学习和掌握编程语言。</a:t>
            </a:r>
          </a:p>
          <a:p>
            <a:pPr marL="285750" indent="-285750">
              <a:spcBef>
                <a:spcPts val="600"/>
              </a:spcBef>
              <a:spcAft>
                <a:spcPts val="600"/>
              </a:spcAft>
              <a:buFont typeface="Wingdings" panose="05000000000000000000" pitchFamily="2" charset="2"/>
              <a:buChar char="u"/>
            </a:pPr>
            <a:r>
              <a:rPr lang="en-US" altLang="zh-CN" dirty="0"/>
              <a:t>Code Understanding and Writing: It can understand the logic of code and provide writing suggestions to help you better learn and master programming languages.</a:t>
            </a:r>
            <a:endParaRPr lang="zh-CN" altLang="en-US" dirty="0"/>
          </a:p>
          <a:p>
            <a:pPr marL="285750" indent="-285750">
              <a:spcBef>
                <a:spcPts val="600"/>
              </a:spcBef>
              <a:spcAft>
                <a:spcPts val="600"/>
              </a:spcAft>
              <a:buFont typeface="Wingdings" panose="05000000000000000000" pitchFamily="2" charset="2"/>
              <a:buChar char="u"/>
            </a:pPr>
            <a:r>
              <a:rPr lang="zh-CN" altLang="en-US" dirty="0"/>
              <a:t>作画：可以根据您的描述或想象，生成各种风格的画作，满足您的创作需求。</a:t>
            </a:r>
            <a:endParaRPr lang="en-US" altLang="zh-CN" dirty="0"/>
          </a:p>
          <a:p>
            <a:pPr marL="285750" indent="-285750">
              <a:spcBef>
                <a:spcPts val="600"/>
              </a:spcBef>
              <a:spcAft>
                <a:spcPts val="600"/>
              </a:spcAft>
              <a:buFont typeface="Wingdings" panose="05000000000000000000" pitchFamily="2" charset="2"/>
              <a:buChar char="u"/>
            </a:pPr>
            <a:r>
              <a:rPr lang="en-US" altLang="zh-CN" dirty="0"/>
              <a:t>Painting: It can generate various styles of paintings based on your description or imagination to meet your creative needs.</a:t>
            </a:r>
            <a:endParaRPr lang="zh-CN" altLang="en-US" dirty="0"/>
          </a:p>
          <a:p>
            <a:pPr marL="285750" indent="-285750">
              <a:spcBef>
                <a:spcPts val="600"/>
              </a:spcBef>
              <a:spcAft>
                <a:spcPts val="600"/>
              </a:spcAft>
              <a:buFont typeface="Wingdings" panose="05000000000000000000" pitchFamily="2" charset="2"/>
              <a:buChar char="u"/>
            </a:pPr>
            <a:endParaRPr lang="zh-CN" altLang="en-US" dirty="0"/>
          </a:p>
        </p:txBody>
      </p:sp>
    </p:spTree>
    <p:extLst>
      <p:ext uri="{BB962C8B-B14F-4D97-AF65-F5344CB8AC3E}">
        <p14:creationId xmlns:p14="http://schemas.microsoft.com/office/powerpoint/2010/main" val="2549637340"/>
      </p:ext>
    </p:extLst>
  </p:cSld>
  <p:clrMapOvr>
    <a:masterClrMapping/>
  </p:clrMapOvr>
  <p:transition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down)">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down)">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down)">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立方体 3"/>
          <p:cNvSpPr/>
          <p:nvPr/>
        </p:nvSpPr>
        <p:spPr>
          <a:xfrm>
            <a:off x="532801" y="1232070"/>
            <a:ext cx="2898903" cy="875468"/>
          </a:xfrm>
          <a:prstGeom prst="cube">
            <a:avLst/>
          </a:prstGeom>
          <a:solidFill>
            <a:srgbClr val="00B0F0"/>
          </a:solidFill>
          <a:ln>
            <a:noFill/>
          </a:ln>
          <a:effectLst>
            <a:reflection blurRad="6350" stA="52000" endA="300" endPos="1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文心一言的功能</a:t>
            </a:r>
            <a:endParaRPr lang="en-US" altLang="zh-CN" b="1" dirty="0"/>
          </a:p>
          <a:p>
            <a:pPr algn="ctr"/>
            <a:r>
              <a:rPr lang="en-US" altLang="zh-CN" dirty="0">
                <a:effectLst/>
              </a:rPr>
              <a:t>Functions of ERNIE Bot</a:t>
            </a:r>
            <a:endParaRPr lang="en-US" altLang="zh-CN" b="1" dirty="0"/>
          </a:p>
        </p:txBody>
      </p:sp>
      <p:sp>
        <p:nvSpPr>
          <p:cNvPr id="5" name="TextBox 8"/>
          <p:cNvSpPr txBox="1"/>
          <p:nvPr/>
        </p:nvSpPr>
        <p:spPr>
          <a:xfrm>
            <a:off x="600814" y="201258"/>
            <a:ext cx="6408712"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dirty="0">
                <a:solidFill>
                  <a:schemeClr val="bg1"/>
                </a:solidFill>
                <a:latin typeface="华康俪金黑W8(P)" pitchFamily="34" charset="-122"/>
                <a:ea typeface="华康俪金黑W8(P)" pitchFamily="34" charset="-122"/>
              </a:rPr>
              <a:t>人工智能</a:t>
            </a:r>
            <a:r>
              <a:rPr lang="en-US" altLang="zh-CN" sz="2800" dirty="0">
                <a:solidFill>
                  <a:schemeClr val="bg1"/>
                </a:solidFill>
                <a:latin typeface="华康俪金黑W8(P)" pitchFamily="34" charset="-122"/>
                <a:ea typeface="华康俪金黑W8(P)" pitchFamily="34" charset="-122"/>
              </a:rPr>
              <a:t>Artificial Intelligence</a:t>
            </a:r>
          </a:p>
        </p:txBody>
      </p:sp>
      <p:sp>
        <p:nvSpPr>
          <p:cNvPr id="2" name="矩形 1"/>
          <p:cNvSpPr/>
          <p:nvPr/>
        </p:nvSpPr>
        <p:spPr>
          <a:xfrm>
            <a:off x="911424" y="2276872"/>
            <a:ext cx="10369152" cy="221599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spcBef>
                <a:spcPts val="600"/>
              </a:spcBef>
              <a:spcAft>
                <a:spcPts val="600"/>
              </a:spcAft>
              <a:buFont typeface="Wingdings" panose="05000000000000000000" pitchFamily="2" charset="2"/>
              <a:buChar char="u"/>
            </a:pPr>
            <a:r>
              <a:rPr lang="zh-CN" altLang="en-US" dirty="0"/>
              <a:t>翻译：可以进行中英文翻译，帮助您跨越语言障碍，更好地进行国际交流。</a:t>
            </a:r>
          </a:p>
          <a:p>
            <a:pPr marL="285750" indent="-285750">
              <a:spcBef>
                <a:spcPts val="600"/>
              </a:spcBef>
              <a:spcAft>
                <a:spcPts val="600"/>
              </a:spcAft>
              <a:buFont typeface="Wingdings" panose="05000000000000000000" pitchFamily="2" charset="2"/>
              <a:buChar char="u"/>
            </a:pPr>
            <a:r>
              <a:rPr lang="en-US" altLang="zh-CN" dirty="0"/>
              <a:t>Translation: It can translate between Chinese and English to help you overcome language barriers and better communicate internationally.</a:t>
            </a:r>
            <a:endParaRPr lang="zh-CN" altLang="en-US" dirty="0"/>
          </a:p>
          <a:p>
            <a:pPr marL="285750" indent="-285750">
              <a:spcBef>
                <a:spcPts val="600"/>
              </a:spcBef>
              <a:spcAft>
                <a:spcPts val="600"/>
              </a:spcAft>
              <a:buFont typeface="Wingdings" panose="05000000000000000000" pitchFamily="2" charset="2"/>
              <a:buChar char="u"/>
            </a:pPr>
            <a:r>
              <a:rPr lang="zh-CN" altLang="en-US" dirty="0"/>
              <a:t>此外，我还可以陪伴您聊天、分享笑话、讲故事等，为您提供轻松愉快的交流体验。</a:t>
            </a:r>
            <a:endParaRPr lang="en-US" altLang="zh-CN" dirty="0"/>
          </a:p>
          <a:p>
            <a:pPr marL="285750" indent="-285750">
              <a:spcBef>
                <a:spcPts val="600"/>
              </a:spcBef>
              <a:spcAft>
                <a:spcPts val="600"/>
              </a:spcAft>
              <a:buFont typeface="Wingdings" panose="05000000000000000000" pitchFamily="2" charset="2"/>
              <a:buChar char="u"/>
            </a:pPr>
            <a:r>
              <a:rPr lang="en-US" altLang="zh-CN" dirty="0"/>
              <a:t>In addition, It can also accompany you to chat, share jokes, tell stories, etc., providing you with a relaxed and enjoyable communication experience.</a:t>
            </a:r>
            <a:endParaRPr lang="zh-CN" altLang="en-US" dirty="0"/>
          </a:p>
        </p:txBody>
      </p:sp>
    </p:spTree>
    <p:extLst>
      <p:ext uri="{BB962C8B-B14F-4D97-AF65-F5344CB8AC3E}">
        <p14:creationId xmlns:p14="http://schemas.microsoft.com/office/powerpoint/2010/main" val="1403488740"/>
      </p:ext>
    </p:extLst>
  </p:cSld>
  <p:clrMapOvr>
    <a:masterClrMapping/>
  </p:clrMapOvr>
  <p:transition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down)">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down)">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down)">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立方体 3"/>
          <p:cNvSpPr/>
          <p:nvPr/>
        </p:nvSpPr>
        <p:spPr>
          <a:xfrm>
            <a:off x="479376" y="749917"/>
            <a:ext cx="2898903" cy="875468"/>
          </a:xfrm>
          <a:prstGeom prst="cube">
            <a:avLst/>
          </a:prstGeom>
          <a:solidFill>
            <a:srgbClr val="00B0F0"/>
          </a:solidFill>
          <a:ln>
            <a:noFill/>
          </a:ln>
          <a:effectLst>
            <a:reflection blurRad="6350" stA="52000" endA="300" endPos="1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文心一言的使用</a:t>
            </a:r>
            <a:endParaRPr lang="en-US" altLang="zh-CN" b="1" dirty="0"/>
          </a:p>
          <a:p>
            <a:pPr algn="ctr"/>
            <a:r>
              <a:rPr lang="en-US" altLang="zh-CN" dirty="0">
                <a:effectLst/>
              </a:rPr>
              <a:t>Use of ERNIE Bot</a:t>
            </a:r>
            <a:endParaRPr lang="en-US" altLang="zh-CN" b="1" dirty="0"/>
          </a:p>
        </p:txBody>
      </p:sp>
      <p:sp>
        <p:nvSpPr>
          <p:cNvPr id="5" name="TextBox 8"/>
          <p:cNvSpPr txBox="1"/>
          <p:nvPr/>
        </p:nvSpPr>
        <p:spPr>
          <a:xfrm>
            <a:off x="600814" y="201258"/>
            <a:ext cx="6408712"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dirty="0">
                <a:solidFill>
                  <a:schemeClr val="bg1"/>
                </a:solidFill>
                <a:latin typeface="华康俪金黑W8(P)" pitchFamily="34" charset="-122"/>
                <a:ea typeface="华康俪金黑W8(P)" pitchFamily="34" charset="-122"/>
              </a:rPr>
              <a:t>人工智能</a:t>
            </a:r>
            <a:r>
              <a:rPr lang="en-US" altLang="zh-CN" sz="2800" dirty="0">
                <a:solidFill>
                  <a:schemeClr val="bg1"/>
                </a:solidFill>
                <a:latin typeface="华康俪金黑W8(P)" pitchFamily="34" charset="-122"/>
                <a:ea typeface="华康俪金黑W8(P)" pitchFamily="34" charset="-122"/>
              </a:rPr>
              <a:t>Artificial Intelligence</a:t>
            </a:r>
          </a:p>
        </p:txBody>
      </p:sp>
      <p:sp>
        <p:nvSpPr>
          <p:cNvPr id="2" name="矩形 1"/>
          <p:cNvSpPr/>
          <p:nvPr/>
        </p:nvSpPr>
        <p:spPr>
          <a:xfrm>
            <a:off x="767408" y="1714223"/>
            <a:ext cx="10369152" cy="80021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spcBef>
                <a:spcPts val="600"/>
              </a:spcBef>
              <a:spcAft>
                <a:spcPts val="600"/>
              </a:spcAft>
              <a:buFont typeface="Wingdings" panose="05000000000000000000" pitchFamily="2" charset="2"/>
              <a:buChar char="u"/>
            </a:pPr>
            <a:r>
              <a:rPr lang="en-US" altLang="zh-CN" dirty="0">
                <a:hlinkClick r:id="rId2"/>
              </a:rPr>
              <a:t>https://yiyan.baidu.com/</a:t>
            </a:r>
            <a:endParaRPr lang="en-US" altLang="zh-CN" dirty="0"/>
          </a:p>
          <a:p>
            <a:pPr marL="285750" indent="-285750">
              <a:spcBef>
                <a:spcPts val="600"/>
              </a:spcBef>
              <a:spcAft>
                <a:spcPts val="600"/>
              </a:spcAft>
              <a:buFont typeface="Wingdings" panose="05000000000000000000" pitchFamily="2" charset="2"/>
              <a:buChar char="u"/>
            </a:pPr>
            <a:r>
              <a:rPr lang="zh-CN" altLang="en-US" dirty="0"/>
              <a:t>注册（</a:t>
            </a:r>
            <a:r>
              <a:rPr lang="en-US" altLang="zh-CN" dirty="0"/>
              <a:t> register </a:t>
            </a:r>
            <a:r>
              <a:rPr lang="zh-CN" altLang="en-US" dirty="0"/>
              <a:t>）</a:t>
            </a:r>
            <a:r>
              <a:rPr lang="en-US" altLang="zh-CN" dirty="0"/>
              <a:t>--&gt;</a:t>
            </a:r>
            <a:r>
              <a:rPr lang="zh-CN" altLang="en-US" dirty="0"/>
              <a:t>登录（</a:t>
            </a:r>
            <a:r>
              <a:rPr lang="en-US" altLang="zh-CN" dirty="0"/>
              <a:t> Sign in </a:t>
            </a:r>
            <a:r>
              <a:rPr lang="zh-CN" altLang="en-US" dirty="0"/>
              <a:t>）</a:t>
            </a:r>
          </a:p>
        </p:txBody>
      </p:sp>
      <p:pic>
        <p:nvPicPr>
          <p:cNvPr id="6" name="图片 5">
            <a:extLst>
              <a:ext uri="{FF2B5EF4-FFF2-40B4-BE49-F238E27FC236}">
                <a16:creationId xmlns:a16="http://schemas.microsoft.com/office/drawing/2014/main" id="{9981A1B3-D75F-8609-B989-43BBE652B2B4}"/>
              </a:ext>
            </a:extLst>
          </p:cNvPr>
          <p:cNvPicPr>
            <a:picLocks noChangeAspect="1"/>
          </p:cNvPicPr>
          <p:nvPr/>
        </p:nvPicPr>
        <p:blipFill>
          <a:blip r:embed="rId3"/>
          <a:stretch>
            <a:fillRect/>
          </a:stretch>
        </p:blipFill>
        <p:spPr>
          <a:xfrm>
            <a:off x="2247900" y="2615130"/>
            <a:ext cx="7696200" cy="4286250"/>
          </a:xfrm>
          <a:prstGeom prst="rect">
            <a:avLst/>
          </a:prstGeom>
        </p:spPr>
      </p:pic>
    </p:spTree>
    <p:extLst>
      <p:ext uri="{BB962C8B-B14F-4D97-AF65-F5344CB8AC3E}">
        <p14:creationId xmlns:p14="http://schemas.microsoft.com/office/powerpoint/2010/main" val="1024158731"/>
      </p:ext>
    </p:extLst>
  </p:cSld>
  <p:clrMapOvr>
    <a:masterClrMapping/>
  </p:clrMapOvr>
  <p:transition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down)">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立方体 3"/>
          <p:cNvSpPr/>
          <p:nvPr/>
        </p:nvSpPr>
        <p:spPr>
          <a:xfrm>
            <a:off x="479376" y="749917"/>
            <a:ext cx="2898903" cy="875468"/>
          </a:xfrm>
          <a:prstGeom prst="cube">
            <a:avLst/>
          </a:prstGeom>
          <a:solidFill>
            <a:srgbClr val="00B0F0"/>
          </a:solidFill>
          <a:ln>
            <a:noFill/>
          </a:ln>
          <a:effectLst>
            <a:reflection blurRad="6350" stA="52000" endA="300" endPos="1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文心一言的使用</a:t>
            </a:r>
            <a:endParaRPr lang="en-US" altLang="zh-CN" b="1" dirty="0"/>
          </a:p>
          <a:p>
            <a:pPr algn="ctr"/>
            <a:r>
              <a:rPr lang="en-US" altLang="zh-CN" dirty="0">
                <a:effectLst/>
              </a:rPr>
              <a:t>Use of ERNIE Bot</a:t>
            </a:r>
            <a:endParaRPr lang="en-US" altLang="zh-CN" b="1" dirty="0"/>
          </a:p>
        </p:txBody>
      </p:sp>
      <p:sp>
        <p:nvSpPr>
          <p:cNvPr id="5" name="TextBox 8"/>
          <p:cNvSpPr txBox="1"/>
          <p:nvPr/>
        </p:nvSpPr>
        <p:spPr>
          <a:xfrm>
            <a:off x="600814" y="201258"/>
            <a:ext cx="6408712"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dirty="0">
                <a:solidFill>
                  <a:schemeClr val="bg1"/>
                </a:solidFill>
                <a:latin typeface="华康俪金黑W8(P)" pitchFamily="34" charset="-122"/>
                <a:ea typeface="华康俪金黑W8(P)" pitchFamily="34" charset="-122"/>
              </a:rPr>
              <a:t>人工智能</a:t>
            </a:r>
            <a:r>
              <a:rPr lang="en-US" altLang="zh-CN" sz="2800" dirty="0">
                <a:solidFill>
                  <a:schemeClr val="bg1"/>
                </a:solidFill>
                <a:latin typeface="华康俪金黑W8(P)" pitchFamily="34" charset="-122"/>
                <a:ea typeface="华康俪金黑W8(P)" pitchFamily="34" charset="-122"/>
              </a:rPr>
              <a:t>Artificial Intelligence</a:t>
            </a:r>
          </a:p>
        </p:txBody>
      </p:sp>
      <p:pic>
        <p:nvPicPr>
          <p:cNvPr id="7" name="图片 6">
            <a:extLst>
              <a:ext uri="{FF2B5EF4-FFF2-40B4-BE49-F238E27FC236}">
                <a16:creationId xmlns:a16="http://schemas.microsoft.com/office/drawing/2014/main" id="{CF98C099-1B3D-259F-7912-88A286F813A3}"/>
              </a:ext>
            </a:extLst>
          </p:cNvPr>
          <p:cNvPicPr>
            <a:picLocks noChangeAspect="1"/>
          </p:cNvPicPr>
          <p:nvPr/>
        </p:nvPicPr>
        <p:blipFill>
          <a:blip r:embed="rId2"/>
          <a:stretch>
            <a:fillRect/>
          </a:stretch>
        </p:blipFill>
        <p:spPr>
          <a:xfrm>
            <a:off x="839416" y="1844824"/>
            <a:ext cx="9930487" cy="2232248"/>
          </a:xfrm>
          <a:prstGeom prst="rect">
            <a:avLst/>
          </a:prstGeom>
        </p:spPr>
      </p:pic>
    </p:spTree>
    <p:extLst>
      <p:ext uri="{BB962C8B-B14F-4D97-AF65-F5344CB8AC3E}">
        <p14:creationId xmlns:p14="http://schemas.microsoft.com/office/powerpoint/2010/main" val="395055113"/>
      </p:ext>
    </p:extLst>
  </p:cSld>
  <p:clrMapOvr>
    <a:masterClrMapping/>
  </p:clrMapOvr>
  <p:transition advTm="10000">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2204" y="-1"/>
            <a:ext cx="12187592" cy="6858001"/>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4777" y="1201155"/>
            <a:ext cx="256404" cy="676706"/>
          </a:xfrm>
          <a:prstGeom prst="rect">
            <a:avLst/>
          </a:prstGeom>
          <a:noFill/>
        </p:spPr>
        <p:txBody>
          <a:bodyPr vert="wordArtVert" lIns="60922" tIns="30461" rIns="60922" bIns="30461"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633091" y="0"/>
            <a:ext cx="8556705" cy="6858000"/>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880" tIns="60940" rIns="121880" bIns="60940" rtlCol="0" anchor="ctr"/>
          <a:lstStyle/>
          <a:p>
            <a:pPr algn="ctr"/>
            <a:endParaRPr kumimoji="1" lang="zh-CN" altLang="en-US"/>
          </a:p>
        </p:txBody>
      </p:sp>
      <p:cxnSp>
        <p:nvCxnSpPr>
          <p:cNvPr id="12" name="直线连接符 11"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CxnSpPr/>
          <p:nvPr/>
        </p:nvCxnSpPr>
        <p:spPr>
          <a:xfrm>
            <a:off x="4639147" y="1637332"/>
            <a:ext cx="5533505"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 name="组 14"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GrpSpPr/>
          <p:nvPr/>
        </p:nvGrpSpPr>
        <p:grpSpPr>
          <a:xfrm>
            <a:off x="4639148" y="5885992"/>
            <a:ext cx="6224135" cy="513437"/>
            <a:chOff x="-6350" y="4042277"/>
            <a:chExt cx="4669790" cy="385078"/>
          </a:xfrm>
        </p:grpSpPr>
        <p:cxnSp>
          <p:nvCxnSpPr>
            <p:cNvPr id="10" name="直线连接符 9"/>
            <p:cNvCxnSpPr/>
            <p:nvPr/>
          </p:nvCxnSpPr>
          <p:spPr>
            <a:xfrm>
              <a:off x="-6350" y="4234816"/>
              <a:ext cx="4669790"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直线连接符 13"/>
            <p:cNvCxnSpPr/>
            <p:nvPr/>
          </p:nvCxnSpPr>
          <p:spPr>
            <a:xfrm>
              <a:off x="4404916" y="4042277"/>
              <a:ext cx="0" cy="38507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6" name="矩形 15"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4731225" y="2130567"/>
            <a:ext cx="5787320" cy="1366839"/>
          </a:xfrm>
          <a:prstGeom prst="rect">
            <a:avLst/>
          </a:prstGeom>
          <a:solidFill>
            <a:srgbClr val="0070C0"/>
          </a:solidFill>
        </p:spPr>
        <p:txBody>
          <a:bodyPr wrap="square" lIns="121880" tIns="60940" rIns="121880" bIns="60940">
            <a:spAutoFit/>
          </a:bodyPr>
          <a:lstStyle/>
          <a:p>
            <a:pPr lvl="0"/>
            <a:r>
              <a:rPr lang="zh-CN" altLang="en-US" sz="2699"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实验</a:t>
            </a:r>
            <a:r>
              <a:rPr lang="en-US" altLang="zh-CN" sz="2699"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699"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练习所讲操作</a:t>
            </a:r>
          </a:p>
          <a:p>
            <a:pPr lvl="0"/>
            <a:r>
              <a:rPr lang="zh-CN" altLang="en-US" sz="2699"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Experiment ：Practice the operations learned</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立方体 3"/>
          <p:cNvSpPr/>
          <p:nvPr/>
        </p:nvSpPr>
        <p:spPr>
          <a:xfrm>
            <a:off x="532800" y="1232070"/>
            <a:ext cx="5275167" cy="875468"/>
          </a:xfrm>
          <a:prstGeom prst="cube">
            <a:avLst/>
          </a:prstGeom>
          <a:solidFill>
            <a:srgbClr val="00B0F0"/>
          </a:solidFill>
          <a:ln>
            <a:noFill/>
          </a:ln>
          <a:effectLst>
            <a:reflection blurRad="6350" stA="52000" endA="300" endPos="1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人工智能研究的目标</a:t>
            </a:r>
            <a:endParaRPr lang="en-US" altLang="zh-CN" b="1" dirty="0">
              <a:latin typeface="微软雅黑" panose="020B0503020204020204" pitchFamily="34" charset="-122"/>
              <a:ea typeface="微软雅黑" panose="020B0503020204020204" pitchFamily="34" charset="-122"/>
            </a:endParaRPr>
          </a:p>
          <a:p>
            <a:pPr algn="ctr"/>
            <a:r>
              <a:rPr lang="en-US" altLang="zh-CN" b="1" dirty="0">
                <a:latin typeface="微软雅黑" panose="020B0503020204020204" pitchFamily="34" charset="-122"/>
                <a:ea typeface="微软雅黑" panose="020B0503020204020204" pitchFamily="34" charset="-122"/>
              </a:rPr>
              <a:t>The goal of artificial intelligence research</a:t>
            </a:r>
            <a:endParaRPr lang="zh-CN" altLang="en-US" b="1" dirty="0">
              <a:latin typeface="微软雅黑" panose="020B0503020204020204" pitchFamily="34" charset="-122"/>
              <a:ea typeface="微软雅黑" panose="020B0503020204020204" pitchFamily="34" charset="-122"/>
            </a:endParaRPr>
          </a:p>
        </p:txBody>
      </p:sp>
      <p:sp>
        <p:nvSpPr>
          <p:cNvPr id="5" name="TextBox 8"/>
          <p:cNvSpPr txBox="1"/>
          <p:nvPr/>
        </p:nvSpPr>
        <p:spPr>
          <a:xfrm>
            <a:off x="600814" y="201258"/>
            <a:ext cx="6408712"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dirty="0">
                <a:solidFill>
                  <a:schemeClr val="bg1"/>
                </a:solidFill>
                <a:latin typeface="华康俪金黑W8(P)" pitchFamily="34" charset="-122"/>
                <a:ea typeface="华康俪金黑W8(P)" pitchFamily="34" charset="-122"/>
              </a:rPr>
              <a:t>人工智能</a:t>
            </a:r>
            <a:r>
              <a:rPr lang="en-US" altLang="zh-CN" sz="2800" dirty="0">
                <a:solidFill>
                  <a:schemeClr val="bg1"/>
                </a:solidFill>
                <a:latin typeface="华康俪金黑W8(P)" pitchFamily="34" charset="-122"/>
                <a:ea typeface="华康俪金黑W8(P)" pitchFamily="34" charset="-122"/>
              </a:rPr>
              <a:t>Artificial Intelligence</a:t>
            </a:r>
          </a:p>
        </p:txBody>
      </p:sp>
      <p:sp>
        <p:nvSpPr>
          <p:cNvPr id="2" name="矩形 1"/>
          <p:cNvSpPr/>
          <p:nvPr/>
        </p:nvSpPr>
        <p:spPr>
          <a:xfrm>
            <a:off x="911424" y="2276872"/>
            <a:ext cx="9715567" cy="329320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indent="457200">
              <a:spcBef>
                <a:spcPts val="600"/>
              </a:spcBef>
              <a:spcAft>
                <a:spcPts val="600"/>
              </a:spcAft>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人工智能研究的目标是通过制造智能代理来实现人类智慧的各种能力，如语言理解、问题解决、学习、认知和决策等。这些智能代理可以识别语音、解决复杂的数学问题、预测未来事件、理解自然语言等，这些都是人类智能的特征，而人工智能研究的目的就是将这些特征转移到计算机系统上。</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indent="457200">
              <a:spcBef>
                <a:spcPts val="600"/>
              </a:spcBef>
              <a:spcAft>
                <a:spcPts val="600"/>
              </a:spcAft>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The goal of artificial intelligence research is to achieve various abilities of human intelligence, such as language comprehension, problem-solving, learning, cognition, and decision-making, by manufacturing intelligent agents. These intelligent agents can recognize speech, solve complex mathematical problems, predict future events, understand natural language, etc. These are all characteristics of human intelligence, and the purpose of artificial intelligence research is to transfer these characteristics to computer systems.</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37507877"/>
      </p:ext>
    </p:extLst>
  </p:cSld>
  <p:clrMapOvr>
    <a:masterClrMapping/>
  </p:clrMapOvr>
  <p:transition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down)">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立方体 3"/>
          <p:cNvSpPr/>
          <p:nvPr/>
        </p:nvSpPr>
        <p:spPr>
          <a:xfrm>
            <a:off x="532800" y="1232070"/>
            <a:ext cx="5563199" cy="875468"/>
          </a:xfrm>
          <a:prstGeom prst="cube">
            <a:avLst/>
          </a:prstGeom>
          <a:solidFill>
            <a:srgbClr val="00B0F0"/>
          </a:solidFill>
          <a:ln>
            <a:noFill/>
          </a:ln>
          <a:effectLst>
            <a:reflection blurRad="6350" stA="52000" endA="300" endPos="1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人工智能的核心技术</a:t>
            </a:r>
            <a:endParaRPr lang="en-US" altLang="zh-CN" b="1" dirty="0">
              <a:latin typeface="微软雅黑" panose="020B0503020204020204" pitchFamily="34" charset="-122"/>
              <a:ea typeface="微软雅黑" panose="020B0503020204020204" pitchFamily="34" charset="-122"/>
            </a:endParaRPr>
          </a:p>
          <a:p>
            <a:pPr algn="ctr"/>
            <a:r>
              <a:rPr lang="en-US" altLang="zh-CN" b="1" dirty="0">
                <a:latin typeface="微软雅黑" panose="020B0503020204020204" pitchFamily="34" charset="-122"/>
                <a:ea typeface="微软雅黑" panose="020B0503020204020204" pitchFamily="34" charset="-122"/>
              </a:rPr>
              <a:t>The core technology of artificial intelligence</a:t>
            </a:r>
            <a:endParaRPr lang="zh-CN" altLang="en-US" b="1" dirty="0">
              <a:latin typeface="微软雅黑" panose="020B0503020204020204" pitchFamily="34" charset="-122"/>
              <a:ea typeface="微软雅黑" panose="020B0503020204020204" pitchFamily="34" charset="-122"/>
            </a:endParaRPr>
          </a:p>
        </p:txBody>
      </p:sp>
      <p:sp>
        <p:nvSpPr>
          <p:cNvPr id="5" name="TextBox 8"/>
          <p:cNvSpPr txBox="1"/>
          <p:nvPr/>
        </p:nvSpPr>
        <p:spPr>
          <a:xfrm>
            <a:off x="600814" y="201258"/>
            <a:ext cx="6408712"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dirty="0">
                <a:solidFill>
                  <a:schemeClr val="bg1"/>
                </a:solidFill>
                <a:latin typeface="华康俪金黑W8(P)" pitchFamily="34" charset="-122"/>
                <a:ea typeface="华康俪金黑W8(P)" pitchFamily="34" charset="-122"/>
              </a:rPr>
              <a:t>人工智能</a:t>
            </a:r>
            <a:r>
              <a:rPr lang="en-US" altLang="zh-CN" sz="2800" dirty="0">
                <a:solidFill>
                  <a:schemeClr val="bg1"/>
                </a:solidFill>
                <a:latin typeface="华康俪金黑W8(P)" pitchFamily="34" charset="-122"/>
                <a:ea typeface="华康俪金黑W8(P)" pitchFamily="34" charset="-122"/>
              </a:rPr>
              <a:t>Artificial Intelligence</a:t>
            </a:r>
          </a:p>
        </p:txBody>
      </p:sp>
      <p:sp>
        <p:nvSpPr>
          <p:cNvPr id="2" name="矩形 1"/>
          <p:cNvSpPr/>
          <p:nvPr/>
        </p:nvSpPr>
        <p:spPr>
          <a:xfrm>
            <a:off x="911424" y="2276872"/>
            <a:ext cx="9715567" cy="221599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spcBef>
                <a:spcPts val="600"/>
              </a:spcBef>
              <a:spcAft>
                <a:spcPts val="600"/>
              </a:spcAft>
              <a:buFont typeface="Wingdings" panose="05000000000000000000" pitchFamily="2" charset="2"/>
              <a:buChar char="u"/>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机器学习：介绍监督学习、无监督学习和强化学习等基本概念</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Wingdings" panose="05000000000000000000" pitchFamily="2" charset="2"/>
              <a:buChar char="u"/>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Machine Learning: Introduction to Basic Concepts such as Supervised Learning, Unsupervised Learning, and Reinforcement Learning</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Wingdings" panose="05000000000000000000" pitchFamily="2" charset="2"/>
              <a:buChar char="u"/>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深度学习：解释深度神经网络的工作原理和应用场景</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Wingdings" panose="05000000000000000000" pitchFamily="2" charset="2"/>
              <a:buChar char="u"/>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Deep Learning: Explaining the Working Principles and Application Scenarios of Deep Neural Networks</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1501087"/>
      </p:ext>
    </p:extLst>
  </p:cSld>
  <p:clrMapOvr>
    <a:masterClrMapping/>
  </p:clrMapOvr>
  <p:transition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down)">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down)">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down)">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立方体 3"/>
          <p:cNvSpPr/>
          <p:nvPr/>
        </p:nvSpPr>
        <p:spPr>
          <a:xfrm>
            <a:off x="532800" y="1232070"/>
            <a:ext cx="5563199" cy="875468"/>
          </a:xfrm>
          <a:prstGeom prst="cube">
            <a:avLst/>
          </a:prstGeom>
          <a:solidFill>
            <a:srgbClr val="00B0F0"/>
          </a:solidFill>
          <a:ln>
            <a:noFill/>
          </a:ln>
          <a:effectLst>
            <a:reflection blurRad="6350" stA="52000" endA="300" endPos="1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人工智能的核心技术</a:t>
            </a:r>
            <a:endParaRPr lang="en-US" altLang="zh-CN" b="1" dirty="0">
              <a:latin typeface="微软雅黑" panose="020B0503020204020204" pitchFamily="34" charset="-122"/>
              <a:ea typeface="微软雅黑" panose="020B0503020204020204" pitchFamily="34" charset="-122"/>
            </a:endParaRPr>
          </a:p>
          <a:p>
            <a:pPr algn="ctr"/>
            <a:r>
              <a:rPr lang="en-US" altLang="zh-CN" b="1" dirty="0">
                <a:latin typeface="微软雅黑" panose="020B0503020204020204" pitchFamily="34" charset="-122"/>
                <a:ea typeface="微软雅黑" panose="020B0503020204020204" pitchFamily="34" charset="-122"/>
              </a:rPr>
              <a:t>The core technology of artificial intelligence</a:t>
            </a:r>
            <a:endParaRPr lang="zh-CN" altLang="en-US" b="1" dirty="0">
              <a:latin typeface="微软雅黑" panose="020B0503020204020204" pitchFamily="34" charset="-122"/>
              <a:ea typeface="微软雅黑" panose="020B0503020204020204" pitchFamily="34" charset="-122"/>
            </a:endParaRPr>
          </a:p>
        </p:txBody>
      </p:sp>
      <p:sp>
        <p:nvSpPr>
          <p:cNvPr id="5" name="TextBox 8"/>
          <p:cNvSpPr txBox="1"/>
          <p:nvPr/>
        </p:nvSpPr>
        <p:spPr>
          <a:xfrm>
            <a:off x="600814" y="201258"/>
            <a:ext cx="6408712"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dirty="0">
                <a:solidFill>
                  <a:schemeClr val="bg1"/>
                </a:solidFill>
                <a:latin typeface="华康俪金黑W8(P)" pitchFamily="34" charset="-122"/>
                <a:ea typeface="华康俪金黑W8(P)" pitchFamily="34" charset="-122"/>
              </a:rPr>
              <a:t>人工智能</a:t>
            </a:r>
            <a:r>
              <a:rPr lang="en-US" altLang="zh-CN" sz="2800" dirty="0">
                <a:solidFill>
                  <a:schemeClr val="bg1"/>
                </a:solidFill>
                <a:latin typeface="华康俪金黑W8(P)" pitchFamily="34" charset="-122"/>
                <a:ea typeface="华康俪金黑W8(P)" pitchFamily="34" charset="-122"/>
              </a:rPr>
              <a:t>Artificial Intelligence</a:t>
            </a:r>
          </a:p>
        </p:txBody>
      </p:sp>
      <p:sp>
        <p:nvSpPr>
          <p:cNvPr id="2" name="矩形 1"/>
          <p:cNvSpPr/>
          <p:nvPr/>
        </p:nvSpPr>
        <p:spPr>
          <a:xfrm>
            <a:off x="911424" y="2276872"/>
            <a:ext cx="9715567" cy="221599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spcBef>
                <a:spcPts val="600"/>
              </a:spcBef>
              <a:spcAft>
                <a:spcPts val="600"/>
              </a:spcAft>
              <a:buFont typeface="Wingdings" panose="05000000000000000000" pitchFamily="2" charset="2"/>
              <a:buChar char="u"/>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自然语言处理：讨论自然语言理解、生成和翻译等技术</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Wingdings" panose="05000000000000000000" pitchFamily="2" charset="2"/>
              <a:buChar char="u"/>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Natural Language Processing: Discussing Technologies for Natural Language Understanding, Generation, and Translation</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Wingdings" panose="05000000000000000000" pitchFamily="2" charset="2"/>
              <a:buChar char="u"/>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计算机视觉：介绍图像识别、物体检测和人脸识别等应用</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Wingdings" panose="05000000000000000000" pitchFamily="2" charset="2"/>
              <a:buChar char="u"/>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Computer Vision: Introduction to Applications such as Image Recognition, Object Detection, and Facial Recognition</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5273329"/>
      </p:ext>
    </p:extLst>
  </p:cSld>
  <p:clrMapOvr>
    <a:masterClrMapping/>
  </p:clrMapOvr>
  <p:transition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down)">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down)">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down)">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立方体 3"/>
          <p:cNvSpPr/>
          <p:nvPr/>
        </p:nvSpPr>
        <p:spPr>
          <a:xfrm>
            <a:off x="532800" y="1232070"/>
            <a:ext cx="5563199" cy="875468"/>
          </a:xfrm>
          <a:prstGeom prst="cube">
            <a:avLst/>
          </a:prstGeom>
          <a:solidFill>
            <a:srgbClr val="00B0F0"/>
          </a:solidFill>
          <a:ln>
            <a:noFill/>
          </a:ln>
          <a:effectLst>
            <a:reflection blurRad="6350" stA="52000" endA="300" endPos="1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人工智能的核心技术</a:t>
            </a:r>
            <a:endParaRPr lang="en-US" altLang="zh-CN" b="1" dirty="0">
              <a:latin typeface="微软雅黑" panose="020B0503020204020204" pitchFamily="34" charset="-122"/>
              <a:ea typeface="微软雅黑" panose="020B0503020204020204" pitchFamily="34" charset="-122"/>
            </a:endParaRPr>
          </a:p>
          <a:p>
            <a:pPr algn="ctr"/>
            <a:r>
              <a:rPr lang="en-US" altLang="zh-CN" b="1" dirty="0">
                <a:latin typeface="微软雅黑" panose="020B0503020204020204" pitchFamily="34" charset="-122"/>
                <a:ea typeface="微软雅黑" panose="020B0503020204020204" pitchFamily="34" charset="-122"/>
              </a:rPr>
              <a:t>The core technology of artificial intelligence</a:t>
            </a:r>
            <a:endParaRPr lang="zh-CN" altLang="en-US" b="1" dirty="0">
              <a:latin typeface="微软雅黑" panose="020B0503020204020204" pitchFamily="34" charset="-122"/>
              <a:ea typeface="微软雅黑" panose="020B0503020204020204" pitchFamily="34" charset="-122"/>
            </a:endParaRPr>
          </a:p>
        </p:txBody>
      </p:sp>
      <p:sp>
        <p:nvSpPr>
          <p:cNvPr id="5" name="TextBox 8"/>
          <p:cNvSpPr txBox="1"/>
          <p:nvPr/>
        </p:nvSpPr>
        <p:spPr>
          <a:xfrm>
            <a:off x="600814" y="201258"/>
            <a:ext cx="6408712"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dirty="0">
                <a:solidFill>
                  <a:schemeClr val="bg1"/>
                </a:solidFill>
                <a:latin typeface="华康俪金黑W8(P)" pitchFamily="34" charset="-122"/>
                <a:ea typeface="华康俪金黑W8(P)" pitchFamily="34" charset="-122"/>
              </a:rPr>
              <a:t>人工智能</a:t>
            </a:r>
            <a:r>
              <a:rPr lang="en-US" altLang="zh-CN" sz="2800" dirty="0">
                <a:solidFill>
                  <a:schemeClr val="bg1"/>
                </a:solidFill>
                <a:latin typeface="华康俪金黑W8(P)" pitchFamily="34" charset="-122"/>
                <a:ea typeface="华康俪金黑W8(P)" pitchFamily="34" charset="-122"/>
              </a:rPr>
              <a:t>Artificial Intelligence</a:t>
            </a:r>
          </a:p>
        </p:txBody>
      </p:sp>
      <p:sp>
        <p:nvSpPr>
          <p:cNvPr id="2" name="矩形 1"/>
          <p:cNvSpPr/>
          <p:nvPr/>
        </p:nvSpPr>
        <p:spPr>
          <a:xfrm>
            <a:off x="911424" y="2276872"/>
            <a:ext cx="9715567" cy="276998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spcBef>
                <a:spcPts val="600"/>
              </a:spcBef>
              <a:spcAft>
                <a:spcPts val="600"/>
              </a:spcAft>
              <a:buFont typeface="Wingdings" panose="05000000000000000000" pitchFamily="2" charset="2"/>
              <a:buChar char="u"/>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机器人技术：从无人机到扫地机器人，从医疗机器人到服务机器人，它们正逐渐渗透到各个行业领域，成为人类工作和生活的重要助手。</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Wingdings" panose="05000000000000000000" pitchFamily="2" charset="2"/>
              <a:buChar char="u"/>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Robot technology: From drones to floor cleaning robots, from medical robots to service robots, they are gradually penetrating into various industries and becoming important assistants for human work and life.</a:t>
            </a:r>
          </a:p>
          <a:p>
            <a:pPr marL="285750" indent="-285750">
              <a:spcBef>
                <a:spcPts val="600"/>
              </a:spcBef>
              <a:spcAft>
                <a:spcPts val="600"/>
              </a:spcAft>
              <a:buFont typeface="Wingdings" panose="05000000000000000000" pitchFamily="2" charset="2"/>
              <a:buChar char="u"/>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语音识别：在智能手机、智能家居、智能车载系统等领域，语音识别技术都得到了广泛应用。</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Wingdings" panose="05000000000000000000" pitchFamily="2" charset="2"/>
              <a:buChar char="u"/>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Speech recognition: Speech recognition technology has been widely applied in fields such as smartphones, smart homes, and smart car systems.</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2259119"/>
      </p:ext>
    </p:extLst>
  </p:cSld>
  <p:clrMapOvr>
    <a:masterClrMapping/>
  </p:clrMapOvr>
  <p:transition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down)">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down)">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down)">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立方体 3"/>
          <p:cNvSpPr/>
          <p:nvPr/>
        </p:nvSpPr>
        <p:spPr>
          <a:xfrm>
            <a:off x="532801" y="1232070"/>
            <a:ext cx="4843120" cy="875468"/>
          </a:xfrm>
          <a:prstGeom prst="cube">
            <a:avLst/>
          </a:prstGeom>
          <a:solidFill>
            <a:srgbClr val="00B0F0"/>
          </a:solidFill>
          <a:ln>
            <a:noFill/>
          </a:ln>
          <a:effectLst>
            <a:reflection blurRad="6350" stA="52000" endA="300" endPos="1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人工智能的应用</a:t>
            </a:r>
            <a:endParaRPr lang="en-US" altLang="zh-CN" b="1" dirty="0">
              <a:latin typeface="微软雅黑" panose="020B0503020204020204" pitchFamily="34" charset="-122"/>
              <a:ea typeface="微软雅黑" panose="020B0503020204020204" pitchFamily="34" charset="-122"/>
            </a:endParaRPr>
          </a:p>
          <a:p>
            <a:pPr algn="ctr"/>
            <a:r>
              <a:rPr lang="en-US" altLang="zh-CN" b="1" dirty="0">
                <a:latin typeface="微软雅黑" panose="020B0503020204020204" pitchFamily="34" charset="-122"/>
                <a:ea typeface="微软雅黑" panose="020B0503020204020204" pitchFamily="34" charset="-122"/>
              </a:rPr>
              <a:t>Application of Artificial Intelligence</a:t>
            </a:r>
            <a:endParaRPr lang="zh-CN" altLang="en-US" b="1" dirty="0">
              <a:latin typeface="微软雅黑" panose="020B0503020204020204" pitchFamily="34" charset="-122"/>
              <a:ea typeface="微软雅黑" panose="020B0503020204020204" pitchFamily="34" charset="-122"/>
            </a:endParaRPr>
          </a:p>
        </p:txBody>
      </p:sp>
      <p:sp>
        <p:nvSpPr>
          <p:cNvPr id="5" name="TextBox 8"/>
          <p:cNvSpPr txBox="1"/>
          <p:nvPr/>
        </p:nvSpPr>
        <p:spPr>
          <a:xfrm>
            <a:off x="600814" y="201258"/>
            <a:ext cx="6408712"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dirty="0">
                <a:solidFill>
                  <a:schemeClr val="bg1"/>
                </a:solidFill>
                <a:latin typeface="华康俪金黑W8(P)" pitchFamily="34" charset="-122"/>
                <a:ea typeface="华康俪金黑W8(P)" pitchFamily="34" charset="-122"/>
              </a:rPr>
              <a:t>人工智能</a:t>
            </a:r>
            <a:r>
              <a:rPr lang="en-US" altLang="zh-CN" sz="2800" dirty="0">
                <a:solidFill>
                  <a:schemeClr val="bg1"/>
                </a:solidFill>
                <a:latin typeface="华康俪金黑W8(P)" pitchFamily="34" charset="-122"/>
                <a:ea typeface="华康俪金黑W8(P)" pitchFamily="34" charset="-122"/>
              </a:rPr>
              <a:t>Artificial Intelligence</a:t>
            </a:r>
          </a:p>
        </p:txBody>
      </p:sp>
      <p:sp>
        <p:nvSpPr>
          <p:cNvPr id="2" name="矩形 1"/>
          <p:cNvSpPr/>
          <p:nvPr/>
        </p:nvSpPr>
        <p:spPr>
          <a:xfrm>
            <a:off x="911424" y="2276872"/>
            <a:ext cx="9715567" cy="304698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spcBef>
                <a:spcPts val="600"/>
              </a:spcBef>
              <a:spcAft>
                <a:spcPts val="600"/>
              </a:spcAft>
              <a:buFont typeface="Wingdings" panose="05000000000000000000" pitchFamily="2" charset="2"/>
              <a:buChar char="u"/>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自动驾驶：在汽车、卡车和飞行器等交通工具上实现自主导航和自动驾驶，通过人工智能技术提高交通效率和安全性。</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Wingdings" panose="05000000000000000000" pitchFamily="2" charset="2"/>
              <a:buChar char="u"/>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Autonomous driving: Achieving autonomous navigation and driving on vehicles such as cars, trucks, and aircraft, improving traffic efficiency and safety through artificial intelligence technology.</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Wingdings" panose="05000000000000000000" pitchFamily="2" charset="2"/>
              <a:buChar char="u"/>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智能家居：实现家居设备的智能化控制和个性化服务，如智能灯光、智能温控等，提高生活品质。</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Wingdings" panose="05000000000000000000" pitchFamily="2" charset="2"/>
              <a:buChar char="u"/>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Smart Home: Realize intelligent control and personalized services of home devices, such as smart lighting, smart temperature control, etc., to improve the quality of life.</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9999576"/>
      </p:ext>
    </p:extLst>
  </p:cSld>
  <p:clrMapOvr>
    <a:masterClrMapping/>
  </p:clrMapOvr>
  <p:transition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down)">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down)">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down)">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立方体 3"/>
          <p:cNvSpPr/>
          <p:nvPr/>
        </p:nvSpPr>
        <p:spPr>
          <a:xfrm>
            <a:off x="532801" y="1232070"/>
            <a:ext cx="4843120" cy="875468"/>
          </a:xfrm>
          <a:prstGeom prst="cube">
            <a:avLst/>
          </a:prstGeom>
          <a:solidFill>
            <a:srgbClr val="00B0F0"/>
          </a:solidFill>
          <a:ln>
            <a:noFill/>
          </a:ln>
          <a:effectLst>
            <a:reflection blurRad="6350" stA="52000" endA="300" endPos="1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人工智能的应用</a:t>
            </a:r>
            <a:endParaRPr lang="en-US" altLang="zh-CN" b="1" dirty="0">
              <a:latin typeface="微软雅黑" panose="020B0503020204020204" pitchFamily="34" charset="-122"/>
              <a:ea typeface="微软雅黑" panose="020B0503020204020204" pitchFamily="34" charset="-122"/>
            </a:endParaRPr>
          </a:p>
          <a:p>
            <a:pPr algn="ctr"/>
            <a:r>
              <a:rPr lang="en-US" altLang="zh-CN" b="1" dirty="0">
                <a:latin typeface="微软雅黑" panose="020B0503020204020204" pitchFamily="34" charset="-122"/>
                <a:ea typeface="微软雅黑" panose="020B0503020204020204" pitchFamily="34" charset="-122"/>
              </a:rPr>
              <a:t>Application of Artificial Intelligence</a:t>
            </a:r>
            <a:endParaRPr lang="zh-CN" altLang="en-US" b="1" dirty="0">
              <a:latin typeface="微软雅黑" panose="020B0503020204020204" pitchFamily="34" charset="-122"/>
              <a:ea typeface="微软雅黑" panose="020B0503020204020204" pitchFamily="34" charset="-122"/>
            </a:endParaRPr>
          </a:p>
        </p:txBody>
      </p:sp>
      <p:sp>
        <p:nvSpPr>
          <p:cNvPr id="5" name="TextBox 8"/>
          <p:cNvSpPr txBox="1"/>
          <p:nvPr/>
        </p:nvSpPr>
        <p:spPr>
          <a:xfrm>
            <a:off x="600814" y="201258"/>
            <a:ext cx="6408712"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dirty="0">
                <a:solidFill>
                  <a:schemeClr val="bg1"/>
                </a:solidFill>
                <a:latin typeface="华康俪金黑W8(P)" pitchFamily="34" charset="-122"/>
                <a:ea typeface="华康俪金黑W8(P)" pitchFamily="34" charset="-122"/>
              </a:rPr>
              <a:t>人工智能</a:t>
            </a:r>
            <a:r>
              <a:rPr lang="en-US" altLang="zh-CN" sz="2800" dirty="0">
                <a:solidFill>
                  <a:schemeClr val="bg1"/>
                </a:solidFill>
                <a:latin typeface="华康俪金黑W8(P)" pitchFamily="34" charset="-122"/>
                <a:ea typeface="华康俪金黑W8(P)" pitchFamily="34" charset="-122"/>
              </a:rPr>
              <a:t>Artificial Intelligence</a:t>
            </a:r>
          </a:p>
        </p:txBody>
      </p:sp>
      <p:sp>
        <p:nvSpPr>
          <p:cNvPr id="2" name="矩形 1"/>
          <p:cNvSpPr/>
          <p:nvPr/>
        </p:nvSpPr>
        <p:spPr>
          <a:xfrm>
            <a:off x="911424" y="2276872"/>
            <a:ext cx="9715567" cy="387798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spcBef>
                <a:spcPts val="600"/>
              </a:spcBef>
              <a:spcAft>
                <a:spcPts val="600"/>
              </a:spcAft>
              <a:buFont typeface="Wingdings" panose="05000000000000000000" pitchFamily="2" charset="2"/>
              <a:buChar char="u"/>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医疗健康：通过大数据分析和机器学习算法，提高疾病预测和诊断的准确性；利用</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AI</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进行医疗影像分析，辅助医生进行诊断；开发智能服药系统等，提高患者用药的便捷性和安全性。</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Wingdings" panose="05000000000000000000" pitchFamily="2" charset="2"/>
              <a:buChar char="u"/>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Healthcare: Improve the accuracy of disease prediction and diagnosis through big data analysis and machine learning algorithms; Using AI for medical image analysis to assist doctors in diagnosis; Develop intelligent medication systems to improve the convenience and safety of patient medication.</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Wingdings" panose="05000000000000000000" pitchFamily="2" charset="2"/>
              <a:buChar char="u"/>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金融服务：利用智能算法进行风险评估和投资组合优化；实时监测金融交易，识别潜在的欺诈行为；提供股票证券的大数据分析、行业走势分析等服务。</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Wingdings" panose="05000000000000000000" pitchFamily="2" charset="2"/>
              <a:buChar char="u"/>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Financial services: utilizing intelligent algorithms for risk assessment and portfolio optimization; Real time monitoring of financial transactions to identify potential fraudulent activities; Provide services such as big data analysis and industry trend analysis for stocks and securities.</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1938449"/>
      </p:ext>
    </p:extLst>
  </p:cSld>
  <p:clrMapOvr>
    <a:masterClrMapping/>
  </p:clrMapOvr>
  <p:transition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down)">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down)">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down)">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立方体 3"/>
          <p:cNvSpPr/>
          <p:nvPr/>
        </p:nvSpPr>
        <p:spPr>
          <a:xfrm>
            <a:off x="532801" y="1232070"/>
            <a:ext cx="4843120" cy="875468"/>
          </a:xfrm>
          <a:prstGeom prst="cube">
            <a:avLst/>
          </a:prstGeom>
          <a:solidFill>
            <a:srgbClr val="00B0F0"/>
          </a:solidFill>
          <a:ln>
            <a:noFill/>
          </a:ln>
          <a:effectLst>
            <a:reflection blurRad="6350" stA="52000" endA="300" endPos="1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人工智能的应用</a:t>
            </a:r>
            <a:endParaRPr lang="en-US" altLang="zh-CN" b="1" dirty="0">
              <a:latin typeface="微软雅黑" panose="020B0503020204020204" pitchFamily="34" charset="-122"/>
              <a:ea typeface="微软雅黑" panose="020B0503020204020204" pitchFamily="34" charset="-122"/>
            </a:endParaRPr>
          </a:p>
          <a:p>
            <a:pPr algn="ctr"/>
            <a:r>
              <a:rPr lang="en-US" altLang="zh-CN" b="1" dirty="0">
                <a:latin typeface="微软雅黑" panose="020B0503020204020204" pitchFamily="34" charset="-122"/>
                <a:ea typeface="微软雅黑" panose="020B0503020204020204" pitchFamily="34" charset="-122"/>
              </a:rPr>
              <a:t>Application of Artificial Intelligence</a:t>
            </a:r>
            <a:endParaRPr lang="zh-CN" altLang="en-US" b="1" dirty="0">
              <a:latin typeface="微软雅黑" panose="020B0503020204020204" pitchFamily="34" charset="-122"/>
              <a:ea typeface="微软雅黑" panose="020B0503020204020204" pitchFamily="34" charset="-122"/>
            </a:endParaRPr>
          </a:p>
        </p:txBody>
      </p:sp>
      <p:sp>
        <p:nvSpPr>
          <p:cNvPr id="5" name="TextBox 8"/>
          <p:cNvSpPr txBox="1"/>
          <p:nvPr/>
        </p:nvSpPr>
        <p:spPr>
          <a:xfrm>
            <a:off x="600814" y="201258"/>
            <a:ext cx="6408712"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dirty="0">
                <a:solidFill>
                  <a:schemeClr val="bg1"/>
                </a:solidFill>
                <a:latin typeface="华康俪金黑W8(P)" pitchFamily="34" charset="-122"/>
                <a:ea typeface="华康俪金黑W8(P)" pitchFamily="34" charset="-122"/>
              </a:rPr>
              <a:t>人工智能</a:t>
            </a:r>
            <a:r>
              <a:rPr lang="en-US" altLang="zh-CN" sz="2800" dirty="0">
                <a:solidFill>
                  <a:schemeClr val="bg1"/>
                </a:solidFill>
                <a:latin typeface="华康俪金黑W8(P)" pitchFamily="34" charset="-122"/>
                <a:ea typeface="华康俪金黑W8(P)" pitchFamily="34" charset="-122"/>
              </a:rPr>
              <a:t>Artificial Intelligence</a:t>
            </a:r>
          </a:p>
        </p:txBody>
      </p:sp>
      <p:sp>
        <p:nvSpPr>
          <p:cNvPr id="2" name="矩形 1"/>
          <p:cNvSpPr/>
          <p:nvPr/>
        </p:nvSpPr>
        <p:spPr>
          <a:xfrm>
            <a:off x="911424" y="2276872"/>
            <a:ext cx="9715567" cy="415498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spcBef>
                <a:spcPts val="600"/>
              </a:spcBef>
              <a:spcAft>
                <a:spcPts val="600"/>
              </a:spcAft>
              <a:buFont typeface="Wingdings" panose="05000000000000000000" pitchFamily="2" charset="2"/>
              <a:buChar char="u"/>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教育：根据学生的学习习惯和能力水平提供定制化的教学方案；开发智能教学系统，辅助教师进行课堂教学；提供在线教育平台，打破地域限制，为学生提供便捷的在线学习途径。</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Wingdings" panose="05000000000000000000" pitchFamily="2" charset="2"/>
              <a:buChar char="u"/>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Education: Provide customized teaching plans based on students' learning habits and ability levels; Develop intelligent teaching systems to assist teachers in classroom teaching; Provide an online education platform that breaks geographical limitations and offers students a convenient online learning pathway.</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Wingdings" panose="05000000000000000000" pitchFamily="2" charset="2"/>
              <a:buChar char="u"/>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娱乐：在电子游戏中实现智能对战，提高游戏的趣味性和挑战性；结合</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AI</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技术，提供更加沉浸式的游戏和娱乐体验；在媒体与广告领域，实现精准的广告定向、内容推荐和用户分析。</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Wingdings" panose="05000000000000000000" pitchFamily="2" charset="2"/>
              <a:buChar char="u"/>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Entertainment: Implementing intelligent battles in electronic games to enhance the fun and challenge of the game; Combining AI technology to provide more immersive gaming and entertainment experiences; In the field of media and advertising, achieve precise advertising targeting, content recommendation, and user analysis.</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1897668"/>
      </p:ext>
    </p:extLst>
  </p:cSld>
  <p:clrMapOvr>
    <a:masterClrMapping/>
  </p:clrMapOvr>
  <p:transition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down)">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down)">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down)">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IzOTRiOTI4MDNjZGE5MzlhYTE5YTUxOTk5ZWUxZmYifQ=="/>
</p:tagLst>
</file>

<file path=ppt/theme/theme1.xml><?xml version="1.0" encoding="utf-8"?>
<a:theme xmlns:a="http://schemas.openxmlformats.org/drawingml/2006/main" name="1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2353</Words>
  <Application>Microsoft Office PowerPoint</Application>
  <PresentationFormat>宽屏</PresentationFormat>
  <Paragraphs>137</Paragraphs>
  <Slides>24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Arial Unicode MS</vt:lpstr>
      <vt:lpstr>华康俪金黑W8(P)</vt:lpstr>
      <vt:lpstr>微软雅黑</vt:lpstr>
      <vt:lpstr>Agency FB</vt:lpstr>
      <vt:lpstr>Arial</vt:lpstr>
      <vt:lpstr>Calibri</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Administrator</cp:lastModifiedBy>
  <cp:revision>1208</cp:revision>
  <dcterms:created xsi:type="dcterms:W3CDTF">2024-10-30T09:05:00Z</dcterms:created>
  <dcterms:modified xsi:type="dcterms:W3CDTF">2024-11-20T08:09:34Z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00810EBA52DB4012BD378C534F9A635E_12</vt:lpwstr>
  </property>
  <property fmtid="{D5CDD505-2E9C-101B-9397-08002B2CF9AE}" pid="3" name="KSOProductBuildVer">
    <vt:lpwstr>2052-12.1.0.18608</vt:lpwstr>
  </property>
</Properties>
</file>