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2" r:id="rId2"/>
  </p:sldMasterIdLst>
  <p:notesMasterIdLst>
    <p:notesMasterId r:id="rId42"/>
  </p:notesMasterIdLst>
  <p:sldIdLst>
    <p:sldId id="299" r:id="rId3"/>
    <p:sldId id="361" r:id="rId4"/>
    <p:sldId id="321" r:id="rId5"/>
    <p:sldId id="730" r:id="rId6"/>
    <p:sldId id="731" r:id="rId7"/>
    <p:sldId id="732" r:id="rId8"/>
    <p:sldId id="733" r:id="rId9"/>
    <p:sldId id="736" r:id="rId10"/>
    <p:sldId id="737" r:id="rId11"/>
    <p:sldId id="738" r:id="rId12"/>
    <p:sldId id="739" r:id="rId13"/>
    <p:sldId id="740" r:id="rId14"/>
    <p:sldId id="741" r:id="rId15"/>
    <p:sldId id="742" r:id="rId16"/>
    <p:sldId id="743" r:id="rId17"/>
    <p:sldId id="745" r:id="rId18"/>
    <p:sldId id="746" r:id="rId19"/>
    <p:sldId id="747" r:id="rId20"/>
    <p:sldId id="748" r:id="rId21"/>
    <p:sldId id="749" r:id="rId22"/>
    <p:sldId id="750" r:id="rId23"/>
    <p:sldId id="751" r:id="rId24"/>
    <p:sldId id="752" r:id="rId25"/>
    <p:sldId id="757" r:id="rId26"/>
    <p:sldId id="753" r:id="rId27"/>
    <p:sldId id="754" r:id="rId28"/>
    <p:sldId id="755" r:id="rId29"/>
    <p:sldId id="756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556" r:id="rId40"/>
    <p:sldId id="316" r:id="rId41"/>
  </p:sldIdLst>
  <p:sldSz cx="9144000" cy="6858000" type="screen4x3"/>
  <p:notesSz cx="9926638" cy="6797675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1"/>
    <a:srgbClr val="255D8F"/>
    <a:srgbClr val="1F4E79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7" autoAdjust="0"/>
    <p:restoredTop sz="89708" autoAdjust="0"/>
  </p:normalViewPr>
  <p:slideViewPr>
    <p:cSldViewPr snapToGrid="0">
      <p:cViewPr varScale="1">
        <p:scale>
          <a:sx n="77" d="100"/>
          <a:sy n="77" d="100"/>
        </p:scale>
        <p:origin x="168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-3828" y="-10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32C73-79F2-46D0-A3AE-E27C1B8290C3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DDC7-CF35-4BC5-8DFC-8088EDFD2E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0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62CCA-7865-65A5-32F5-D5B93EB27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3A27F3-2C39-D270-1CBD-DDCDD47613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E731D0-562B-A69F-A241-45F3D378E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63B05-A665-549D-0296-B186C1A6C4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40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3A8D-BE35-5161-1EC1-9302AE7AC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1EE2CA-D6FB-C248-8699-552DDCD7C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056498-CB68-A81E-22A9-0FA561765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E66B1-DE4F-E056-C05A-5A0A107DCB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90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5CCA2-C4AC-5966-3909-706D115EE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94402B-8B2E-BD22-DFDB-E2DDB5872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83B53B-7EDC-F1F1-4B84-F55BD6BCC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5E0BE-2C20-B306-821C-A2FFE79714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586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314CB-B765-02F1-4D08-AAA26C771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2EEC00-620C-41AB-CC79-12AC53356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C8FBAF-5021-7477-8F71-3473F2536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9DA76-339E-2C69-A11C-7DE215547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14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375EA-F939-0D0C-165A-10DC9C03C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F996C6-9AC5-3C9E-8BE6-D89375002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FD555B-BE2B-B7F2-5848-2803E04A8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ED8DE6-0952-1C9A-C444-D3A663BDF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50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3336-98E2-51BB-2C2D-8B307AC47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180C47-36A8-0A60-B644-656CB38D4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D0DC17-AACE-A6AB-16B5-B592A779F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CE659-5AA8-7AED-FCF8-B12CDC907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78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44829-13A8-C45F-BED5-2012C2593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94E4AB-0BBF-5172-8B84-4F4108B821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36F1F1-D257-EF90-41A3-241800E87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E97D29-BC39-361A-9DC5-D91A586E4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10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78A94-C84C-6F3A-26D1-C13A417D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A31BFF-4C0D-F15C-F0F6-73B115360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7B4C8D-3A56-34D6-95EE-3DF5FEED9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6A4659-FF76-E261-BBD4-8A2BB62B2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29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3048A-0C7B-C036-5A81-E7B395200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D0CDC9-24A5-C65A-F490-2FC05B742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6B8F167-C05A-68A8-0B82-9C0061DF3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AA43A-C1E5-D621-584E-4FEF84286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26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6A879-7B47-9B96-40D5-FA4D34F0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228B06-457E-1B88-73EA-CA5E05C0C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819536-BB6C-21D3-8172-DE5F80B08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95E01-0E63-9D28-0076-3A209083F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2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18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B14E7-5368-EEC3-4543-9A95A358F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FF7BA38-C103-15CB-1B88-6EE8F4D52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E29073-5CFC-69FA-6C02-4FF65AAAD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B426F-6C30-88EF-9141-6820A9B30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44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CE6B6-F8E2-061B-01FA-3A1AE956B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A7010A-2605-F28C-D658-FAC097484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C55A4B-2188-769F-22F4-7A8044C5F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942A0-AD48-E4C9-A077-C242786506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76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3D2DD-5318-D120-93E0-0E50AF16C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F83EA9-E0EE-4754-8355-4C663B078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13D902-F345-A840-0827-FB3533A0E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FDAC8E-999D-6809-9B01-E2C201892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4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7732B-515D-7EA0-CB58-7028FF449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07C384-038D-ED06-9437-FAF7E5CD9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D927AA-9997-FC9C-2351-2A1B6990B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0C697-1132-1961-CC1D-C0ABA5D4F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66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FDDF0-3730-60B6-B15E-F2269EFB2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38D41E-B566-75A0-4E39-CDA0D3E4C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480CA2-98B6-770A-0BD6-3290A8D46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0DFDA-08CC-AB79-3BE1-62E67CC69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97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59C4D-B9C3-5EE8-B742-009BD531C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651B03-A038-AD74-E7BD-CC67030A7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97B3D2-47E5-512D-0B34-366274A1F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DC72A9-897C-268C-CB0E-57627E61C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97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B91C6-03C6-96AF-F57E-9789B4C2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CCB1B3-ACA7-0E84-85AF-7C6B736AB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9BA477-FE00-F60D-D5C1-8AAB78ED8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8D6CF-3A31-4396-2DCF-310F810B70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96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D9121-34F7-E528-1736-0E08E1E0E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E3BC76-B635-0C93-EB22-A5312EB32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798C38-8C50-D790-D1BE-30755A6FF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F8F4C-FE40-415D-3B3D-48B79B1CA7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66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ACAD2-B838-E031-D947-5980B315E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28C69D-1986-9BEA-1350-AFABE33DE9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E860DB-0C7B-8D88-C546-41D819718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22DB0-9BBD-AB93-40C0-FFA5F8DD8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22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848E7-3CE0-720C-78E6-0960656C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7EE7BC-B761-C8BF-986A-27BD57B50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049166-B724-E2C7-2CD3-B26C40276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D0FCE4-D61B-0AAF-7EBD-3E5FC83B7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5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19393-D2DC-2983-531E-D16B87331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8368CD-CDE1-500F-889D-55908D621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EB5BC8-E20B-D1BB-A8A5-E4F937A42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256425-A195-4326-25C7-EBCA9557A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85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C137D-0145-26C6-579F-AF168F02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B6CB07-17A6-C63A-FEAC-9EFC6DB07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894B239-2373-9AB0-1A4A-C2A4CAEE5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19629-9D9B-23B8-6457-E7858D0738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49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4B4F6-B52D-6BF3-43E8-694332E78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C87177-B319-E209-794E-F08DE04F2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18B599-D182-F491-5829-D0F7F7EEA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55967-54A9-13C5-B9D7-77F1D14E4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62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F8C0-B6FE-8F9E-F0DB-70B070B18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3B774EB-FDD0-B6A6-7F9F-8740A2771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3AF973-AFFF-82B0-416D-107609656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E1278-7074-7695-27A8-D5B629B4EF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82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B4F7D-EBA1-ABCC-2025-527F9377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BB5E7C-D8B4-ACE0-2A80-830BE6C95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BDC07F-30ED-091A-7D19-D9736F361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8F539-447C-A117-DD65-42C9FCB09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6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C3B10-C58F-3441-78B1-E166AAEE0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E8E1FBC-B814-50F8-0579-7A3B7A392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377222-4A40-0018-902D-953DF3949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2CB44-D60B-8FA9-963D-39CEC6475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6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92121-B8CF-E5A0-2386-32B710879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E97DEC-9459-E314-CEF1-C362115AAE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1E75F1-5F42-2141-D229-96D972132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04A8C-BF3D-0446-DEBC-0F5275761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49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97335-EE2E-6DFE-A932-DCFE5C0E5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0A59A1-3C79-A286-8FCF-4F4A6EA90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A42FAB3-DBBF-91F9-CD13-008248ADB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B7A23-71ED-0953-E467-932E557C7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43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0725" y="923925"/>
            <a:ext cx="3317875" cy="24892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754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8838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4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8BAE7-E19F-123A-7940-9A8F269AD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EF145C-5D88-950A-DF91-8BB46D222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FB80A06-CEFB-9BE3-7159-12C63CCA9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322C1-7F9C-7C24-FE4F-6854BAA6C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9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1B8CF-C668-E00B-AAD9-8C4C8768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B86847-315A-D781-58B2-E5E8D66DE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BEA744-02E9-26A5-8589-B35F4D5E1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F741E-8331-AC4F-23E3-C4A2120FD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B14E-74BB-AFE2-FA4D-32D34E8DA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1FC840-C3B2-6865-5AD5-650E30F39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CAF2EF2-F525-CD58-7361-F3EA056CB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B2B44-7B51-CF24-5EB9-C11062135A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6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7E333-49FD-2EAE-8E2E-3CCADC409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1D2EC0-5CD1-A2BE-A609-C0BFC6680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E9CB2D-721F-DFEB-60DD-6D738ED01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31253-81EA-E394-581B-2065BB126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512D2-256F-EA39-7C8F-668A4984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C3990D-772C-8C71-8E76-B71674497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41257C-33A9-E107-62CE-5A05A0E82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3EEE8-146D-52E9-9040-58BCBD8EC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37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1FEB-65E9-F6DB-C1BC-DF6841C49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937530-9AB6-662B-8134-1B5462268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9112" cy="2293937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2E5C03-7AAC-986B-090E-A0A16A65E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8F613-3D30-08E7-CB28-4C79B1BAA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2DDC7-CF35-4BC5-8DFC-8088EDFD2E1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5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7ECA4D-E234-4547-8580-902F7521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F03F-61CE-4399-8680-6391872D2A5E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63F5B-9F75-46FF-B4BA-77BBF0F6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75109-336C-4533-914A-ABAB6A1B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3BB-05AF-46CB-86D3-5C34D8D5CF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2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6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8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绪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26876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268760" cy="788186"/>
            <a:chOff x="0" y="1272662"/>
            <a:chExt cx="1691680" cy="788186"/>
          </a:xfrm>
          <a:solidFill>
            <a:schemeClr val="accent1">
              <a:lumMod val="75000"/>
            </a:schemeClr>
          </a:solidFill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1430778" y="126876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658073" y="50928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 论</a:t>
            </a: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8408808" y="5950072"/>
            <a:ext cx="739955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6454421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7285418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7285418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8116415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8116414" y="1287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贡献与创新</a:t>
            </a:r>
          </a:p>
        </p:txBody>
      </p:sp>
    </p:spTree>
    <p:extLst>
      <p:ext uri="{BB962C8B-B14F-4D97-AF65-F5344CB8AC3E}">
        <p14:creationId xmlns:p14="http://schemas.microsoft.com/office/powerpoint/2010/main" val="250935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430778" y="1268760"/>
            <a:ext cx="65245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658073" y="50928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 论</a:t>
            </a: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8408808" y="5950072"/>
            <a:ext cx="739955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5" name="文本框 19"/>
          <p:cNvSpPr txBox="1"/>
          <p:nvPr userDrawn="1"/>
        </p:nvSpPr>
        <p:spPr>
          <a:xfrm>
            <a:off x="6454421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7285418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/>
          <p:nvPr userDrawn="1"/>
        </p:nvSpPr>
        <p:spPr>
          <a:xfrm>
            <a:off x="7285418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8116415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3"/>
          <p:cNvSpPr txBox="1"/>
          <p:nvPr userDrawn="1"/>
        </p:nvSpPr>
        <p:spPr>
          <a:xfrm>
            <a:off x="8116414" y="1287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贡献与创新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 userDrawn="1"/>
        </p:nvGraphicFramePr>
        <p:xfrm>
          <a:off x="0" y="1268760"/>
          <a:ext cx="126876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7" name="组合 26"/>
          <p:cNvGrpSpPr/>
          <p:nvPr userDrawn="1"/>
        </p:nvGrpSpPr>
        <p:grpSpPr>
          <a:xfrm>
            <a:off x="0" y="1272662"/>
            <a:ext cx="1268760" cy="788186"/>
            <a:chOff x="0" y="1272662"/>
            <a:chExt cx="1691680" cy="788186"/>
          </a:xfrm>
          <a:solidFill>
            <a:schemeClr val="accent1">
              <a:lumMod val="75000"/>
            </a:schemeClr>
          </a:solidFill>
        </p:grpSpPr>
        <p:sp>
          <p:nvSpPr>
            <p:cNvPr id="28" name="矩形 2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05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68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430778" y="126876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658073" y="509286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绪 论</a:t>
            </a:r>
          </a:p>
        </p:txBody>
      </p:sp>
      <p:sp>
        <p:nvSpPr>
          <p:cNvPr id="16" name="五边形 15"/>
          <p:cNvSpPr/>
          <p:nvPr userDrawn="1"/>
        </p:nvSpPr>
        <p:spPr>
          <a:xfrm flipH="1">
            <a:off x="8408808" y="5950072"/>
            <a:ext cx="739955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6" name="文本框 19"/>
          <p:cNvSpPr txBox="1"/>
          <p:nvPr userDrawn="1"/>
        </p:nvSpPr>
        <p:spPr>
          <a:xfrm>
            <a:off x="6454421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7285418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1"/>
          <p:cNvSpPr txBox="1"/>
          <p:nvPr userDrawn="1"/>
        </p:nvSpPr>
        <p:spPr>
          <a:xfrm>
            <a:off x="7285418" y="139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>
            <a:off x="8116415" y="116016"/>
            <a:ext cx="0" cy="38203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3"/>
          <p:cNvSpPr txBox="1"/>
          <p:nvPr userDrawn="1"/>
        </p:nvSpPr>
        <p:spPr>
          <a:xfrm>
            <a:off x="8116414" y="1287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贡献与创新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 userDrawn="1"/>
        </p:nvGraphicFramePr>
        <p:xfrm>
          <a:off x="0" y="1268760"/>
          <a:ext cx="126876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组合 31"/>
          <p:cNvGrpSpPr/>
          <p:nvPr userDrawn="1"/>
        </p:nvGrpSpPr>
        <p:grpSpPr>
          <a:xfrm>
            <a:off x="0" y="1272662"/>
            <a:ext cx="1268760" cy="788186"/>
            <a:chOff x="0" y="1272662"/>
            <a:chExt cx="1691680" cy="788186"/>
          </a:xfrm>
          <a:solidFill>
            <a:schemeClr val="accent1">
              <a:lumMod val="75000"/>
            </a:schemeClr>
          </a:solidFill>
        </p:grpSpPr>
        <p:sp>
          <p:nvSpPr>
            <p:cNvPr id="33" name="矩形 32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6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268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430778" y="126876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1658073" y="52017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研究方法与思路</a:t>
            </a:r>
          </a:p>
        </p:txBody>
      </p:sp>
      <p:sp>
        <p:nvSpPr>
          <p:cNvPr id="9" name="五边形 8"/>
          <p:cNvSpPr/>
          <p:nvPr userDrawn="1"/>
        </p:nvSpPr>
        <p:spPr>
          <a:xfrm flipH="1">
            <a:off x="8408808" y="5950072"/>
            <a:ext cx="739955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/>
        </p:nvGraphicFramePr>
        <p:xfrm>
          <a:off x="0" y="1268760"/>
          <a:ext cx="126876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26876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2751" y="2079006"/>
            <a:ext cx="1272155" cy="788186"/>
            <a:chOff x="2257770" y="1738764"/>
            <a:chExt cx="1696206" cy="788186"/>
          </a:xfrm>
          <a:solidFill>
            <a:schemeClr val="accent1">
              <a:lumMod val="75000"/>
            </a:schemeClr>
          </a:solidFill>
        </p:grpSpPr>
        <p:grpSp>
          <p:nvGrpSpPr>
            <p:cNvPr id="27" name="组合 26"/>
            <p:cNvGrpSpPr/>
            <p:nvPr userDrawn="1"/>
          </p:nvGrpSpPr>
          <p:grpSpPr>
            <a:xfrm>
              <a:off x="2257770" y="1738764"/>
              <a:ext cx="1691680" cy="788186"/>
              <a:chOff x="0" y="1272662"/>
              <a:chExt cx="1691680" cy="788186"/>
            </a:xfrm>
            <a:grpFill/>
          </p:grpSpPr>
          <p:sp>
            <p:nvSpPr>
              <p:cNvPr id="28" name="矩形 27"/>
              <p:cNvSpPr/>
              <p:nvPr userDrawn="1"/>
            </p:nvSpPr>
            <p:spPr>
              <a:xfrm>
                <a:off x="0" y="1272662"/>
                <a:ext cx="1691680" cy="7881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研究方法与思路</a:t>
                </a:r>
              </a:p>
            </p:txBody>
          </p:sp>
          <p:sp>
            <p:nvSpPr>
              <p:cNvPr id="29" name="等腰三角形 28"/>
              <p:cNvSpPr/>
              <p:nvPr userDrawn="1"/>
            </p:nvSpPr>
            <p:spPr>
              <a:xfrm rot="16200000">
                <a:off x="1547664" y="1594748"/>
                <a:ext cx="144016" cy="1440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等腰三角形 19"/>
            <p:cNvSpPr/>
            <p:nvPr userDrawn="1"/>
          </p:nvSpPr>
          <p:spPr>
            <a:xfrm rot="16200000">
              <a:off x="3809960" y="2082116"/>
              <a:ext cx="144016" cy="1440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4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268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268760" cy="39855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5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268760" cy="788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430778" y="126876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1658073" y="51992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关键技术与难点</a:t>
            </a:r>
          </a:p>
        </p:txBody>
      </p:sp>
      <p:sp>
        <p:nvSpPr>
          <p:cNvPr id="9" name="五边形 8"/>
          <p:cNvSpPr/>
          <p:nvPr userDrawn="1"/>
        </p:nvSpPr>
        <p:spPr>
          <a:xfrm flipH="1">
            <a:off x="8408808" y="5950072"/>
            <a:ext cx="739955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142746" y="3192237"/>
            <a:ext cx="144016" cy="1080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1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1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268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/>
        </p:nvGraphicFramePr>
        <p:xfrm>
          <a:off x="0" y="1268760"/>
          <a:ext cx="126876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绪论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26876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430778" y="126876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1658073" y="51992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研究成果与应用</a:t>
            </a:r>
          </a:p>
        </p:txBody>
      </p:sp>
      <p:sp>
        <p:nvSpPr>
          <p:cNvPr id="9" name="五边形 8"/>
          <p:cNvSpPr/>
          <p:nvPr userDrawn="1"/>
        </p:nvSpPr>
        <p:spPr>
          <a:xfrm flipH="1">
            <a:off x="8408808" y="5950072"/>
            <a:ext cx="739955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142746" y="3966937"/>
            <a:ext cx="144016" cy="10801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268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430778" y="1268760"/>
            <a:ext cx="62340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1658073" y="53105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</a:p>
        </p:txBody>
      </p:sp>
      <p:sp>
        <p:nvSpPr>
          <p:cNvPr id="9" name="五边形 8"/>
          <p:cNvSpPr/>
          <p:nvPr userDrawn="1"/>
        </p:nvSpPr>
        <p:spPr>
          <a:xfrm flipH="1">
            <a:off x="8408808" y="5950072"/>
            <a:ext cx="739955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 userDrawn="1"/>
        </p:nvGraphicFramePr>
        <p:xfrm>
          <a:off x="6146" y="1295576"/>
          <a:ext cx="1268760" cy="39992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296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272662"/>
            <a:ext cx="126876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 userDrawn="1"/>
        </p:nvSpPr>
        <p:spPr>
          <a:xfrm>
            <a:off x="2751" y="2079006"/>
            <a:ext cx="1268760" cy="788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研究方法与思路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829" y="4510374"/>
            <a:ext cx="1268760" cy="788186"/>
            <a:chOff x="2311936" y="2060849"/>
            <a:chExt cx="1691680" cy="788186"/>
          </a:xfrm>
          <a:solidFill>
            <a:schemeClr val="accent1">
              <a:lumMod val="75000"/>
            </a:schemeClr>
          </a:solidFill>
        </p:grpSpPr>
        <p:sp>
          <p:nvSpPr>
            <p:cNvPr id="14" name="矩形 13"/>
            <p:cNvSpPr/>
            <p:nvPr userDrawn="1"/>
          </p:nvSpPr>
          <p:spPr>
            <a:xfrm>
              <a:off x="2311936" y="2060849"/>
              <a:ext cx="1691680" cy="7881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3857302" y="2382934"/>
              <a:ext cx="144016" cy="1440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0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5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1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012E29-1E6A-4F41-9777-3D9231DF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8A1B0-C21A-4DEF-91B1-67B6DD49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F937D-7647-46B1-954E-D332B38C1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F03F-61CE-4399-8680-6391872D2A5E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95A1E-11A9-4549-8C40-1BDD4496E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AF035-02F8-4C5C-9600-DB64EB744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B3BB-05AF-46CB-86D3-5C34D8D5CF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D8E9-1E2F-4A82-AEC5-E7E18699F247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7C4A-982B-4A85-98B1-AFFB239468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3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>
            <a:spLocks/>
          </p:cNvSpPr>
          <p:nvPr/>
        </p:nvSpPr>
        <p:spPr bwMode="auto">
          <a:xfrm>
            <a:off x="6454330" y="1581913"/>
            <a:ext cx="2689671" cy="3815860"/>
          </a:xfrm>
          <a:custGeom>
            <a:avLst/>
            <a:gdLst>
              <a:gd name="connsiteX0" fmla="*/ 1188536 w 3844781"/>
              <a:gd name="connsiteY0" fmla="*/ 0 h 3602084"/>
              <a:gd name="connsiteX1" fmla="*/ 2755925 w 3844781"/>
              <a:gd name="connsiteY1" fmla="*/ 0 h 3602084"/>
              <a:gd name="connsiteX2" fmla="*/ 2787713 w 3844781"/>
              <a:gd name="connsiteY2" fmla="*/ 0 h 3602084"/>
              <a:gd name="connsiteX3" fmla="*/ 2792685 w 3844781"/>
              <a:gd name="connsiteY3" fmla="*/ 0 h 3602084"/>
              <a:gd name="connsiteX4" fmla="*/ 2817328 w 3844781"/>
              <a:gd name="connsiteY4" fmla="*/ 0 h 3602084"/>
              <a:gd name="connsiteX5" fmla="*/ 2839950 w 3844781"/>
              <a:gd name="connsiteY5" fmla="*/ 0 h 3602084"/>
              <a:gd name="connsiteX6" fmla="*/ 2843181 w 3844781"/>
              <a:gd name="connsiteY6" fmla="*/ 0 h 3602084"/>
              <a:gd name="connsiteX7" fmla="*/ 2859880 w 3844781"/>
              <a:gd name="connsiteY7" fmla="*/ 0 h 3602084"/>
              <a:gd name="connsiteX8" fmla="*/ 3078973 w 3844781"/>
              <a:gd name="connsiteY8" fmla="*/ 0 h 3602084"/>
              <a:gd name="connsiteX9" fmla="*/ 3151140 w 3844781"/>
              <a:gd name="connsiteY9" fmla="*/ 0 h 3602084"/>
              <a:gd name="connsiteX10" fmla="*/ 3333876 w 3844781"/>
              <a:gd name="connsiteY10" fmla="*/ 0 h 3602084"/>
              <a:gd name="connsiteX11" fmla="*/ 3406042 w 3844781"/>
              <a:gd name="connsiteY11" fmla="*/ 0 h 3602084"/>
              <a:gd name="connsiteX12" fmla="*/ 3554845 w 3844781"/>
              <a:gd name="connsiteY12" fmla="*/ 0 h 3602084"/>
              <a:gd name="connsiteX13" fmla="*/ 3627012 w 3844781"/>
              <a:gd name="connsiteY13" fmla="*/ 0 h 3602084"/>
              <a:gd name="connsiteX14" fmla="*/ 3744305 w 3844781"/>
              <a:gd name="connsiteY14" fmla="*/ 0 h 3602084"/>
              <a:gd name="connsiteX15" fmla="*/ 3816472 w 3844781"/>
              <a:gd name="connsiteY15" fmla="*/ 0 h 3602084"/>
              <a:gd name="connsiteX16" fmla="*/ 3844781 w 3844781"/>
              <a:gd name="connsiteY16" fmla="*/ 0 h 3602084"/>
              <a:gd name="connsiteX17" fmla="*/ 3844781 w 3844781"/>
              <a:gd name="connsiteY17" fmla="*/ 3602084 h 3602084"/>
              <a:gd name="connsiteX18" fmla="*/ 2859880 w 3844781"/>
              <a:gd name="connsiteY18" fmla="*/ 3602084 h 3602084"/>
              <a:gd name="connsiteX19" fmla="*/ 2843181 w 3844781"/>
              <a:gd name="connsiteY19" fmla="*/ 3602084 h 3602084"/>
              <a:gd name="connsiteX20" fmla="*/ 2787713 w 3844781"/>
              <a:gd name="connsiteY20" fmla="*/ 3602084 h 3602084"/>
              <a:gd name="connsiteX21" fmla="*/ 1188536 w 3844781"/>
              <a:gd name="connsiteY21" fmla="*/ 3602084 h 3602084"/>
              <a:gd name="connsiteX22" fmla="*/ 869427 w 3844781"/>
              <a:gd name="connsiteY22" fmla="*/ 3418727 h 3602084"/>
              <a:gd name="connsiteX23" fmla="*/ 42105 w 3844781"/>
              <a:gd name="connsiteY23" fmla="*/ 1984400 h 3602084"/>
              <a:gd name="connsiteX24" fmla="*/ 42105 w 3844781"/>
              <a:gd name="connsiteY24" fmla="*/ 1617685 h 3602084"/>
              <a:gd name="connsiteX25" fmla="*/ 869427 w 3844781"/>
              <a:gd name="connsiteY25" fmla="*/ 183358 h 3602084"/>
              <a:gd name="connsiteX26" fmla="*/ 1188536 w 3844781"/>
              <a:gd name="connsiteY26" fmla="*/ 0 h 3602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44781" h="3602084">
                <a:moveTo>
                  <a:pt x="1188536" y="0"/>
                </a:moveTo>
                <a:cubicBezTo>
                  <a:pt x="2222689" y="0"/>
                  <a:pt x="2610497" y="0"/>
                  <a:pt x="2755925" y="0"/>
                </a:cubicBezTo>
                <a:lnTo>
                  <a:pt x="2787713" y="0"/>
                </a:lnTo>
                <a:lnTo>
                  <a:pt x="2792685" y="0"/>
                </a:lnTo>
                <a:lnTo>
                  <a:pt x="2817328" y="0"/>
                </a:lnTo>
                <a:lnTo>
                  <a:pt x="2839950" y="0"/>
                </a:lnTo>
                <a:lnTo>
                  <a:pt x="2843181" y="0"/>
                </a:lnTo>
                <a:lnTo>
                  <a:pt x="2859880" y="0"/>
                </a:lnTo>
                <a:lnTo>
                  <a:pt x="3078973" y="0"/>
                </a:lnTo>
                <a:lnTo>
                  <a:pt x="3151140" y="0"/>
                </a:lnTo>
                <a:lnTo>
                  <a:pt x="3333876" y="0"/>
                </a:lnTo>
                <a:lnTo>
                  <a:pt x="3406042" y="0"/>
                </a:lnTo>
                <a:lnTo>
                  <a:pt x="3554845" y="0"/>
                </a:lnTo>
                <a:lnTo>
                  <a:pt x="3627012" y="0"/>
                </a:lnTo>
                <a:lnTo>
                  <a:pt x="3744305" y="0"/>
                </a:lnTo>
                <a:lnTo>
                  <a:pt x="3816472" y="0"/>
                </a:lnTo>
                <a:lnTo>
                  <a:pt x="3844781" y="0"/>
                </a:lnTo>
                <a:lnTo>
                  <a:pt x="3844781" y="3602084"/>
                </a:lnTo>
                <a:lnTo>
                  <a:pt x="2859880" y="3602084"/>
                </a:lnTo>
                <a:lnTo>
                  <a:pt x="2843181" y="3602084"/>
                </a:lnTo>
                <a:lnTo>
                  <a:pt x="2787713" y="3602084"/>
                </a:lnTo>
                <a:lnTo>
                  <a:pt x="1188536" y="3602084"/>
                </a:lnTo>
                <a:cubicBezTo>
                  <a:pt x="1073303" y="3602084"/>
                  <a:pt x="928521" y="3519278"/>
                  <a:pt x="869427" y="3418727"/>
                </a:cubicBezTo>
                <a:cubicBezTo>
                  <a:pt x="42105" y="1984400"/>
                  <a:pt x="42105" y="1984400"/>
                  <a:pt x="42105" y="1984400"/>
                </a:cubicBezTo>
                <a:cubicBezTo>
                  <a:pt x="-14035" y="1883849"/>
                  <a:pt x="-14035" y="1718236"/>
                  <a:pt x="42105" y="1617685"/>
                </a:cubicBezTo>
                <a:cubicBezTo>
                  <a:pt x="869427" y="183358"/>
                  <a:pt x="869427" y="183358"/>
                  <a:pt x="869427" y="183358"/>
                </a:cubicBezTo>
                <a:cubicBezTo>
                  <a:pt x="928521" y="82807"/>
                  <a:pt x="1073303" y="0"/>
                  <a:pt x="1188536" y="0"/>
                </a:cubicBezTo>
                <a:close/>
              </a:path>
            </a:pathLst>
          </a:custGeom>
          <a:solidFill>
            <a:srgbClr val="BDD7EE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-60290" y="1532115"/>
            <a:ext cx="6463757" cy="3785275"/>
          </a:xfrm>
          <a:custGeom>
            <a:avLst/>
            <a:gdLst>
              <a:gd name="connsiteX0" fmla="*/ 0 w 8139703"/>
              <a:gd name="connsiteY0" fmla="*/ 0 h 3602084"/>
              <a:gd name="connsiteX1" fmla="*/ 237004 w 8139703"/>
              <a:gd name="connsiteY1" fmla="*/ 0 h 3602084"/>
              <a:gd name="connsiteX2" fmla="*/ 892344 w 8139703"/>
              <a:gd name="connsiteY2" fmla="*/ 0 h 3602084"/>
              <a:gd name="connsiteX3" fmla="*/ 924132 w 8139703"/>
              <a:gd name="connsiteY3" fmla="*/ 0 h 3602084"/>
              <a:gd name="connsiteX4" fmla="*/ 929104 w 8139703"/>
              <a:gd name="connsiteY4" fmla="*/ 0 h 3602084"/>
              <a:gd name="connsiteX5" fmla="*/ 953747 w 8139703"/>
              <a:gd name="connsiteY5" fmla="*/ 0 h 3602084"/>
              <a:gd name="connsiteX6" fmla="*/ 976369 w 8139703"/>
              <a:gd name="connsiteY6" fmla="*/ 0 h 3602084"/>
              <a:gd name="connsiteX7" fmla="*/ 979600 w 8139703"/>
              <a:gd name="connsiteY7" fmla="*/ 0 h 3602084"/>
              <a:gd name="connsiteX8" fmla="*/ 996299 w 8139703"/>
              <a:gd name="connsiteY8" fmla="*/ 0 h 3602084"/>
              <a:gd name="connsiteX9" fmla="*/ 1215392 w 8139703"/>
              <a:gd name="connsiteY9" fmla="*/ 0 h 3602084"/>
              <a:gd name="connsiteX10" fmla="*/ 1287559 w 8139703"/>
              <a:gd name="connsiteY10" fmla="*/ 0 h 3602084"/>
              <a:gd name="connsiteX11" fmla="*/ 1470295 w 8139703"/>
              <a:gd name="connsiteY11" fmla="*/ 0 h 3602084"/>
              <a:gd name="connsiteX12" fmla="*/ 1542461 w 8139703"/>
              <a:gd name="connsiteY12" fmla="*/ 0 h 3602084"/>
              <a:gd name="connsiteX13" fmla="*/ 1691264 w 8139703"/>
              <a:gd name="connsiteY13" fmla="*/ 0 h 3602084"/>
              <a:gd name="connsiteX14" fmla="*/ 1763431 w 8139703"/>
              <a:gd name="connsiteY14" fmla="*/ 0 h 3602084"/>
              <a:gd name="connsiteX15" fmla="*/ 1880724 w 8139703"/>
              <a:gd name="connsiteY15" fmla="*/ 0 h 3602084"/>
              <a:gd name="connsiteX16" fmla="*/ 1952891 w 8139703"/>
              <a:gd name="connsiteY16" fmla="*/ 0 h 3602084"/>
              <a:gd name="connsiteX17" fmla="*/ 2023786 w 8139703"/>
              <a:gd name="connsiteY17" fmla="*/ 0 h 3602084"/>
              <a:gd name="connsiteX18" fmla="*/ 2041098 w 8139703"/>
              <a:gd name="connsiteY18" fmla="*/ 0 h 3602084"/>
              <a:gd name="connsiteX19" fmla="*/ 2113266 w 8139703"/>
              <a:gd name="connsiteY19" fmla="*/ 0 h 3602084"/>
              <a:gd name="connsiteX20" fmla="*/ 2174811 w 8139703"/>
              <a:gd name="connsiteY20" fmla="*/ 0 h 3602084"/>
              <a:gd name="connsiteX21" fmla="*/ 2246978 w 8139703"/>
              <a:gd name="connsiteY21" fmla="*/ 0 h 3602084"/>
              <a:gd name="connsiteX22" fmla="*/ 2284286 w 8139703"/>
              <a:gd name="connsiteY22" fmla="*/ 0 h 3602084"/>
              <a:gd name="connsiteX23" fmla="*/ 2356453 w 8139703"/>
              <a:gd name="connsiteY23" fmla="*/ 0 h 3602084"/>
              <a:gd name="connsiteX24" fmla="*/ 2371947 w 8139703"/>
              <a:gd name="connsiteY24" fmla="*/ 0 h 3602084"/>
              <a:gd name="connsiteX25" fmla="*/ 2382085 w 8139703"/>
              <a:gd name="connsiteY25" fmla="*/ 0 h 3602084"/>
              <a:gd name="connsiteX26" fmla="*/ 2440217 w 8139703"/>
              <a:gd name="connsiteY26" fmla="*/ 0 h 3602084"/>
              <a:gd name="connsiteX27" fmla="*/ 2444113 w 8139703"/>
              <a:gd name="connsiteY27" fmla="*/ 0 h 3602084"/>
              <a:gd name="connsiteX28" fmla="*/ 2491521 w 8139703"/>
              <a:gd name="connsiteY28" fmla="*/ 0 h 3602084"/>
              <a:gd name="connsiteX29" fmla="*/ 2512383 w 8139703"/>
              <a:gd name="connsiteY29" fmla="*/ 0 h 3602084"/>
              <a:gd name="connsiteX30" fmla="*/ 2528281 w 8139703"/>
              <a:gd name="connsiteY30" fmla="*/ 0 h 3602084"/>
              <a:gd name="connsiteX31" fmla="*/ 2552923 w 8139703"/>
              <a:gd name="connsiteY31" fmla="*/ 0 h 3602084"/>
              <a:gd name="connsiteX32" fmla="*/ 2563687 w 8139703"/>
              <a:gd name="connsiteY32" fmla="*/ 0 h 3602084"/>
              <a:gd name="connsiteX33" fmla="*/ 2575545 w 8139703"/>
              <a:gd name="connsiteY33" fmla="*/ 0 h 3602084"/>
              <a:gd name="connsiteX34" fmla="*/ 2578777 w 8139703"/>
              <a:gd name="connsiteY34" fmla="*/ 0 h 3602084"/>
              <a:gd name="connsiteX35" fmla="*/ 2595476 w 8139703"/>
              <a:gd name="connsiteY35" fmla="*/ 0 h 3602084"/>
              <a:gd name="connsiteX36" fmla="*/ 2600448 w 8139703"/>
              <a:gd name="connsiteY36" fmla="*/ 0 h 3602084"/>
              <a:gd name="connsiteX37" fmla="*/ 2625089 w 8139703"/>
              <a:gd name="connsiteY37" fmla="*/ 0 h 3602084"/>
              <a:gd name="connsiteX38" fmla="*/ 2647711 w 8139703"/>
              <a:gd name="connsiteY38" fmla="*/ 0 h 3602084"/>
              <a:gd name="connsiteX39" fmla="*/ 2650943 w 8139703"/>
              <a:gd name="connsiteY39" fmla="*/ 0 h 3602084"/>
              <a:gd name="connsiteX40" fmla="*/ 2684522 w 8139703"/>
              <a:gd name="connsiteY40" fmla="*/ 0 h 3602084"/>
              <a:gd name="connsiteX41" fmla="*/ 2886736 w 8139703"/>
              <a:gd name="connsiteY41" fmla="*/ 0 h 3602084"/>
              <a:gd name="connsiteX42" fmla="*/ 2935834 w 8139703"/>
              <a:gd name="connsiteY42" fmla="*/ 0 h 3602084"/>
              <a:gd name="connsiteX43" fmla="*/ 3126726 w 8139703"/>
              <a:gd name="connsiteY43" fmla="*/ 0 h 3602084"/>
              <a:gd name="connsiteX44" fmla="*/ 3140752 w 8139703"/>
              <a:gd name="connsiteY44" fmla="*/ 0 h 3602084"/>
              <a:gd name="connsiteX45" fmla="*/ 3304011 w 8139703"/>
              <a:gd name="connsiteY45" fmla="*/ 0 h 3602084"/>
              <a:gd name="connsiteX46" fmla="*/ 3336759 w 8139703"/>
              <a:gd name="connsiteY46" fmla="*/ 0 h 3602084"/>
              <a:gd name="connsiteX47" fmla="*/ 3430345 w 8139703"/>
              <a:gd name="connsiteY47" fmla="*/ 0 h 3602084"/>
              <a:gd name="connsiteX48" fmla="*/ 3518832 w 8139703"/>
              <a:gd name="connsiteY48" fmla="*/ 0 h 3602084"/>
              <a:gd name="connsiteX49" fmla="*/ 3524488 w 8139703"/>
              <a:gd name="connsiteY49" fmla="*/ 0 h 3602084"/>
              <a:gd name="connsiteX50" fmla="*/ 3591174 w 8139703"/>
              <a:gd name="connsiteY50" fmla="*/ 0 h 3602084"/>
              <a:gd name="connsiteX51" fmla="*/ 3622962 w 8139703"/>
              <a:gd name="connsiteY51" fmla="*/ 0 h 3602084"/>
              <a:gd name="connsiteX52" fmla="*/ 3627934 w 8139703"/>
              <a:gd name="connsiteY52" fmla="*/ 0 h 3602084"/>
              <a:gd name="connsiteX53" fmla="*/ 3652577 w 8139703"/>
              <a:gd name="connsiteY53" fmla="*/ 0 h 3602084"/>
              <a:gd name="connsiteX54" fmla="*/ 3674942 w 8139703"/>
              <a:gd name="connsiteY54" fmla="*/ 0 h 3602084"/>
              <a:gd name="connsiteX55" fmla="*/ 3675199 w 8139703"/>
              <a:gd name="connsiteY55" fmla="*/ 0 h 3602084"/>
              <a:gd name="connsiteX56" fmla="*/ 3678430 w 8139703"/>
              <a:gd name="connsiteY56" fmla="*/ 0 h 3602084"/>
              <a:gd name="connsiteX57" fmla="*/ 3695129 w 8139703"/>
              <a:gd name="connsiteY57" fmla="*/ 0 h 3602084"/>
              <a:gd name="connsiteX58" fmla="*/ 3807087 w 8139703"/>
              <a:gd name="connsiteY58" fmla="*/ 0 h 3602084"/>
              <a:gd name="connsiteX59" fmla="*/ 3914222 w 8139703"/>
              <a:gd name="connsiteY59" fmla="*/ 0 h 3602084"/>
              <a:gd name="connsiteX60" fmla="*/ 3917262 w 8139703"/>
              <a:gd name="connsiteY60" fmla="*/ 0 h 3602084"/>
              <a:gd name="connsiteX61" fmla="*/ 3986389 w 8139703"/>
              <a:gd name="connsiteY61" fmla="*/ 0 h 3602084"/>
              <a:gd name="connsiteX62" fmla="*/ 4079697 w 8139703"/>
              <a:gd name="connsiteY62" fmla="*/ 0 h 3602084"/>
              <a:gd name="connsiteX63" fmla="*/ 4169124 w 8139703"/>
              <a:gd name="connsiteY63" fmla="*/ 0 h 3602084"/>
              <a:gd name="connsiteX64" fmla="*/ 4178223 w 8139703"/>
              <a:gd name="connsiteY64" fmla="*/ 0 h 3602084"/>
              <a:gd name="connsiteX65" fmla="*/ 4228817 w 8139703"/>
              <a:gd name="connsiteY65" fmla="*/ 0 h 3602084"/>
              <a:gd name="connsiteX66" fmla="*/ 4241291 w 8139703"/>
              <a:gd name="connsiteY66" fmla="*/ 0 h 3602084"/>
              <a:gd name="connsiteX67" fmla="*/ 4247457 w 8139703"/>
              <a:gd name="connsiteY67" fmla="*/ 0 h 3602084"/>
              <a:gd name="connsiteX68" fmla="*/ 4250120 w 8139703"/>
              <a:gd name="connsiteY68" fmla="*/ 0 h 3602084"/>
              <a:gd name="connsiteX69" fmla="*/ 4390094 w 8139703"/>
              <a:gd name="connsiteY69" fmla="*/ 0 h 3602084"/>
              <a:gd name="connsiteX70" fmla="*/ 4462261 w 8139703"/>
              <a:gd name="connsiteY70" fmla="*/ 0 h 3602084"/>
              <a:gd name="connsiteX71" fmla="*/ 4579554 w 8139703"/>
              <a:gd name="connsiteY71" fmla="*/ 0 h 3602084"/>
              <a:gd name="connsiteX72" fmla="*/ 4651721 w 8139703"/>
              <a:gd name="connsiteY72" fmla="*/ 0 h 3602084"/>
              <a:gd name="connsiteX73" fmla="*/ 4739928 w 8139703"/>
              <a:gd name="connsiteY73" fmla="*/ 0 h 3602084"/>
              <a:gd name="connsiteX74" fmla="*/ 4812095 w 8139703"/>
              <a:gd name="connsiteY74" fmla="*/ 0 h 3602084"/>
              <a:gd name="connsiteX75" fmla="*/ 4873641 w 8139703"/>
              <a:gd name="connsiteY75" fmla="*/ 0 h 3602084"/>
              <a:gd name="connsiteX76" fmla="*/ 4945808 w 8139703"/>
              <a:gd name="connsiteY76" fmla="*/ 0 h 3602084"/>
              <a:gd name="connsiteX77" fmla="*/ 4983116 w 8139703"/>
              <a:gd name="connsiteY77" fmla="*/ 0 h 3602084"/>
              <a:gd name="connsiteX78" fmla="*/ 5055283 w 8139703"/>
              <a:gd name="connsiteY78" fmla="*/ 0 h 3602084"/>
              <a:gd name="connsiteX79" fmla="*/ 5070777 w 8139703"/>
              <a:gd name="connsiteY79" fmla="*/ 0 h 3602084"/>
              <a:gd name="connsiteX80" fmla="*/ 5139047 w 8139703"/>
              <a:gd name="connsiteY80" fmla="*/ 0 h 3602084"/>
              <a:gd name="connsiteX81" fmla="*/ 5142943 w 8139703"/>
              <a:gd name="connsiteY81" fmla="*/ 0 h 3602084"/>
              <a:gd name="connsiteX82" fmla="*/ 5190351 w 8139703"/>
              <a:gd name="connsiteY82" fmla="*/ 0 h 3602084"/>
              <a:gd name="connsiteX83" fmla="*/ 5211213 w 8139703"/>
              <a:gd name="connsiteY83" fmla="*/ 0 h 3602084"/>
              <a:gd name="connsiteX84" fmla="*/ 5227111 w 8139703"/>
              <a:gd name="connsiteY84" fmla="*/ 0 h 3602084"/>
              <a:gd name="connsiteX85" fmla="*/ 5251753 w 8139703"/>
              <a:gd name="connsiteY85" fmla="*/ 0 h 3602084"/>
              <a:gd name="connsiteX86" fmla="*/ 5262517 w 8139703"/>
              <a:gd name="connsiteY86" fmla="*/ 0 h 3602084"/>
              <a:gd name="connsiteX87" fmla="*/ 5274375 w 8139703"/>
              <a:gd name="connsiteY87" fmla="*/ 0 h 3602084"/>
              <a:gd name="connsiteX88" fmla="*/ 5277607 w 8139703"/>
              <a:gd name="connsiteY88" fmla="*/ 0 h 3602084"/>
              <a:gd name="connsiteX89" fmla="*/ 5294306 w 8139703"/>
              <a:gd name="connsiteY89" fmla="*/ 0 h 3602084"/>
              <a:gd name="connsiteX90" fmla="*/ 5299278 w 8139703"/>
              <a:gd name="connsiteY90" fmla="*/ 0 h 3602084"/>
              <a:gd name="connsiteX91" fmla="*/ 5323919 w 8139703"/>
              <a:gd name="connsiteY91" fmla="*/ 0 h 3602084"/>
              <a:gd name="connsiteX92" fmla="*/ 5346541 w 8139703"/>
              <a:gd name="connsiteY92" fmla="*/ 0 h 3602084"/>
              <a:gd name="connsiteX93" fmla="*/ 5349773 w 8139703"/>
              <a:gd name="connsiteY93" fmla="*/ 0 h 3602084"/>
              <a:gd name="connsiteX94" fmla="*/ 5585566 w 8139703"/>
              <a:gd name="connsiteY94" fmla="*/ 0 h 3602084"/>
              <a:gd name="connsiteX95" fmla="*/ 6948950 w 8139703"/>
              <a:gd name="connsiteY95" fmla="*/ 0 h 3602084"/>
              <a:gd name="connsiteX96" fmla="*/ 7268060 w 8139703"/>
              <a:gd name="connsiteY96" fmla="*/ 183358 h 3602084"/>
              <a:gd name="connsiteX97" fmla="*/ 8095381 w 8139703"/>
              <a:gd name="connsiteY97" fmla="*/ 1617685 h 3602084"/>
              <a:gd name="connsiteX98" fmla="*/ 8095381 w 8139703"/>
              <a:gd name="connsiteY98" fmla="*/ 1984400 h 3602084"/>
              <a:gd name="connsiteX99" fmla="*/ 7268060 w 8139703"/>
              <a:gd name="connsiteY99" fmla="*/ 3418727 h 3602084"/>
              <a:gd name="connsiteX100" fmla="*/ 6948950 w 8139703"/>
              <a:gd name="connsiteY100" fmla="*/ 3602084 h 3602084"/>
              <a:gd name="connsiteX101" fmla="*/ 5349773 w 8139703"/>
              <a:gd name="connsiteY101" fmla="*/ 3602084 h 3602084"/>
              <a:gd name="connsiteX102" fmla="*/ 5294306 w 8139703"/>
              <a:gd name="connsiteY102" fmla="*/ 3602084 h 3602084"/>
              <a:gd name="connsiteX103" fmla="*/ 5277607 w 8139703"/>
              <a:gd name="connsiteY103" fmla="*/ 3602084 h 3602084"/>
              <a:gd name="connsiteX104" fmla="*/ 4250120 w 8139703"/>
              <a:gd name="connsiteY104" fmla="*/ 3602084 h 3602084"/>
              <a:gd name="connsiteX105" fmla="*/ 3695129 w 8139703"/>
              <a:gd name="connsiteY105" fmla="*/ 3602084 h 3602084"/>
              <a:gd name="connsiteX106" fmla="*/ 3678430 w 8139703"/>
              <a:gd name="connsiteY106" fmla="*/ 3602084 h 3602084"/>
              <a:gd name="connsiteX107" fmla="*/ 3622962 w 8139703"/>
              <a:gd name="connsiteY107" fmla="*/ 3602084 h 3602084"/>
              <a:gd name="connsiteX108" fmla="*/ 2650943 w 8139703"/>
              <a:gd name="connsiteY108" fmla="*/ 3602084 h 3602084"/>
              <a:gd name="connsiteX109" fmla="*/ 2595476 w 8139703"/>
              <a:gd name="connsiteY109" fmla="*/ 3602084 h 3602084"/>
              <a:gd name="connsiteX110" fmla="*/ 2578777 w 8139703"/>
              <a:gd name="connsiteY110" fmla="*/ 3602084 h 3602084"/>
              <a:gd name="connsiteX111" fmla="*/ 2023786 w 8139703"/>
              <a:gd name="connsiteY111" fmla="*/ 3602084 h 3602084"/>
              <a:gd name="connsiteX112" fmla="*/ 996299 w 8139703"/>
              <a:gd name="connsiteY112" fmla="*/ 3602084 h 3602084"/>
              <a:gd name="connsiteX113" fmla="*/ 979600 w 8139703"/>
              <a:gd name="connsiteY113" fmla="*/ 3602084 h 3602084"/>
              <a:gd name="connsiteX114" fmla="*/ 924132 w 8139703"/>
              <a:gd name="connsiteY114" fmla="*/ 3602084 h 3602084"/>
              <a:gd name="connsiteX115" fmla="*/ 0 w 8139703"/>
              <a:gd name="connsiteY115" fmla="*/ 3602084 h 3602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139703" h="3602084">
                <a:moveTo>
                  <a:pt x="0" y="0"/>
                </a:moveTo>
                <a:lnTo>
                  <a:pt x="237004" y="0"/>
                </a:lnTo>
                <a:cubicBezTo>
                  <a:pt x="615880" y="0"/>
                  <a:pt x="801452" y="0"/>
                  <a:pt x="892344" y="0"/>
                </a:cubicBezTo>
                <a:lnTo>
                  <a:pt x="924132" y="0"/>
                </a:lnTo>
                <a:lnTo>
                  <a:pt x="929104" y="0"/>
                </a:lnTo>
                <a:lnTo>
                  <a:pt x="953747" y="0"/>
                </a:lnTo>
                <a:lnTo>
                  <a:pt x="976369" y="0"/>
                </a:lnTo>
                <a:lnTo>
                  <a:pt x="979600" y="0"/>
                </a:lnTo>
                <a:lnTo>
                  <a:pt x="996299" y="0"/>
                </a:lnTo>
                <a:lnTo>
                  <a:pt x="1215392" y="0"/>
                </a:lnTo>
                <a:lnTo>
                  <a:pt x="1287559" y="0"/>
                </a:lnTo>
                <a:lnTo>
                  <a:pt x="1470295" y="0"/>
                </a:lnTo>
                <a:lnTo>
                  <a:pt x="1542461" y="0"/>
                </a:lnTo>
                <a:lnTo>
                  <a:pt x="1691264" y="0"/>
                </a:lnTo>
                <a:lnTo>
                  <a:pt x="1763431" y="0"/>
                </a:lnTo>
                <a:lnTo>
                  <a:pt x="1880724" y="0"/>
                </a:lnTo>
                <a:lnTo>
                  <a:pt x="1952891" y="0"/>
                </a:lnTo>
                <a:lnTo>
                  <a:pt x="2023786" y="0"/>
                </a:lnTo>
                <a:lnTo>
                  <a:pt x="2041098" y="0"/>
                </a:lnTo>
                <a:lnTo>
                  <a:pt x="2113266" y="0"/>
                </a:lnTo>
                <a:lnTo>
                  <a:pt x="2174811" y="0"/>
                </a:lnTo>
                <a:lnTo>
                  <a:pt x="2246978" y="0"/>
                </a:lnTo>
                <a:lnTo>
                  <a:pt x="2284286" y="0"/>
                </a:lnTo>
                <a:lnTo>
                  <a:pt x="2356453" y="0"/>
                </a:lnTo>
                <a:lnTo>
                  <a:pt x="2371947" y="0"/>
                </a:lnTo>
                <a:lnTo>
                  <a:pt x="2382085" y="0"/>
                </a:lnTo>
                <a:lnTo>
                  <a:pt x="2440217" y="0"/>
                </a:lnTo>
                <a:lnTo>
                  <a:pt x="2444113" y="0"/>
                </a:lnTo>
                <a:lnTo>
                  <a:pt x="2491521" y="0"/>
                </a:lnTo>
                <a:lnTo>
                  <a:pt x="2512383" y="0"/>
                </a:lnTo>
                <a:lnTo>
                  <a:pt x="2528281" y="0"/>
                </a:lnTo>
                <a:lnTo>
                  <a:pt x="2552923" y="0"/>
                </a:lnTo>
                <a:lnTo>
                  <a:pt x="2563687" y="0"/>
                </a:lnTo>
                <a:lnTo>
                  <a:pt x="2575545" y="0"/>
                </a:lnTo>
                <a:lnTo>
                  <a:pt x="2578777" y="0"/>
                </a:lnTo>
                <a:lnTo>
                  <a:pt x="2595476" y="0"/>
                </a:lnTo>
                <a:lnTo>
                  <a:pt x="2600448" y="0"/>
                </a:lnTo>
                <a:lnTo>
                  <a:pt x="2625089" y="0"/>
                </a:lnTo>
                <a:lnTo>
                  <a:pt x="2647711" y="0"/>
                </a:lnTo>
                <a:lnTo>
                  <a:pt x="2650943" y="0"/>
                </a:lnTo>
                <a:lnTo>
                  <a:pt x="2684522" y="0"/>
                </a:lnTo>
                <a:lnTo>
                  <a:pt x="2886736" y="0"/>
                </a:lnTo>
                <a:lnTo>
                  <a:pt x="2935834" y="0"/>
                </a:lnTo>
                <a:lnTo>
                  <a:pt x="3126726" y="0"/>
                </a:lnTo>
                <a:lnTo>
                  <a:pt x="3140752" y="0"/>
                </a:lnTo>
                <a:cubicBezTo>
                  <a:pt x="3201851" y="0"/>
                  <a:pt x="3256008" y="0"/>
                  <a:pt x="3304011" y="0"/>
                </a:cubicBezTo>
                <a:lnTo>
                  <a:pt x="3336759" y="0"/>
                </a:lnTo>
                <a:lnTo>
                  <a:pt x="3430345" y="0"/>
                </a:lnTo>
                <a:lnTo>
                  <a:pt x="3518832" y="0"/>
                </a:lnTo>
                <a:lnTo>
                  <a:pt x="3524488" y="0"/>
                </a:lnTo>
                <a:cubicBezTo>
                  <a:pt x="3551030" y="0"/>
                  <a:pt x="3572995" y="0"/>
                  <a:pt x="3591174" y="0"/>
                </a:cubicBezTo>
                <a:lnTo>
                  <a:pt x="3622962" y="0"/>
                </a:lnTo>
                <a:lnTo>
                  <a:pt x="3627934" y="0"/>
                </a:lnTo>
                <a:lnTo>
                  <a:pt x="3652577" y="0"/>
                </a:lnTo>
                <a:lnTo>
                  <a:pt x="3674942" y="0"/>
                </a:lnTo>
                <a:lnTo>
                  <a:pt x="3675199" y="0"/>
                </a:lnTo>
                <a:lnTo>
                  <a:pt x="3678430" y="0"/>
                </a:lnTo>
                <a:lnTo>
                  <a:pt x="3695129" y="0"/>
                </a:lnTo>
                <a:lnTo>
                  <a:pt x="3807087" y="0"/>
                </a:lnTo>
                <a:lnTo>
                  <a:pt x="3914222" y="0"/>
                </a:lnTo>
                <a:lnTo>
                  <a:pt x="3917262" y="0"/>
                </a:lnTo>
                <a:lnTo>
                  <a:pt x="3986389" y="0"/>
                </a:lnTo>
                <a:lnTo>
                  <a:pt x="4079697" y="0"/>
                </a:lnTo>
                <a:lnTo>
                  <a:pt x="4169124" y="0"/>
                </a:lnTo>
                <a:lnTo>
                  <a:pt x="4178223" y="0"/>
                </a:lnTo>
                <a:lnTo>
                  <a:pt x="4228817" y="0"/>
                </a:lnTo>
                <a:lnTo>
                  <a:pt x="4241291" y="0"/>
                </a:lnTo>
                <a:lnTo>
                  <a:pt x="4247457" y="0"/>
                </a:lnTo>
                <a:lnTo>
                  <a:pt x="4250120" y="0"/>
                </a:lnTo>
                <a:lnTo>
                  <a:pt x="4390094" y="0"/>
                </a:lnTo>
                <a:lnTo>
                  <a:pt x="4462261" y="0"/>
                </a:lnTo>
                <a:lnTo>
                  <a:pt x="4579554" y="0"/>
                </a:lnTo>
                <a:lnTo>
                  <a:pt x="4651721" y="0"/>
                </a:lnTo>
                <a:lnTo>
                  <a:pt x="4739928" y="0"/>
                </a:lnTo>
                <a:lnTo>
                  <a:pt x="4812095" y="0"/>
                </a:lnTo>
                <a:lnTo>
                  <a:pt x="4873641" y="0"/>
                </a:lnTo>
                <a:lnTo>
                  <a:pt x="4945808" y="0"/>
                </a:lnTo>
                <a:lnTo>
                  <a:pt x="4983116" y="0"/>
                </a:lnTo>
                <a:lnTo>
                  <a:pt x="5055283" y="0"/>
                </a:lnTo>
                <a:lnTo>
                  <a:pt x="5070777" y="0"/>
                </a:lnTo>
                <a:cubicBezTo>
                  <a:pt x="5096631" y="0"/>
                  <a:pt x="5119253" y="0"/>
                  <a:pt x="5139047" y="0"/>
                </a:cubicBezTo>
                <a:lnTo>
                  <a:pt x="5142943" y="0"/>
                </a:lnTo>
                <a:lnTo>
                  <a:pt x="5190351" y="0"/>
                </a:lnTo>
                <a:lnTo>
                  <a:pt x="5211213" y="0"/>
                </a:lnTo>
                <a:lnTo>
                  <a:pt x="5227111" y="0"/>
                </a:lnTo>
                <a:cubicBezTo>
                  <a:pt x="5237210" y="0"/>
                  <a:pt x="5245290" y="0"/>
                  <a:pt x="5251753" y="0"/>
                </a:cubicBezTo>
                <a:lnTo>
                  <a:pt x="5262517" y="0"/>
                </a:lnTo>
                <a:lnTo>
                  <a:pt x="5274375" y="0"/>
                </a:lnTo>
                <a:cubicBezTo>
                  <a:pt x="5277607" y="0"/>
                  <a:pt x="5277607" y="0"/>
                  <a:pt x="5277607" y="0"/>
                </a:cubicBezTo>
                <a:lnTo>
                  <a:pt x="5294306" y="0"/>
                </a:lnTo>
                <a:lnTo>
                  <a:pt x="5299278" y="0"/>
                </a:lnTo>
                <a:lnTo>
                  <a:pt x="5323919" y="0"/>
                </a:lnTo>
                <a:lnTo>
                  <a:pt x="5346541" y="0"/>
                </a:lnTo>
                <a:lnTo>
                  <a:pt x="5349773" y="0"/>
                </a:lnTo>
                <a:lnTo>
                  <a:pt x="5585566" y="0"/>
                </a:lnTo>
                <a:cubicBezTo>
                  <a:pt x="6948950" y="0"/>
                  <a:pt x="6948950" y="0"/>
                  <a:pt x="6948950" y="0"/>
                </a:cubicBezTo>
                <a:cubicBezTo>
                  <a:pt x="7067139" y="0"/>
                  <a:pt x="7208966" y="82807"/>
                  <a:pt x="7268060" y="183358"/>
                </a:cubicBezTo>
                <a:cubicBezTo>
                  <a:pt x="8095381" y="1617685"/>
                  <a:pt x="8095381" y="1617685"/>
                  <a:pt x="8095381" y="1617685"/>
                </a:cubicBezTo>
                <a:cubicBezTo>
                  <a:pt x="8154477" y="1718236"/>
                  <a:pt x="8154477" y="1883849"/>
                  <a:pt x="8095381" y="1984400"/>
                </a:cubicBezTo>
                <a:cubicBezTo>
                  <a:pt x="7268060" y="3418727"/>
                  <a:pt x="7268060" y="3418727"/>
                  <a:pt x="7268060" y="3418727"/>
                </a:cubicBezTo>
                <a:cubicBezTo>
                  <a:pt x="7208966" y="3519278"/>
                  <a:pt x="7067139" y="3602084"/>
                  <a:pt x="6948950" y="3602084"/>
                </a:cubicBezTo>
                <a:lnTo>
                  <a:pt x="5349773" y="3602084"/>
                </a:lnTo>
                <a:lnTo>
                  <a:pt x="5294306" y="3602084"/>
                </a:lnTo>
                <a:lnTo>
                  <a:pt x="5277607" y="3602084"/>
                </a:lnTo>
                <a:lnTo>
                  <a:pt x="4250120" y="3602084"/>
                </a:lnTo>
                <a:lnTo>
                  <a:pt x="3695129" y="3602084"/>
                </a:lnTo>
                <a:lnTo>
                  <a:pt x="3678430" y="3602084"/>
                </a:lnTo>
                <a:lnTo>
                  <a:pt x="3622962" y="3602084"/>
                </a:lnTo>
                <a:lnTo>
                  <a:pt x="2650943" y="3602084"/>
                </a:lnTo>
                <a:lnTo>
                  <a:pt x="2595476" y="3602084"/>
                </a:lnTo>
                <a:lnTo>
                  <a:pt x="2578777" y="3602084"/>
                </a:lnTo>
                <a:lnTo>
                  <a:pt x="2023786" y="3602084"/>
                </a:lnTo>
                <a:lnTo>
                  <a:pt x="996299" y="3602084"/>
                </a:lnTo>
                <a:lnTo>
                  <a:pt x="979600" y="3602084"/>
                </a:lnTo>
                <a:lnTo>
                  <a:pt x="924132" y="3602084"/>
                </a:lnTo>
                <a:lnTo>
                  <a:pt x="0" y="360208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60290" y="1612498"/>
            <a:ext cx="6463757" cy="3602084"/>
          </a:xfrm>
          <a:custGeom>
            <a:avLst/>
            <a:gdLst>
              <a:gd name="connsiteX0" fmla="*/ 0 w 8139703"/>
              <a:gd name="connsiteY0" fmla="*/ 0 h 3602084"/>
              <a:gd name="connsiteX1" fmla="*/ 237004 w 8139703"/>
              <a:gd name="connsiteY1" fmla="*/ 0 h 3602084"/>
              <a:gd name="connsiteX2" fmla="*/ 892344 w 8139703"/>
              <a:gd name="connsiteY2" fmla="*/ 0 h 3602084"/>
              <a:gd name="connsiteX3" fmla="*/ 924132 w 8139703"/>
              <a:gd name="connsiteY3" fmla="*/ 0 h 3602084"/>
              <a:gd name="connsiteX4" fmla="*/ 929104 w 8139703"/>
              <a:gd name="connsiteY4" fmla="*/ 0 h 3602084"/>
              <a:gd name="connsiteX5" fmla="*/ 953747 w 8139703"/>
              <a:gd name="connsiteY5" fmla="*/ 0 h 3602084"/>
              <a:gd name="connsiteX6" fmla="*/ 976369 w 8139703"/>
              <a:gd name="connsiteY6" fmla="*/ 0 h 3602084"/>
              <a:gd name="connsiteX7" fmla="*/ 979600 w 8139703"/>
              <a:gd name="connsiteY7" fmla="*/ 0 h 3602084"/>
              <a:gd name="connsiteX8" fmla="*/ 996299 w 8139703"/>
              <a:gd name="connsiteY8" fmla="*/ 0 h 3602084"/>
              <a:gd name="connsiteX9" fmla="*/ 1215392 w 8139703"/>
              <a:gd name="connsiteY9" fmla="*/ 0 h 3602084"/>
              <a:gd name="connsiteX10" fmla="*/ 1287559 w 8139703"/>
              <a:gd name="connsiteY10" fmla="*/ 0 h 3602084"/>
              <a:gd name="connsiteX11" fmla="*/ 1470295 w 8139703"/>
              <a:gd name="connsiteY11" fmla="*/ 0 h 3602084"/>
              <a:gd name="connsiteX12" fmla="*/ 1542461 w 8139703"/>
              <a:gd name="connsiteY12" fmla="*/ 0 h 3602084"/>
              <a:gd name="connsiteX13" fmla="*/ 1691264 w 8139703"/>
              <a:gd name="connsiteY13" fmla="*/ 0 h 3602084"/>
              <a:gd name="connsiteX14" fmla="*/ 1763431 w 8139703"/>
              <a:gd name="connsiteY14" fmla="*/ 0 h 3602084"/>
              <a:gd name="connsiteX15" fmla="*/ 1880724 w 8139703"/>
              <a:gd name="connsiteY15" fmla="*/ 0 h 3602084"/>
              <a:gd name="connsiteX16" fmla="*/ 1952891 w 8139703"/>
              <a:gd name="connsiteY16" fmla="*/ 0 h 3602084"/>
              <a:gd name="connsiteX17" fmla="*/ 2023786 w 8139703"/>
              <a:gd name="connsiteY17" fmla="*/ 0 h 3602084"/>
              <a:gd name="connsiteX18" fmla="*/ 2041098 w 8139703"/>
              <a:gd name="connsiteY18" fmla="*/ 0 h 3602084"/>
              <a:gd name="connsiteX19" fmla="*/ 2113266 w 8139703"/>
              <a:gd name="connsiteY19" fmla="*/ 0 h 3602084"/>
              <a:gd name="connsiteX20" fmla="*/ 2174811 w 8139703"/>
              <a:gd name="connsiteY20" fmla="*/ 0 h 3602084"/>
              <a:gd name="connsiteX21" fmla="*/ 2246978 w 8139703"/>
              <a:gd name="connsiteY21" fmla="*/ 0 h 3602084"/>
              <a:gd name="connsiteX22" fmla="*/ 2284286 w 8139703"/>
              <a:gd name="connsiteY22" fmla="*/ 0 h 3602084"/>
              <a:gd name="connsiteX23" fmla="*/ 2356453 w 8139703"/>
              <a:gd name="connsiteY23" fmla="*/ 0 h 3602084"/>
              <a:gd name="connsiteX24" fmla="*/ 2371947 w 8139703"/>
              <a:gd name="connsiteY24" fmla="*/ 0 h 3602084"/>
              <a:gd name="connsiteX25" fmla="*/ 2382085 w 8139703"/>
              <a:gd name="connsiteY25" fmla="*/ 0 h 3602084"/>
              <a:gd name="connsiteX26" fmla="*/ 2440217 w 8139703"/>
              <a:gd name="connsiteY26" fmla="*/ 0 h 3602084"/>
              <a:gd name="connsiteX27" fmla="*/ 2444113 w 8139703"/>
              <a:gd name="connsiteY27" fmla="*/ 0 h 3602084"/>
              <a:gd name="connsiteX28" fmla="*/ 2491521 w 8139703"/>
              <a:gd name="connsiteY28" fmla="*/ 0 h 3602084"/>
              <a:gd name="connsiteX29" fmla="*/ 2512383 w 8139703"/>
              <a:gd name="connsiteY29" fmla="*/ 0 h 3602084"/>
              <a:gd name="connsiteX30" fmla="*/ 2528281 w 8139703"/>
              <a:gd name="connsiteY30" fmla="*/ 0 h 3602084"/>
              <a:gd name="connsiteX31" fmla="*/ 2552923 w 8139703"/>
              <a:gd name="connsiteY31" fmla="*/ 0 h 3602084"/>
              <a:gd name="connsiteX32" fmla="*/ 2563687 w 8139703"/>
              <a:gd name="connsiteY32" fmla="*/ 0 h 3602084"/>
              <a:gd name="connsiteX33" fmla="*/ 2575545 w 8139703"/>
              <a:gd name="connsiteY33" fmla="*/ 0 h 3602084"/>
              <a:gd name="connsiteX34" fmla="*/ 2578777 w 8139703"/>
              <a:gd name="connsiteY34" fmla="*/ 0 h 3602084"/>
              <a:gd name="connsiteX35" fmla="*/ 2595476 w 8139703"/>
              <a:gd name="connsiteY35" fmla="*/ 0 h 3602084"/>
              <a:gd name="connsiteX36" fmla="*/ 2600448 w 8139703"/>
              <a:gd name="connsiteY36" fmla="*/ 0 h 3602084"/>
              <a:gd name="connsiteX37" fmla="*/ 2625089 w 8139703"/>
              <a:gd name="connsiteY37" fmla="*/ 0 h 3602084"/>
              <a:gd name="connsiteX38" fmla="*/ 2647711 w 8139703"/>
              <a:gd name="connsiteY38" fmla="*/ 0 h 3602084"/>
              <a:gd name="connsiteX39" fmla="*/ 2650943 w 8139703"/>
              <a:gd name="connsiteY39" fmla="*/ 0 h 3602084"/>
              <a:gd name="connsiteX40" fmla="*/ 2684522 w 8139703"/>
              <a:gd name="connsiteY40" fmla="*/ 0 h 3602084"/>
              <a:gd name="connsiteX41" fmla="*/ 2886736 w 8139703"/>
              <a:gd name="connsiteY41" fmla="*/ 0 h 3602084"/>
              <a:gd name="connsiteX42" fmla="*/ 2935834 w 8139703"/>
              <a:gd name="connsiteY42" fmla="*/ 0 h 3602084"/>
              <a:gd name="connsiteX43" fmla="*/ 3126726 w 8139703"/>
              <a:gd name="connsiteY43" fmla="*/ 0 h 3602084"/>
              <a:gd name="connsiteX44" fmla="*/ 3140752 w 8139703"/>
              <a:gd name="connsiteY44" fmla="*/ 0 h 3602084"/>
              <a:gd name="connsiteX45" fmla="*/ 3304011 w 8139703"/>
              <a:gd name="connsiteY45" fmla="*/ 0 h 3602084"/>
              <a:gd name="connsiteX46" fmla="*/ 3336759 w 8139703"/>
              <a:gd name="connsiteY46" fmla="*/ 0 h 3602084"/>
              <a:gd name="connsiteX47" fmla="*/ 3430345 w 8139703"/>
              <a:gd name="connsiteY47" fmla="*/ 0 h 3602084"/>
              <a:gd name="connsiteX48" fmla="*/ 3518832 w 8139703"/>
              <a:gd name="connsiteY48" fmla="*/ 0 h 3602084"/>
              <a:gd name="connsiteX49" fmla="*/ 3524488 w 8139703"/>
              <a:gd name="connsiteY49" fmla="*/ 0 h 3602084"/>
              <a:gd name="connsiteX50" fmla="*/ 3591174 w 8139703"/>
              <a:gd name="connsiteY50" fmla="*/ 0 h 3602084"/>
              <a:gd name="connsiteX51" fmla="*/ 3622962 w 8139703"/>
              <a:gd name="connsiteY51" fmla="*/ 0 h 3602084"/>
              <a:gd name="connsiteX52" fmla="*/ 3627934 w 8139703"/>
              <a:gd name="connsiteY52" fmla="*/ 0 h 3602084"/>
              <a:gd name="connsiteX53" fmla="*/ 3652577 w 8139703"/>
              <a:gd name="connsiteY53" fmla="*/ 0 h 3602084"/>
              <a:gd name="connsiteX54" fmla="*/ 3674942 w 8139703"/>
              <a:gd name="connsiteY54" fmla="*/ 0 h 3602084"/>
              <a:gd name="connsiteX55" fmla="*/ 3675199 w 8139703"/>
              <a:gd name="connsiteY55" fmla="*/ 0 h 3602084"/>
              <a:gd name="connsiteX56" fmla="*/ 3678430 w 8139703"/>
              <a:gd name="connsiteY56" fmla="*/ 0 h 3602084"/>
              <a:gd name="connsiteX57" fmla="*/ 3695129 w 8139703"/>
              <a:gd name="connsiteY57" fmla="*/ 0 h 3602084"/>
              <a:gd name="connsiteX58" fmla="*/ 3807087 w 8139703"/>
              <a:gd name="connsiteY58" fmla="*/ 0 h 3602084"/>
              <a:gd name="connsiteX59" fmla="*/ 3914222 w 8139703"/>
              <a:gd name="connsiteY59" fmla="*/ 0 h 3602084"/>
              <a:gd name="connsiteX60" fmla="*/ 3917262 w 8139703"/>
              <a:gd name="connsiteY60" fmla="*/ 0 h 3602084"/>
              <a:gd name="connsiteX61" fmla="*/ 3986389 w 8139703"/>
              <a:gd name="connsiteY61" fmla="*/ 0 h 3602084"/>
              <a:gd name="connsiteX62" fmla="*/ 4079697 w 8139703"/>
              <a:gd name="connsiteY62" fmla="*/ 0 h 3602084"/>
              <a:gd name="connsiteX63" fmla="*/ 4169124 w 8139703"/>
              <a:gd name="connsiteY63" fmla="*/ 0 h 3602084"/>
              <a:gd name="connsiteX64" fmla="*/ 4178223 w 8139703"/>
              <a:gd name="connsiteY64" fmla="*/ 0 h 3602084"/>
              <a:gd name="connsiteX65" fmla="*/ 4228817 w 8139703"/>
              <a:gd name="connsiteY65" fmla="*/ 0 h 3602084"/>
              <a:gd name="connsiteX66" fmla="*/ 4241291 w 8139703"/>
              <a:gd name="connsiteY66" fmla="*/ 0 h 3602084"/>
              <a:gd name="connsiteX67" fmla="*/ 4247457 w 8139703"/>
              <a:gd name="connsiteY67" fmla="*/ 0 h 3602084"/>
              <a:gd name="connsiteX68" fmla="*/ 4250120 w 8139703"/>
              <a:gd name="connsiteY68" fmla="*/ 0 h 3602084"/>
              <a:gd name="connsiteX69" fmla="*/ 4390094 w 8139703"/>
              <a:gd name="connsiteY69" fmla="*/ 0 h 3602084"/>
              <a:gd name="connsiteX70" fmla="*/ 4462261 w 8139703"/>
              <a:gd name="connsiteY70" fmla="*/ 0 h 3602084"/>
              <a:gd name="connsiteX71" fmla="*/ 4579554 w 8139703"/>
              <a:gd name="connsiteY71" fmla="*/ 0 h 3602084"/>
              <a:gd name="connsiteX72" fmla="*/ 4651721 w 8139703"/>
              <a:gd name="connsiteY72" fmla="*/ 0 h 3602084"/>
              <a:gd name="connsiteX73" fmla="*/ 4739928 w 8139703"/>
              <a:gd name="connsiteY73" fmla="*/ 0 h 3602084"/>
              <a:gd name="connsiteX74" fmla="*/ 4812095 w 8139703"/>
              <a:gd name="connsiteY74" fmla="*/ 0 h 3602084"/>
              <a:gd name="connsiteX75" fmla="*/ 4873641 w 8139703"/>
              <a:gd name="connsiteY75" fmla="*/ 0 h 3602084"/>
              <a:gd name="connsiteX76" fmla="*/ 4945808 w 8139703"/>
              <a:gd name="connsiteY76" fmla="*/ 0 h 3602084"/>
              <a:gd name="connsiteX77" fmla="*/ 4983116 w 8139703"/>
              <a:gd name="connsiteY77" fmla="*/ 0 h 3602084"/>
              <a:gd name="connsiteX78" fmla="*/ 5055283 w 8139703"/>
              <a:gd name="connsiteY78" fmla="*/ 0 h 3602084"/>
              <a:gd name="connsiteX79" fmla="*/ 5070777 w 8139703"/>
              <a:gd name="connsiteY79" fmla="*/ 0 h 3602084"/>
              <a:gd name="connsiteX80" fmla="*/ 5139047 w 8139703"/>
              <a:gd name="connsiteY80" fmla="*/ 0 h 3602084"/>
              <a:gd name="connsiteX81" fmla="*/ 5142943 w 8139703"/>
              <a:gd name="connsiteY81" fmla="*/ 0 h 3602084"/>
              <a:gd name="connsiteX82" fmla="*/ 5190351 w 8139703"/>
              <a:gd name="connsiteY82" fmla="*/ 0 h 3602084"/>
              <a:gd name="connsiteX83" fmla="*/ 5211213 w 8139703"/>
              <a:gd name="connsiteY83" fmla="*/ 0 h 3602084"/>
              <a:gd name="connsiteX84" fmla="*/ 5227111 w 8139703"/>
              <a:gd name="connsiteY84" fmla="*/ 0 h 3602084"/>
              <a:gd name="connsiteX85" fmla="*/ 5251753 w 8139703"/>
              <a:gd name="connsiteY85" fmla="*/ 0 h 3602084"/>
              <a:gd name="connsiteX86" fmla="*/ 5262517 w 8139703"/>
              <a:gd name="connsiteY86" fmla="*/ 0 h 3602084"/>
              <a:gd name="connsiteX87" fmla="*/ 5274375 w 8139703"/>
              <a:gd name="connsiteY87" fmla="*/ 0 h 3602084"/>
              <a:gd name="connsiteX88" fmla="*/ 5277607 w 8139703"/>
              <a:gd name="connsiteY88" fmla="*/ 0 h 3602084"/>
              <a:gd name="connsiteX89" fmla="*/ 5294306 w 8139703"/>
              <a:gd name="connsiteY89" fmla="*/ 0 h 3602084"/>
              <a:gd name="connsiteX90" fmla="*/ 5299278 w 8139703"/>
              <a:gd name="connsiteY90" fmla="*/ 0 h 3602084"/>
              <a:gd name="connsiteX91" fmla="*/ 5323919 w 8139703"/>
              <a:gd name="connsiteY91" fmla="*/ 0 h 3602084"/>
              <a:gd name="connsiteX92" fmla="*/ 5346541 w 8139703"/>
              <a:gd name="connsiteY92" fmla="*/ 0 h 3602084"/>
              <a:gd name="connsiteX93" fmla="*/ 5349773 w 8139703"/>
              <a:gd name="connsiteY93" fmla="*/ 0 h 3602084"/>
              <a:gd name="connsiteX94" fmla="*/ 5585566 w 8139703"/>
              <a:gd name="connsiteY94" fmla="*/ 0 h 3602084"/>
              <a:gd name="connsiteX95" fmla="*/ 6948950 w 8139703"/>
              <a:gd name="connsiteY95" fmla="*/ 0 h 3602084"/>
              <a:gd name="connsiteX96" fmla="*/ 7268060 w 8139703"/>
              <a:gd name="connsiteY96" fmla="*/ 183358 h 3602084"/>
              <a:gd name="connsiteX97" fmla="*/ 8095381 w 8139703"/>
              <a:gd name="connsiteY97" fmla="*/ 1617685 h 3602084"/>
              <a:gd name="connsiteX98" fmla="*/ 8095381 w 8139703"/>
              <a:gd name="connsiteY98" fmla="*/ 1984400 h 3602084"/>
              <a:gd name="connsiteX99" fmla="*/ 7268060 w 8139703"/>
              <a:gd name="connsiteY99" fmla="*/ 3418727 h 3602084"/>
              <a:gd name="connsiteX100" fmla="*/ 6948950 w 8139703"/>
              <a:gd name="connsiteY100" fmla="*/ 3602084 h 3602084"/>
              <a:gd name="connsiteX101" fmla="*/ 5349773 w 8139703"/>
              <a:gd name="connsiteY101" fmla="*/ 3602084 h 3602084"/>
              <a:gd name="connsiteX102" fmla="*/ 5294306 w 8139703"/>
              <a:gd name="connsiteY102" fmla="*/ 3602084 h 3602084"/>
              <a:gd name="connsiteX103" fmla="*/ 5277607 w 8139703"/>
              <a:gd name="connsiteY103" fmla="*/ 3602084 h 3602084"/>
              <a:gd name="connsiteX104" fmla="*/ 4250120 w 8139703"/>
              <a:gd name="connsiteY104" fmla="*/ 3602084 h 3602084"/>
              <a:gd name="connsiteX105" fmla="*/ 3695129 w 8139703"/>
              <a:gd name="connsiteY105" fmla="*/ 3602084 h 3602084"/>
              <a:gd name="connsiteX106" fmla="*/ 3678430 w 8139703"/>
              <a:gd name="connsiteY106" fmla="*/ 3602084 h 3602084"/>
              <a:gd name="connsiteX107" fmla="*/ 3622962 w 8139703"/>
              <a:gd name="connsiteY107" fmla="*/ 3602084 h 3602084"/>
              <a:gd name="connsiteX108" fmla="*/ 2650943 w 8139703"/>
              <a:gd name="connsiteY108" fmla="*/ 3602084 h 3602084"/>
              <a:gd name="connsiteX109" fmla="*/ 2595476 w 8139703"/>
              <a:gd name="connsiteY109" fmla="*/ 3602084 h 3602084"/>
              <a:gd name="connsiteX110" fmla="*/ 2578777 w 8139703"/>
              <a:gd name="connsiteY110" fmla="*/ 3602084 h 3602084"/>
              <a:gd name="connsiteX111" fmla="*/ 2023786 w 8139703"/>
              <a:gd name="connsiteY111" fmla="*/ 3602084 h 3602084"/>
              <a:gd name="connsiteX112" fmla="*/ 996299 w 8139703"/>
              <a:gd name="connsiteY112" fmla="*/ 3602084 h 3602084"/>
              <a:gd name="connsiteX113" fmla="*/ 979600 w 8139703"/>
              <a:gd name="connsiteY113" fmla="*/ 3602084 h 3602084"/>
              <a:gd name="connsiteX114" fmla="*/ 924132 w 8139703"/>
              <a:gd name="connsiteY114" fmla="*/ 3602084 h 3602084"/>
              <a:gd name="connsiteX115" fmla="*/ 0 w 8139703"/>
              <a:gd name="connsiteY115" fmla="*/ 3602084 h 3602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139703" h="3602084">
                <a:moveTo>
                  <a:pt x="0" y="0"/>
                </a:moveTo>
                <a:lnTo>
                  <a:pt x="237004" y="0"/>
                </a:lnTo>
                <a:cubicBezTo>
                  <a:pt x="615880" y="0"/>
                  <a:pt x="801452" y="0"/>
                  <a:pt x="892344" y="0"/>
                </a:cubicBezTo>
                <a:lnTo>
                  <a:pt x="924132" y="0"/>
                </a:lnTo>
                <a:lnTo>
                  <a:pt x="929104" y="0"/>
                </a:lnTo>
                <a:lnTo>
                  <a:pt x="953747" y="0"/>
                </a:lnTo>
                <a:lnTo>
                  <a:pt x="976369" y="0"/>
                </a:lnTo>
                <a:lnTo>
                  <a:pt x="979600" y="0"/>
                </a:lnTo>
                <a:lnTo>
                  <a:pt x="996299" y="0"/>
                </a:lnTo>
                <a:lnTo>
                  <a:pt x="1215392" y="0"/>
                </a:lnTo>
                <a:lnTo>
                  <a:pt x="1287559" y="0"/>
                </a:lnTo>
                <a:lnTo>
                  <a:pt x="1470295" y="0"/>
                </a:lnTo>
                <a:lnTo>
                  <a:pt x="1542461" y="0"/>
                </a:lnTo>
                <a:lnTo>
                  <a:pt x="1691264" y="0"/>
                </a:lnTo>
                <a:lnTo>
                  <a:pt x="1763431" y="0"/>
                </a:lnTo>
                <a:lnTo>
                  <a:pt x="1880724" y="0"/>
                </a:lnTo>
                <a:lnTo>
                  <a:pt x="1952891" y="0"/>
                </a:lnTo>
                <a:lnTo>
                  <a:pt x="2023786" y="0"/>
                </a:lnTo>
                <a:lnTo>
                  <a:pt x="2041098" y="0"/>
                </a:lnTo>
                <a:lnTo>
                  <a:pt x="2113266" y="0"/>
                </a:lnTo>
                <a:lnTo>
                  <a:pt x="2174811" y="0"/>
                </a:lnTo>
                <a:lnTo>
                  <a:pt x="2246978" y="0"/>
                </a:lnTo>
                <a:lnTo>
                  <a:pt x="2284286" y="0"/>
                </a:lnTo>
                <a:lnTo>
                  <a:pt x="2356453" y="0"/>
                </a:lnTo>
                <a:lnTo>
                  <a:pt x="2371947" y="0"/>
                </a:lnTo>
                <a:lnTo>
                  <a:pt x="2382085" y="0"/>
                </a:lnTo>
                <a:lnTo>
                  <a:pt x="2440217" y="0"/>
                </a:lnTo>
                <a:lnTo>
                  <a:pt x="2444113" y="0"/>
                </a:lnTo>
                <a:lnTo>
                  <a:pt x="2491521" y="0"/>
                </a:lnTo>
                <a:lnTo>
                  <a:pt x="2512383" y="0"/>
                </a:lnTo>
                <a:lnTo>
                  <a:pt x="2528281" y="0"/>
                </a:lnTo>
                <a:lnTo>
                  <a:pt x="2552923" y="0"/>
                </a:lnTo>
                <a:lnTo>
                  <a:pt x="2563687" y="0"/>
                </a:lnTo>
                <a:lnTo>
                  <a:pt x="2575545" y="0"/>
                </a:lnTo>
                <a:lnTo>
                  <a:pt x="2578777" y="0"/>
                </a:lnTo>
                <a:lnTo>
                  <a:pt x="2595476" y="0"/>
                </a:lnTo>
                <a:lnTo>
                  <a:pt x="2600448" y="0"/>
                </a:lnTo>
                <a:lnTo>
                  <a:pt x="2625089" y="0"/>
                </a:lnTo>
                <a:lnTo>
                  <a:pt x="2647711" y="0"/>
                </a:lnTo>
                <a:lnTo>
                  <a:pt x="2650943" y="0"/>
                </a:lnTo>
                <a:lnTo>
                  <a:pt x="2684522" y="0"/>
                </a:lnTo>
                <a:lnTo>
                  <a:pt x="2886736" y="0"/>
                </a:lnTo>
                <a:lnTo>
                  <a:pt x="2935834" y="0"/>
                </a:lnTo>
                <a:lnTo>
                  <a:pt x="3126726" y="0"/>
                </a:lnTo>
                <a:lnTo>
                  <a:pt x="3140752" y="0"/>
                </a:lnTo>
                <a:cubicBezTo>
                  <a:pt x="3201851" y="0"/>
                  <a:pt x="3256008" y="0"/>
                  <a:pt x="3304011" y="0"/>
                </a:cubicBezTo>
                <a:lnTo>
                  <a:pt x="3336759" y="0"/>
                </a:lnTo>
                <a:lnTo>
                  <a:pt x="3430345" y="0"/>
                </a:lnTo>
                <a:lnTo>
                  <a:pt x="3518832" y="0"/>
                </a:lnTo>
                <a:lnTo>
                  <a:pt x="3524488" y="0"/>
                </a:lnTo>
                <a:cubicBezTo>
                  <a:pt x="3551030" y="0"/>
                  <a:pt x="3572995" y="0"/>
                  <a:pt x="3591174" y="0"/>
                </a:cubicBezTo>
                <a:lnTo>
                  <a:pt x="3622962" y="0"/>
                </a:lnTo>
                <a:lnTo>
                  <a:pt x="3627934" y="0"/>
                </a:lnTo>
                <a:lnTo>
                  <a:pt x="3652577" y="0"/>
                </a:lnTo>
                <a:lnTo>
                  <a:pt x="3674942" y="0"/>
                </a:lnTo>
                <a:lnTo>
                  <a:pt x="3675199" y="0"/>
                </a:lnTo>
                <a:lnTo>
                  <a:pt x="3678430" y="0"/>
                </a:lnTo>
                <a:lnTo>
                  <a:pt x="3695129" y="0"/>
                </a:lnTo>
                <a:lnTo>
                  <a:pt x="3807087" y="0"/>
                </a:lnTo>
                <a:lnTo>
                  <a:pt x="3914222" y="0"/>
                </a:lnTo>
                <a:lnTo>
                  <a:pt x="3917262" y="0"/>
                </a:lnTo>
                <a:lnTo>
                  <a:pt x="3986389" y="0"/>
                </a:lnTo>
                <a:lnTo>
                  <a:pt x="4079697" y="0"/>
                </a:lnTo>
                <a:lnTo>
                  <a:pt x="4169124" y="0"/>
                </a:lnTo>
                <a:lnTo>
                  <a:pt x="4178223" y="0"/>
                </a:lnTo>
                <a:lnTo>
                  <a:pt x="4228817" y="0"/>
                </a:lnTo>
                <a:lnTo>
                  <a:pt x="4241291" y="0"/>
                </a:lnTo>
                <a:lnTo>
                  <a:pt x="4247457" y="0"/>
                </a:lnTo>
                <a:lnTo>
                  <a:pt x="4250120" y="0"/>
                </a:lnTo>
                <a:lnTo>
                  <a:pt x="4390094" y="0"/>
                </a:lnTo>
                <a:lnTo>
                  <a:pt x="4462261" y="0"/>
                </a:lnTo>
                <a:lnTo>
                  <a:pt x="4579554" y="0"/>
                </a:lnTo>
                <a:lnTo>
                  <a:pt x="4651721" y="0"/>
                </a:lnTo>
                <a:lnTo>
                  <a:pt x="4739928" y="0"/>
                </a:lnTo>
                <a:lnTo>
                  <a:pt x="4812095" y="0"/>
                </a:lnTo>
                <a:lnTo>
                  <a:pt x="4873641" y="0"/>
                </a:lnTo>
                <a:lnTo>
                  <a:pt x="4945808" y="0"/>
                </a:lnTo>
                <a:lnTo>
                  <a:pt x="4983116" y="0"/>
                </a:lnTo>
                <a:lnTo>
                  <a:pt x="5055283" y="0"/>
                </a:lnTo>
                <a:lnTo>
                  <a:pt x="5070777" y="0"/>
                </a:lnTo>
                <a:cubicBezTo>
                  <a:pt x="5096631" y="0"/>
                  <a:pt x="5119253" y="0"/>
                  <a:pt x="5139047" y="0"/>
                </a:cubicBezTo>
                <a:lnTo>
                  <a:pt x="5142943" y="0"/>
                </a:lnTo>
                <a:lnTo>
                  <a:pt x="5190351" y="0"/>
                </a:lnTo>
                <a:lnTo>
                  <a:pt x="5211213" y="0"/>
                </a:lnTo>
                <a:lnTo>
                  <a:pt x="5227111" y="0"/>
                </a:lnTo>
                <a:cubicBezTo>
                  <a:pt x="5237210" y="0"/>
                  <a:pt x="5245290" y="0"/>
                  <a:pt x="5251753" y="0"/>
                </a:cubicBezTo>
                <a:lnTo>
                  <a:pt x="5262517" y="0"/>
                </a:lnTo>
                <a:lnTo>
                  <a:pt x="5274375" y="0"/>
                </a:lnTo>
                <a:cubicBezTo>
                  <a:pt x="5277607" y="0"/>
                  <a:pt x="5277607" y="0"/>
                  <a:pt x="5277607" y="0"/>
                </a:cubicBezTo>
                <a:lnTo>
                  <a:pt x="5294306" y="0"/>
                </a:lnTo>
                <a:lnTo>
                  <a:pt x="5299278" y="0"/>
                </a:lnTo>
                <a:lnTo>
                  <a:pt x="5323919" y="0"/>
                </a:lnTo>
                <a:lnTo>
                  <a:pt x="5346541" y="0"/>
                </a:lnTo>
                <a:lnTo>
                  <a:pt x="5349773" y="0"/>
                </a:lnTo>
                <a:lnTo>
                  <a:pt x="5585566" y="0"/>
                </a:lnTo>
                <a:cubicBezTo>
                  <a:pt x="6948950" y="0"/>
                  <a:pt x="6948950" y="0"/>
                  <a:pt x="6948950" y="0"/>
                </a:cubicBezTo>
                <a:cubicBezTo>
                  <a:pt x="7067139" y="0"/>
                  <a:pt x="7208966" y="82807"/>
                  <a:pt x="7268060" y="183358"/>
                </a:cubicBezTo>
                <a:cubicBezTo>
                  <a:pt x="8095381" y="1617685"/>
                  <a:pt x="8095381" y="1617685"/>
                  <a:pt x="8095381" y="1617685"/>
                </a:cubicBezTo>
                <a:cubicBezTo>
                  <a:pt x="8154477" y="1718236"/>
                  <a:pt x="8154477" y="1883849"/>
                  <a:pt x="8095381" y="1984400"/>
                </a:cubicBezTo>
                <a:cubicBezTo>
                  <a:pt x="7268060" y="3418727"/>
                  <a:pt x="7268060" y="3418727"/>
                  <a:pt x="7268060" y="3418727"/>
                </a:cubicBezTo>
                <a:cubicBezTo>
                  <a:pt x="7208966" y="3519278"/>
                  <a:pt x="7067139" y="3602084"/>
                  <a:pt x="6948950" y="3602084"/>
                </a:cubicBezTo>
                <a:lnTo>
                  <a:pt x="5349773" y="3602084"/>
                </a:lnTo>
                <a:lnTo>
                  <a:pt x="5294306" y="3602084"/>
                </a:lnTo>
                <a:lnTo>
                  <a:pt x="5277607" y="3602084"/>
                </a:lnTo>
                <a:lnTo>
                  <a:pt x="4250120" y="3602084"/>
                </a:lnTo>
                <a:lnTo>
                  <a:pt x="3695129" y="3602084"/>
                </a:lnTo>
                <a:lnTo>
                  <a:pt x="3678430" y="3602084"/>
                </a:lnTo>
                <a:lnTo>
                  <a:pt x="3622962" y="3602084"/>
                </a:lnTo>
                <a:lnTo>
                  <a:pt x="2650943" y="3602084"/>
                </a:lnTo>
                <a:lnTo>
                  <a:pt x="2595476" y="3602084"/>
                </a:lnTo>
                <a:lnTo>
                  <a:pt x="2578777" y="3602084"/>
                </a:lnTo>
                <a:lnTo>
                  <a:pt x="2023786" y="3602084"/>
                </a:lnTo>
                <a:lnTo>
                  <a:pt x="996299" y="3602084"/>
                </a:lnTo>
                <a:lnTo>
                  <a:pt x="979600" y="3602084"/>
                </a:lnTo>
                <a:lnTo>
                  <a:pt x="924132" y="3602084"/>
                </a:lnTo>
                <a:lnTo>
                  <a:pt x="0" y="3602084"/>
                </a:lnTo>
                <a:close/>
              </a:path>
            </a:pathLst>
          </a:custGeom>
          <a:solidFill>
            <a:srgbClr val="0070C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>
            <a:off x="6454239" y="1679781"/>
            <a:ext cx="2689762" cy="3602084"/>
          </a:xfrm>
          <a:custGeom>
            <a:avLst/>
            <a:gdLst>
              <a:gd name="connsiteX0" fmla="*/ 1188536 w 3844781"/>
              <a:gd name="connsiteY0" fmla="*/ 0 h 3602084"/>
              <a:gd name="connsiteX1" fmla="*/ 2755925 w 3844781"/>
              <a:gd name="connsiteY1" fmla="*/ 0 h 3602084"/>
              <a:gd name="connsiteX2" fmla="*/ 2787713 w 3844781"/>
              <a:gd name="connsiteY2" fmla="*/ 0 h 3602084"/>
              <a:gd name="connsiteX3" fmla="*/ 2792685 w 3844781"/>
              <a:gd name="connsiteY3" fmla="*/ 0 h 3602084"/>
              <a:gd name="connsiteX4" fmla="*/ 2817328 w 3844781"/>
              <a:gd name="connsiteY4" fmla="*/ 0 h 3602084"/>
              <a:gd name="connsiteX5" fmla="*/ 2839950 w 3844781"/>
              <a:gd name="connsiteY5" fmla="*/ 0 h 3602084"/>
              <a:gd name="connsiteX6" fmla="*/ 2843181 w 3844781"/>
              <a:gd name="connsiteY6" fmla="*/ 0 h 3602084"/>
              <a:gd name="connsiteX7" fmla="*/ 2859880 w 3844781"/>
              <a:gd name="connsiteY7" fmla="*/ 0 h 3602084"/>
              <a:gd name="connsiteX8" fmla="*/ 3078973 w 3844781"/>
              <a:gd name="connsiteY8" fmla="*/ 0 h 3602084"/>
              <a:gd name="connsiteX9" fmla="*/ 3151140 w 3844781"/>
              <a:gd name="connsiteY9" fmla="*/ 0 h 3602084"/>
              <a:gd name="connsiteX10" fmla="*/ 3333876 w 3844781"/>
              <a:gd name="connsiteY10" fmla="*/ 0 h 3602084"/>
              <a:gd name="connsiteX11" fmla="*/ 3406042 w 3844781"/>
              <a:gd name="connsiteY11" fmla="*/ 0 h 3602084"/>
              <a:gd name="connsiteX12" fmla="*/ 3554845 w 3844781"/>
              <a:gd name="connsiteY12" fmla="*/ 0 h 3602084"/>
              <a:gd name="connsiteX13" fmla="*/ 3627012 w 3844781"/>
              <a:gd name="connsiteY13" fmla="*/ 0 h 3602084"/>
              <a:gd name="connsiteX14" fmla="*/ 3744305 w 3844781"/>
              <a:gd name="connsiteY14" fmla="*/ 0 h 3602084"/>
              <a:gd name="connsiteX15" fmla="*/ 3816472 w 3844781"/>
              <a:gd name="connsiteY15" fmla="*/ 0 h 3602084"/>
              <a:gd name="connsiteX16" fmla="*/ 3844781 w 3844781"/>
              <a:gd name="connsiteY16" fmla="*/ 0 h 3602084"/>
              <a:gd name="connsiteX17" fmla="*/ 3844781 w 3844781"/>
              <a:gd name="connsiteY17" fmla="*/ 3602084 h 3602084"/>
              <a:gd name="connsiteX18" fmla="*/ 2859880 w 3844781"/>
              <a:gd name="connsiteY18" fmla="*/ 3602084 h 3602084"/>
              <a:gd name="connsiteX19" fmla="*/ 2843181 w 3844781"/>
              <a:gd name="connsiteY19" fmla="*/ 3602084 h 3602084"/>
              <a:gd name="connsiteX20" fmla="*/ 2787713 w 3844781"/>
              <a:gd name="connsiteY20" fmla="*/ 3602084 h 3602084"/>
              <a:gd name="connsiteX21" fmla="*/ 1188536 w 3844781"/>
              <a:gd name="connsiteY21" fmla="*/ 3602084 h 3602084"/>
              <a:gd name="connsiteX22" fmla="*/ 869427 w 3844781"/>
              <a:gd name="connsiteY22" fmla="*/ 3418727 h 3602084"/>
              <a:gd name="connsiteX23" fmla="*/ 42105 w 3844781"/>
              <a:gd name="connsiteY23" fmla="*/ 1984400 h 3602084"/>
              <a:gd name="connsiteX24" fmla="*/ 42105 w 3844781"/>
              <a:gd name="connsiteY24" fmla="*/ 1617685 h 3602084"/>
              <a:gd name="connsiteX25" fmla="*/ 869427 w 3844781"/>
              <a:gd name="connsiteY25" fmla="*/ 183358 h 3602084"/>
              <a:gd name="connsiteX26" fmla="*/ 1188536 w 3844781"/>
              <a:gd name="connsiteY26" fmla="*/ 0 h 3602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44781" h="3602084">
                <a:moveTo>
                  <a:pt x="1188536" y="0"/>
                </a:moveTo>
                <a:cubicBezTo>
                  <a:pt x="2222689" y="0"/>
                  <a:pt x="2610497" y="0"/>
                  <a:pt x="2755925" y="0"/>
                </a:cubicBezTo>
                <a:lnTo>
                  <a:pt x="2787713" y="0"/>
                </a:lnTo>
                <a:lnTo>
                  <a:pt x="2792685" y="0"/>
                </a:lnTo>
                <a:lnTo>
                  <a:pt x="2817328" y="0"/>
                </a:lnTo>
                <a:lnTo>
                  <a:pt x="2839950" y="0"/>
                </a:lnTo>
                <a:lnTo>
                  <a:pt x="2843181" y="0"/>
                </a:lnTo>
                <a:lnTo>
                  <a:pt x="2859880" y="0"/>
                </a:lnTo>
                <a:lnTo>
                  <a:pt x="3078973" y="0"/>
                </a:lnTo>
                <a:lnTo>
                  <a:pt x="3151140" y="0"/>
                </a:lnTo>
                <a:lnTo>
                  <a:pt x="3333876" y="0"/>
                </a:lnTo>
                <a:lnTo>
                  <a:pt x="3406042" y="0"/>
                </a:lnTo>
                <a:lnTo>
                  <a:pt x="3554845" y="0"/>
                </a:lnTo>
                <a:lnTo>
                  <a:pt x="3627012" y="0"/>
                </a:lnTo>
                <a:lnTo>
                  <a:pt x="3744305" y="0"/>
                </a:lnTo>
                <a:lnTo>
                  <a:pt x="3816472" y="0"/>
                </a:lnTo>
                <a:lnTo>
                  <a:pt x="3844781" y="0"/>
                </a:lnTo>
                <a:lnTo>
                  <a:pt x="3844781" y="3602084"/>
                </a:lnTo>
                <a:lnTo>
                  <a:pt x="2859880" y="3602084"/>
                </a:lnTo>
                <a:lnTo>
                  <a:pt x="2843181" y="3602084"/>
                </a:lnTo>
                <a:lnTo>
                  <a:pt x="2787713" y="3602084"/>
                </a:lnTo>
                <a:lnTo>
                  <a:pt x="1188536" y="3602084"/>
                </a:lnTo>
                <a:cubicBezTo>
                  <a:pt x="1073303" y="3602084"/>
                  <a:pt x="928521" y="3519278"/>
                  <a:pt x="869427" y="3418727"/>
                </a:cubicBezTo>
                <a:cubicBezTo>
                  <a:pt x="42105" y="1984400"/>
                  <a:pt x="42105" y="1984400"/>
                  <a:pt x="42105" y="1984400"/>
                </a:cubicBezTo>
                <a:cubicBezTo>
                  <a:pt x="-14035" y="1883849"/>
                  <a:pt x="-14035" y="1718236"/>
                  <a:pt x="42105" y="1617685"/>
                </a:cubicBezTo>
                <a:cubicBezTo>
                  <a:pt x="869427" y="183358"/>
                  <a:pt x="869427" y="183358"/>
                  <a:pt x="869427" y="183358"/>
                </a:cubicBezTo>
                <a:cubicBezTo>
                  <a:pt x="928521" y="82807"/>
                  <a:pt x="1073303" y="0"/>
                  <a:pt x="1188536" y="0"/>
                </a:cubicBezTo>
                <a:close/>
              </a:path>
            </a:pathLst>
          </a:custGeom>
          <a:solidFill>
            <a:srgbClr val="0070C0"/>
          </a:solidFill>
          <a:ln w="5715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2465307"/>
            <a:ext cx="58855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spc="21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《HTML Basics》</a:t>
            </a:r>
            <a:endParaRPr lang="zh-CN" altLang="en-US" sz="5500" b="1" spc="21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02722" y="4182258"/>
            <a:ext cx="44525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3478" y="4485600"/>
            <a:ext cx="5251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周思吉（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Zhou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SiJi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 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pic>
        <p:nvPicPr>
          <p:cNvPr id="14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5189" y="2636197"/>
            <a:ext cx="1803600" cy="18036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58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90235-5648-7087-1C87-A9A54D438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EB76B52B-0FFE-E555-68B8-212C1B5D7465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FD1A64B9-171C-EE4B-5333-29791C024EC2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Tables-HTML Table Borders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C63A91-502A-F166-3B96-D88ED7A5F9CB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9F858B7-B985-01D0-6210-153C22BB100F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09FBD1A-F273-9E31-A8F8-5B488D4D43A6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AD64C4-DC2A-42A3-A07F-71A797C061DE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472E5D5-6DC5-2D9F-1543-18A8B1339B8C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3CE4D425-B464-158B-D1A9-69874B999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0D945FF-F91B-C3D8-3A9A-2CF1276A6CAF}"/>
              </a:ext>
            </a:extLst>
          </p:cNvPr>
          <p:cNvSpPr txBox="1"/>
          <p:nvPr/>
        </p:nvSpPr>
        <p:spPr>
          <a:xfrm>
            <a:off x="124657" y="1051008"/>
            <a:ext cx="8173779" cy="1024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Style Table Borders</a:t>
            </a:r>
          </a:p>
          <a:p>
            <a:pPr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set a background color of each cell, and give the border a white color (the same as the document background), you get the impression of an invisible border: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99E40E-E132-8CE1-E021-5CBC63DF3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06" y="2247879"/>
            <a:ext cx="3524250" cy="10191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62EF23-3A9B-98DA-89E5-3A24AD799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3" y="3377076"/>
            <a:ext cx="9144000" cy="21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F1125-2C6B-E9F6-B24C-35AFFA0E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CE915C56-54C7-3B92-BD81-D5F5A8E76520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62797D26-35BC-8F4B-E634-9E36517F457A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Tables-HTML Table Borders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189CC39-27BA-3608-0CC8-B91BCD3EE89C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54AAD4-4650-293B-4B73-06265DD740FF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B010F0-944B-8D8E-1D28-56CA63365FC8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3F7BCF-008C-1082-7B64-277E41244512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C23527E-ABB5-ACEF-F918-5FC79EB4F4D8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ED60E0D1-2FF9-6419-4D46-3C1ABE1DE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370FAF-FCA8-A639-AAA4-7811300C6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1" y="948467"/>
            <a:ext cx="8389086" cy="11555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Round Table Borders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property, the borders get rounded corners: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6AEB3A-8A52-8771-21B7-54FB04B3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8353"/>
            <a:ext cx="3686175" cy="1238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81A576-B684-F62F-D3E9-63711FAA3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50892"/>
            <a:ext cx="8921364" cy="15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10624-AF28-0F8D-65B2-955DCEF42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A49194E5-838D-9FC8-2832-825A775DCC0A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49AB228E-7971-0EE7-B863-5791833D42F5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Tables-HTML Table Borders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AEADFEC-BEA4-DA85-8792-C066A91D4F11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726D3FA-C8B0-A06F-7806-AA869F788261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4493B6-8546-FA64-727A-D7FD3E6DB3D1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3B8D8F-9645-23D1-C51B-3A11F124C39C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9067806-8318-8F54-4155-C7CE4BB760A3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75795858-615E-ED87-6E63-D79B56F626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5DA58B8C-C41F-13F9-B433-42741349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6" y="1171684"/>
            <a:ext cx="5607625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Skip the border around the table by leaving out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from the css selector: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DFBE0C0-C723-C9F8-ED5C-B708180EC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6" y="2807635"/>
            <a:ext cx="8784383" cy="1461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E7AE07-81E7-69CB-F756-6EADD6A82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6" y="1551012"/>
            <a:ext cx="3667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93339-5844-4687-F799-0417B4301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2CFD07A0-8326-D82D-AEC8-D66A7AE560A3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062CABDB-C36A-3B23-4E8D-F3C1AE997553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Tables-HTML Table Borders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724ECD-135E-E7EE-3F91-2ADD9303CC31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43FE4D4-396A-FA44-28B7-546C07688348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814DDA-9F7B-F866-16BF-E6D913CA466C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FD6A422-3B6A-D839-B5FF-1CFCE6B87B07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E69AF29-8A81-E374-9546-B797A4B064A9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0D0CF0F3-CEAA-DE80-73EB-212D56DED2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3DCAA1-0545-4260-0525-D0A3DE5B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8" y="1080106"/>
            <a:ext cx="8627806" cy="7689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Dotted Table Borders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property, you can set the appearance of the border.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800B93-9293-8751-8406-AEA851F05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4" y="1848514"/>
            <a:ext cx="3667125" cy="1162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4E46D0-C46F-575E-7671-C076AD3BD0AF}"/>
              </a:ext>
            </a:extLst>
          </p:cNvPr>
          <p:cNvSpPr txBox="1"/>
          <p:nvPr/>
        </p:nvSpPr>
        <p:spPr>
          <a:xfrm>
            <a:off x="73134" y="3010564"/>
            <a:ext cx="79225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values are allowed:</a:t>
            </a:r>
            <a:endParaRPr lang="zh-CN" altLang="en-US" sz="12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6A1AE5E-2DCF-D416-3B0E-C97A2557C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35" y="3287563"/>
            <a:ext cx="1781175" cy="2762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1362DA1-54EE-8A96-A32B-AFAC009A1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316" y="5591413"/>
            <a:ext cx="7295593" cy="10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E851A-1DA9-20B0-FAEC-689442DE4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DF7CA552-8FB4-6252-98A8-4307B6E7C10A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DDD83A47-6647-AB7C-2BD8-3FC74D03250B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Tables-HTML Table Borders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315523-2B37-E32B-8746-541D7CC51E15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88E8EA-2BA2-B46A-681D-25EEA5211380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9D4C08D-BEAE-F319-F3C7-26376E9DBE30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99401E-FFDD-7AF4-4427-FD00BA5BD057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CC861A-1E3F-63B3-7287-7338905C0BB3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192B0246-35C6-B4D5-A33A-92D1FCEA7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E8E248D-286F-482D-8B03-95410479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55" y="1037721"/>
            <a:ext cx="8785380" cy="9709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Border Color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property, you can set the color of the border.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421BAB-3F3A-BBB4-B1F2-6C2368347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10" y="2079212"/>
            <a:ext cx="3819525" cy="11715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B324282-1878-5F00-DA55-9BF83701B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10" y="3526551"/>
            <a:ext cx="8358634" cy="12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A9018-7AD0-F7BB-D82F-3CFB346A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830B6757-78D6-6787-35AD-32FBD6AEF9EB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F5F88A0E-3E5A-301F-587E-0CA100D0590A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 HTML Tables-HTML Table Sizes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5F06A49-03DC-88A2-8A5F-9958AF3E0035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F86BAC7-9528-97E8-7324-1979BD18A49C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C260D9-2DFE-F24F-D5C4-2B477CBAE08F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F9C6B6F-7C0C-3721-8CF5-5DBCB2564104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3613C0-6557-2A16-1A45-9E7A344B547F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3FAA971D-06FF-3B9A-FD18-C2AC5D83F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6504AD-89B2-B2B2-A806-75AFDB9A4B30}"/>
              </a:ext>
            </a:extLst>
          </p:cNvPr>
          <p:cNvSpPr txBox="1"/>
          <p:nvPr/>
        </p:nvSpPr>
        <p:spPr>
          <a:xfrm>
            <a:off x="0" y="1073416"/>
            <a:ext cx="487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Table Sizes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921A2A-B17C-F3DE-7934-359DF5B4A0F0}"/>
              </a:ext>
            </a:extLst>
          </p:cNvPr>
          <p:cNvSpPr txBox="1"/>
          <p:nvPr/>
        </p:nvSpPr>
        <p:spPr>
          <a:xfrm>
            <a:off x="-42255" y="1484356"/>
            <a:ext cx="8960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tables can have different sizes for each column, row or the entire table.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8FDE32D-6743-7E24-8ECC-54C2B7A23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3051"/>
            <a:ext cx="9144000" cy="852343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5B1E1C91-3407-9825-DBEA-6229321C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5" y="2705978"/>
            <a:ext cx="878538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76176" tIns="126960" rIns="-76176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with 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properties to specify the size of a table, row or column.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FA3AE3A-DFE0-1819-A7BA-F97F6B15C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9" y="328236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BD30B98-1DD0-E386-FF61-F1C1A27F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5" y="3324346"/>
            <a:ext cx="5354030" cy="9074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Table Width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set the width of a table, add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to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&lt;table&gt;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82A55F-BEBF-D166-AF9E-D27548E6FCD0}"/>
              </a:ext>
            </a:extLst>
          </p:cNvPr>
          <p:cNvSpPr txBox="1"/>
          <p:nvPr/>
        </p:nvSpPr>
        <p:spPr>
          <a:xfrm>
            <a:off x="132685" y="4361599"/>
            <a:ext cx="5268874" cy="89518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Note: Using a percentage as the size unit for a width means how wide will this element be compared to its parent element, which in this case is the &lt;body&gt; element.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3BCC300-32DE-6EDC-8C5D-9CF2D6186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215" y="3506410"/>
            <a:ext cx="2524619" cy="31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775D5-12A7-571A-FB78-3F8605FBB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9B4DE88B-F77C-2914-966D-6E00C490300A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55A33F04-3F56-59B4-DBB1-65CBE6CC58E8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Tables-HTML Table Sizes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800741-6CC7-CEC7-FCFA-967B33298437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B66A9A6-5FBF-B62E-82A9-FB7997632811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DD0475-D534-A259-528D-800139371659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52884F-E5E8-4172-E5B2-EACD6746409C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FD6DD5-5617-B125-B692-519FE596C299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FE7FB052-B28B-E37B-A84F-55242B73CC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C7E0432-08A3-C729-7BC6-DD23829E83A2}"/>
              </a:ext>
            </a:extLst>
          </p:cNvPr>
          <p:cNvSpPr txBox="1"/>
          <p:nvPr/>
        </p:nvSpPr>
        <p:spPr>
          <a:xfrm>
            <a:off x="300659" y="1198170"/>
            <a:ext cx="487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Table Column Width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CC1880-01FF-B1EE-CC35-A45251047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59" y="1733522"/>
            <a:ext cx="2941575" cy="64775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E346E6A-34AD-C989-4CBF-8F8823A2D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3" y="2695712"/>
            <a:ext cx="860131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set the size of a specific column, add 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on a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or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element: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933728-DB4C-AE60-D091-3DD3246594BD}"/>
              </a:ext>
            </a:extLst>
          </p:cNvPr>
          <p:cNvSpPr txBox="1"/>
          <p:nvPr/>
        </p:nvSpPr>
        <p:spPr>
          <a:xfrm>
            <a:off x="111816" y="3103729"/>
            <a:ext cx="659709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the width of the first column to 70%: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DB79678-27BE-F778-2682-AEC9BA4D7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58" y="3719793"/>
            <a:ext cx="3148219" cy="29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A0A3B-15DD-10D3-D25B-A1502D169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ACEF9E32-E13E-46DE-2950-A378B5BEFB25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6F399D74-DBE7-C7C2-7A5E-966A21275CE9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Tables-HTML Table Sizes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7F331F-5A2B-DAE3-FD05-15F084133995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5F9A9F-FF4A-4E51-78FE-032D03006A49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1AFB2F4-175F-F1A2-C8BE-12299FC69AFF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894FBB-659B-06AA-3705-61CF4F828745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577F16-062C-97DB-D088-280CA8E6D6C9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096B4D27-30BD-D547-CB0D-AD5FECDCED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7235CF-E376-2AA3-D5F2-F66919006BB5}"/>
              </a:ext>
            </a:extLst>
          </p:cNvPr>
          <p:cNvSpPr txBox="1"/>
          <p:nvPr/>
        </p:nvSpPr>
        <p:spPr>
          <a:xfrm>
            <a:off x="218885" y="1132125"/>
            <a:ext cx="487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Table Row Height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E417B9-DDD0-4E01-D198-EF7BBFC06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90" y="1547624"/>
            <a:ext cx="2941575" cy="115834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B9D66CC6-1E9E-46D9-1856-A7156F19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6797"/>
            <a:ext cx="898389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set the height of a specific row, add 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on a table row element: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B49E79-42CA-47E4-82E1-FE5499D08C7E}"/>
              </a:ext>
            </a:extLst>
          </p:cNvPr>
          <p:cNvSpPr txBox="1"/>
          <p:nvPr/>
        </p:nvSpPr>
        <p:spPr>
          <a:xfrm>
            <a:off x="18334" y="3350150"/>
            <a:ext cx="8614742" cy="747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the height of the second row to 200 pixels: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98A40D6-AC97-304C-6913-30FAA0635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85" y="4132835"/>
            <a:ext cx="2484335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6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41885-8283-49EF-7AE2-41D6A8211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FD921EAC-549B-1D6F-B89B-A5AC30B64C59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ADCEBE74-41E7-A749-E870-475F15F69981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HTML Tables-Headers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4F49B1-935E-D179-C517-BD7BB9707922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5F45D44-ECD3-87EF-0105-14ABD6CF19A4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748180-9BB4-6266-4527-59F14733EC99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24428C4-806A-7AE7-5391-9A19E450D08E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8949F-37B5-B3E3-B713-071B4871CFBD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AFC91D09-E10F-141A-F51C-FC63A96043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3533BD-7A7B-8E6F-A02C-6A62F1AA0141}"/>
              </a:ext>
            </a:extLst>
          </p:cNvPr>
          <p:cNvSpPr txBox="1"/>
          <p:nvPr/>
        </p:nvSpPr>
        <p:spPr>
          <a:xfrm>
            <a:off x="226191" y="1013474"/>
            <a:ext cx="487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Table Headers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B3D560-E800-22AB-DC8F-276BC2D0FADE}"/>
              </a:ext>
            </a:extLst>
          </p:cNvPr>
          <p:cNvSpPr txBox="1"/>
          <p:nvPr/>
        </p:nvSpPr>
        <p:spPr>
          <a:xfrm>
            <a:off x="226191" y="1347373"/>
            <a:ext cx="8332417" cy="339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tables can have headers for each column or row, or for many columns/rows.</a:t>
            </a:r>
            <a:endParaRPr lang="zh-CN" altLang="en-US" sz="12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F6A1709-22CD-E4FC-77F7-8CE96DDBD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91" y="1640461"/>
            <a:ext cx="5420084" cy="104483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AE64EF8-A8BE-FE91-8578-D211AC40D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91" y="2674154"/>
            <a:ext cx="6198108" cy="957889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37CA24DC-8615-B3EB-9E5D-27448032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2" y="3735698"/>
            <a:ext cx="8406884" cy="3534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Table headers are defined with </a:t>
            </a:r>
            <a:r>
              <a:rPr kumimoji="0" lang="zh-CN" altLang="zh-CN" sz="11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zh-CN" altLang="zh-CN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elements. Each </a:t>
            </a:r>
            <a:r>
              <a:rPr kumimoji="0" lang="zh-CN" altLang="zh-CN" sz="11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zh-CN" altLang="zh-CN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represents a table cell.</a:t>
            </a:r>
            <a:endParaRPr kumimoji="0" lang="zh-CN" altLang="zh-CN" sz="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71F00F-B9E8-F6F9-D251-63F2883AB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19" y="4089152"/>
            <a:ext cx="6278252" cy="24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3F27-E83D-EC64-1E74-E8FF1913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0C376C9F-B077-C077-9653-EBE7760B8579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811F2223-9864-7651-FAB4-4663F50D8535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Tables-Headers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A25C9F-B8F8-7CA4-4DF7-365477B80AA3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A9F1C6D-2075-479E-DC8F-B078BF1E2E67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7B445B7-34D3-91D7-DC12-9672C928B9E7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6AE24F3-3383-BF58-8EF7-883F90E475A6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9DC56E-C7CA-25DE-0B96-7F98BBE381DD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EF9EF37F-1B5F-3C06-52F3-52F8D9D12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0C4A3D-4166-4FBF-68E9-A9622C93D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8" y="1195846"/>
            <a:ext cx="8709012" cy="7689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Vertical Table Headers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the first column as table headers, define the first cell in each row as a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79DB0-B891-7B71-5DE2-EF7A93403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1031"/>
            <a:ext cx="8897005" cy="314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26792" y="2428280"/>
            <a:ext cx="2400842" cy="1939504"/>
          </a:xfrm>
          <a:custGeom>
            <a:avLst/>
            <a:gdLst>
              <a:gd name="connsiteX0" fmla="*/ 0 w 2529293"/>
              <a:gd name="connsiteY0" fmla="*/ 0 h 1454628"/>
              <a:gd name="connsiteX1" fmla="*/ 1364343 w 2529293"/>
              <a:gd name="connsiteY1" fmla="*/ 0 h 1454628"/>
              <a:gd name="connsiteX2" fmla="*/ 1364343 w 2529293"/>
              <a:gd name="connsiteY2" fmla="*/ 2599 h 1454628"/>
              <a:gd name="connsiteX3" fmla="*/ 1380716 w 2529293"/>
              <a:gd name="connsiteY3" fmla="*/ 2 h 1454628"/>
              <a:gd name="connsiteX4" fmla="*/ 2049153 w 2529293"/>
              <a:gd name="connsiteY4" fmla="*/ 2 h 1454628"/>
              <a:gd name="connsiteX5" fmla="*/ 2178066 w 2529293"/>
              <a:gd name="connsiteY5" fmla="*/ 74047 h 1454628"/>
              <a:gd name="connsiteX6" fmla="*/ 2512284 w 2529293"/>
              <a:gd name="connsiteY6" fmla="*/ 653270 h 1454628"/>
              <a:gd name="connsiteX7" fmla="*/ 2529293 w 2529293"/>
              <a:gd name="connsiteY7" fmla="*/ 727315 h 1454628"/>
              <a:gd name="connsiteX8" fmla="*/ 2512284 w 2529293"/>
              <a:gd name="connsiteY8" fmla="*/ 801360 h 1454628"/>
              <a:gd name="connsiteX9" fmla="*/ 2178066 w 2529293"/>
              <a:gd name="connsiteY9" fmla="*/ 1380583 h 1454628"/>
              <a:gd name="connsiteX10" fmla="*/ 2049153 w 2529293"/>
              <a:gd name="connsiteY10" fmla="*/ 1454628 h 1454628"/>
              <a:gd name="connsiteX11" fmla="*/ 1380716 w 2529293"/>
              <a:gd name="connsiteY11" fmla="*/ 1454628 h 1454628"/>
              <a:gd name="connsiteX12" fmla="*/ 1364343 w 2529293"/>
              <a:gd name="connsiteY12" fmla="*/ 1452030 h 1454628"/>
              <a:gd name="connsiteX13" fmla="*/ 1364343 w 2529293"/>
              <a:gd name="connsiteY13" fmla="*/ 1454627 h 1454628"/>
              <a:gd name="connsiteX14" fmla="*/ 0 w 2529293"/>
              <a:gd name="connsiteY14" fmla="*/ 1454627 h 1454628"/>
              <a:gd name="connsiteX0" fmla="*/ 735806 w 2529293"/>
              <a:gd name="connsiteY0" fmla="*/ 0 h 1454628"/>
              <a:gd name="connsiteX1" fmla="*/ 1364343 w 2529293"/>
              <a:gd name="connsiteY1" fmla="*/ 0 h 1454628"/>
              <a:gd name="connsiteX2" fmla="*/ 1364343 w 2529293"/>
              <a:gd name="connsiteY2" fmla="*/ 2599 h 1454628"/>
              <a:gd name="connsiteX3" fmla="*/ 1380716 w 2529293"/>
              <a:gd name="connsiteY3" fmla="*/ 2 h 1454628"/>
              <a:gd name="connsiteX4" fmla="*/ 2049153 w 2529293"/>
              <a:gd name="connsiteY4" fmla="*/ 2 h 1454628"/>
              <a:gd name="connsiteX5" fmla="*/ 2178066 w 2529293"/>
              <a:gd name="connsiteY5" fmla="*/ 74047 h 1454628"/>
              <a:gd name="connsiteX6" fmla="*/ 2512284 w 2529293"/>
              <a:gd name="connsiteY6" fmla="*/ 653270 h 1454628"/>
              <a:gd name="connsiteX7" fmla="*/ 2529293 w 2529293"/>
              <a:gd name="connsiteY7" fmla="*/ 727315 h 1454628"/>
              <a:gd name="connsiteX8" fmla="*/ 2512284 w 2529293"/>
              <a:gd name="connsiteY8" fmla="*/ 801360 h 1454628"/>
              <a:gd name="connsiteX9" fmla="*/ 2178066 w 2529293"/>
              <a:gd name="connsiteY9" fmla="*/ 1380583 h 1454628"/>
              <a:gd name="connsiteX10" fmla="*/ 2049153 w 2529293"/>
              <a:gd name="connsiteY10" fmla="*/ 1454628 h 1454628"/>
              <a:gd name="connsiteX11" fmla="*/ 1380716 w 2529293"/>
              <a:gd name="connsiteY11" fmla="*/ 1454628 h 1454628"/>
              <a:gd name="connsiteX12" fmla="*/ 1364343 w 2529293"/>
              <a:gd name="connsiteY12" fmla="*/ 1452030 h 1454628"/>
              <a:gd name="connsiteX13" fmla="*/ 1364343 w 2529293"/>
              <a:gd name="connsiteY13" fmla="*/ 1454627 h 1454628"/>
              <a:gd name="connsiteX14" fmla="*/ 0 w 2529293"/>
              <a:gd name="connsiteY14" fmla="*/ 1454627 h 1454628"/>
              <a:gd name="connsiteX15" fmla="*/ 735806 w 2529293"/>
              <a:gd name="connsiteY15" fmla="*/ 0 h 1454628"/>
              <a:gd name="connsiteX0" fmla="*/ 7144 w 1800631"/>
              <a:gd name="connsiteY0" fmla="*/ 0 h 1454628"/>
              <a:gd name="connsiteX1" fmla="*/ 635681 w 1800631"/>
              <a:gd name="connsiteY1" fmla="*/ 0 h 1454628"/>
              <a:gd name="connsiteX2" fmla="*/ 635681 w 1800631"/>
              <a:gd name="connsiteY2" fmla="*/ 2599 h 1454628"/>
              <a:gd name="connsiteX3" fmla="*/ 652054 w 1800631"/>
              <a:gd name="connsiteY3" fmla="*/ 2 h 1454628"/>
              <a:gd name="connsiteX4" fmla="*/ 1320491 w 1800631"/>
              <a:gd name="connsiteY4" fmla="*/ 2 h 1454628"/>
              <a:gd name="connsiteX5" fmla="*/ 1449404 w 1800631"/>
              <a:gd name="connsiteY5" fmla="*/ 74047 h 1454628"/>
              <a:gd name="connsiteX6" fmla="*/ 1783622 w 1800631"/>
              <a:gd name="connsiteY6" fmla="*/ 653270 h 1454628"/>
              <a:gd name="connsiteX7" fmla="*/ 1800631 w 1800631"/>
              <a:gd name="connsiteY7" fmla="*/ 727315 h 1454628"/>
              <a:gd name="connsiteX8" fmla="*/ 1783622 w 1800631"/>
              <a:gd name="connsiteY8" fmla="*/ 801360 h 1454628"/>
              <a:gd name="connsiteX9" fmla="*/ 1449404 w 1800631"/>
              <a:gd name="connsiteY9" fmla="*/ 1380583 h 1454628"/>
              <a:gd name="connsiteX10" fmla="*/ 1320491 w 1800631"/>
              <a:gd name="connsiteY10" fmla="*/ 1454628 h 1454628"/>
              <a:gd name="connsiteX11" fmla="*/ 652054 w 1800631"/>
              <a:gd name="connsiteY11" fmla="*/ 1454628 h 1454628"/>
              <a:gd name="connsiteX12" fmla="*/ 635681 w 1800631"/>
              <a:gd name="connsiteY12" fmla="*/ 1452030 h 1454628"/>
              <a:gd name="connsiteX13" fmla="*/ 635681 w 1800631"/>
              <a:gd name="connsiteY13" fmla="*/ 1454627 h 1454628"/>
              <a:gd name="connsiteX14" fmla="*/ 0 w 1800631"/>
              <a:gd name="connsiteY14" fmla="*/ 1454627 h 1454628"/>
              <a:gd name="connsiteX15" fmla="*/ 7144 w 1800631"/>
              <a:gd name="connsiteY15" fmla="*/ 0 h 14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00631" h="1454628">
                <a:moveTo>
                  <a:pt x="7144" y="0"/>
                </a:moveTo>
                <a:lnTo>
                  <a:pt x="635681" y="0"/>
                </a:lnTo>
                <a:lnTo>
                  <a:pt x="635681" y="2599"/>
                </a:lnTo>
                <a:lnTo>
                  <a:pt x="652054" y="2"/>
                </a:lnTo>
                <a:lnTo>
                  <a:pt x="1320491" y="2"/>
                </a:lnTo>
                <a:cubicBezTo>
                  <a:pt x="1367043" y="2"/>
                  <a:pt x="1425531" y="33442"/>
                  <a:pt x="1449404" y="74047"/>
                </a:cubicBezTo>
                <a:lnTo>
                  <a:pt x="1783622" y="653270"/>
                </a:lnTo>
                <a:cubicBezTo>
                  <a:pt x="1794961" y="673573"/>
                  <a:pt x="1800631" y="700444"/>
                  <a:pt x="1800631" y="727315"/>
                </a:cubicBezTo>
                <a:cubicBezTo>
                  <a:pt x="1800631" y="754186"/>
                  <a:pt x="1794961" y="781058"/>
                  <a:pt x="1783622" y="801360"/>
                </a:cubicBezTo>
                <a:lnTo>
                  <a:pt x="1449404" y="1380583"/>
                </a:lnTo>
                <a:cubicBezTo>
                  <a:pt x="1425531" y="1421189"/>
                  <a:pt x="1367043" y="1454628"/>
                  <a:pt x="1320491" y="1454628"/>
                </a:cubicBezTo>
                <a:lnTo>
                  <a:pt x="652054" y="1454628"/>
                </a:lnTo>
                <a:lnTo>
                  <a:pt x="635681" y="1452030"/>
                </a:lnTo>
                <a:lnTo>
                  <a:pt x="635681" y="1454627"/>
                </a:lnTo>
                <a:lnTo>
                  <a:pt x="0" y="1454627"/>
                </a:lnTo>
                <a:cubicBezTo>
                  <a:pt x="0" y="969751"/>
                  <a:pt x="7144" y="484876"/>
                  <a:pt x="7144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5" name="任意多边形 4"/>
          <p:cNvSpPr/>
          <p:nvPr/>
        </p:nvSpPr>
        <p:spPr>
          <a:xfrm flipH="1">
            <a:off x="2448488" y="2428280"/>
            <a:ext cx="6727211" cy="1949028"/>
          </a:xfrm>
          <a:custGeom>
            <a:avLst/>
            <a:gdLst>
              <a:gd name="connsiteX0" fmla="*/ 5449756 w 6614706"/>
              <a:gd name="connsiteY0" fmla="*/ 0 h 1454628"/>
              <a:gd name="connsiteX1" fmla="*/ 4085413 w 6614706"/>
              <a:gd name="connsiteY1" fmla="*/ 0 h 1454628"/>
              <a:gd name="connsiteX2" fmla="*/ 4085413 w 6614706"/>
              <a:gd name="connsiteY2" fmla="*/ 2 h 1454628"/>
              <a:gd name="connsiteX3" fmla="*/ 2786990 w 6614706"/>
              <a:gd name="connsiteY3" fmla="*/ 2 h 1454628"/>
              <a:gd name="connsiteX4" fmla="*/ 2753941 w 6614706"/>
              <a:gd name="connsiteY4" fmla="*/ 2599 h 1454628"/>
              <a:gd name="connsiteX5" fmla="*/ 2753941 w 6614706"/>
              <a:gd name="connsiteY5" fmla="*/ 0 h 1454628"/>
              <a:gd name="connsiteX6" fmla="*/ 0 w 6614706"/>
              <a:gd name="connsiteY6" fmla="*/ 0 h 1454628"/>
              <a:gd name="connsiteX7" fmla="*/ 0 w 6614706"/>
              <a:gd name="connsiteY7" fmla="*/ 1454627 h 1454628"/>
              <a:gd name="connsiteX8" fmla="*/ 2753941 w 6614706"/>
              <a:gd name="connsiteY8" fmla="*/ 1454627 h 1454628"/>
              <a:gd name="connsiteX9" fmla="*/ 2753941 w 6614706"/>
              <a:gd name="connsiteY9" fmla="*/ 1452030 h 1454628"/>
              <a:gd name="connsiteX10" fmla="*/ 2786990 w 6614706"/>
              <a:gd name="connsiteY10" fmla="*/ 1454628 h 1454628"/>
              <a:gd name="connsiteX11" fmla="*/ 4136237 w 6614706"/>
              <a:gd name="connsiteY11" fmla="*/ 1454628 h 1454628"/>
              <a:gd name="connsiteX12" fmla="*/ 4136250 w 6614706"/>
              <a:gd name="connsiteY12" fmla="*/ 1454627 h 1454628"/>
              <a:gd name="connsiteX13" fmla="*/ 5449756 w 6614706"/>
              <a:gd name="connsiteY13" fmla="*/ 1454627 h 1454628"/>
              <a:gd name="connsiteX14" fmla="*/ 5449756 w 6614706"/>
              <a:gd name="connsiteY14" fmla="*/ 1452030 h 1454628"/>
              <a:gd name="connsiteX15" fmla="*/ 5466129 w 6614706"/>
              <a:gd name="connsiteY15" fmla="*/ 1454628 h 1454628"/>
              <a:gd name="connsiteX16" fmla="*/ 6134566 w 6614706"/>
              <a:gd name="connsiteY16" fmla="*/ 1454628 h 1454628"/>
              <a:gd name="connsiteX17" fmla="*/ 6263479 w 6614706"/>
              <a:gd name="connsiteY17" fmla="*/ 1380583 h 1454628"/>
              <a:gd name="connsiteX18" fmla="*/ 6597697 w 6614706"/>
              <a:gd name="connsiteY18" fmla="*/ 801360 h 1454628"/>
              <a:gd name="connsiteX19" fmla="*/ 6614706 w 6614706"/>
              <a:gd name="connsiteY19" fmla="*/ 727315 h 1454628"/>
              <a:gd name="connsiteX20" fmla="*/ 6597697 w 6614706"/>
              <a:gd name="connsiteY20" fmla="*/ 653270 h 1454628"/>
              <a:gd name="connsiteX21" fmla="*/ 6263479 w 6614706"/>
              <a:gd name="connsiteY21" fmla="*/ 74047 h 1454628"/>
              <a:gd name="connsiteX22" fmla="*/ 6134566 w 6614706"/>
              <a:gd name="connsiteY22" fmla="*/ 2 h 1454628"/>
              <a:gd name="connsiteX23" fmla="*/ 5466129 w 6614706"/>
              <a:gd name="connsiteY23" fmla="*/ 2 h 1454628"/>
              <a:gd name="connsiteX24" fmla="*/ 5449756 w 6614706"/>
              <a:gd name="connsiteY24" fmla="*/ 2599 h 1454628"/>
              <a:gd name="connsiteX0" fmla="*/ 5449756 w 6614706"/>
              <a:gd name="connsiteY0" fmla="*/ 0 h 1454628"/>
              <a:gd name="connsiteX1" fmla="*/ 4085413 w 6614706"/>
              <a:gd name="connsiteY1" fmla="*/ 0 h 1454628"/>
              <a:gd name="connsiteX2" fmla="*/ 4085413 w 6614706"/>
              <a:gd name="connsiteY2" fmla="*/ 2 h 1454628"/>
              <a:gd name="connsiteX3" fmla="*/ 2786990 w 6614706"/>
              <a:gd name="connsiteY3" fmla="*/ 2 h 1454628"/>
              <a:gd name="connsiteX4" fmla="*/ 2753941 w 6614706"/>
              <a:gd name="connsiteY4" fmla="*/ 2599 h 1454628"/>
              <a:gd name="connsiteX5" fmla="*/ 2753941 w 6614706"/>
              <a:gd name="connsiteY5" fmla="*/ 0 h 1454628"/>
              <a:gd name="connsiteX6" fmla="*/ 1884568 w 6614706"/>
              <a:gd name="connsiteY6" fmla="*/ 0 h 1454628"/>
              <a:gd name="connsiteX7" fmla="*/ 0 w 6614706"/>
              <a:gd name="connsiteY7" fmla="*/ 1454627 h 1454628"/>
              <a:gd name="connsiteX8" fmla="*/ 2753941 w 6614706"/>
              <a:gd name="connsiteY8" fmla="*/ 1454627 h 1454628"/>
              <a:gd name="connsiteX9" fmla="*/ 2753941 w 6614706"/>
              <a:gd name="connsiteY9" fmla="*/ 1452030 h 1454628"/>
              <a:gd name="connsiteX10" fmla="*/ 2786990 w 6614706"/>
              <a:gd name="connsiteY10" fmla="*/ 1454628 h 1454628"/>
              <a:gd name="connsiteX11" fmla="*/ 4136237 w 6614706"/>
              <a:gd name="connsiteY11" fmla="*/ 1454628 h 1454628"/>
              <a:gd name="connsiteX12" fmla="*/ 4136250 w 6614706"/>
              <a:gd name="connsiteY12" fmla="*/ 1454627 h 1454628"/>
              <a:gd name="connsiteX13" fmla="*/ 5449756 w 6614706"/>
              <a:gd name="connsiteY13" fmla="*/ 1454627 h 1454628"/>
              <a:gd name="connsiteX14" fmla="*/ 5449756 w 6614706"/>
              <a:gd name="connsiteY14" fmla="*/ 1452030 h 1454628"/>
              <a:gd name="connsiteX15" fmla="*/ 5466129 w 6614706"/>
              <a:gd name="connsiteY15" fmla="*/ 1454628 h 1454628"/>
              <a:gd name="connsiteX16" fmla="*/ 6134566 w 6614706"/>
              <a:gd name="connsiteY16" fmla="*/ 1454628 h 1454628"/>
              <a:gd name="connsiteX17" fmla="*/ 6263479 w 6614706"/>
              <a:gd name="connsiteY17" fmla="*/ 1380583 h 1454628"/>
              <a:gd name="connsiteX18" fmla="*/ 6597697 w 6614706"/>
              <a:gd name="connsiteY18" fmla="*/ 801360 h 1454628"/>
              <a:gd name="connsiteX19" fmla="*/ 6614706 w 6614706"/>
              <a:gd name="connsiteY19" fmla="*/ 727315 h 1454628"/>
              <a:gd name="connsiteX20" fmla="*/ 6597697 w 6614706"/>
              <a:gd name="connsiteY20" fmla="*/ 653270 h 1454628"/>
              <a:gd name="connsiteX21" fmla="*/ 6263479 w 6614706"/>
              <a:gd name="connsiteY21" fmla="*/ 74047 h 1454628"/>
              <a:gd name="connsiteX22" fmla="*/ 6134566 w 6614706"/>
              <a:gd name="connsiteY22" fmla="*/ 2 h 1454628"/>
              <a:gd name="connsiteX23" fmla="*/ 5466129 w 6614706"/>
              <a:gd name="connsiteY23" fmla="*/ 2 h 1454628"/>
              <a:gd name="connsiteX24" fmla="*/ 5449756 w 6614706"/>
              <a:gd name="connsiteY24" fmla="*/ 2599 h 1454628"/>
              <a:gd name="connsiteX25" fmla="*/ 5449756 w 6614706"/>
              <a:gd name="connsiteY25" fmla="*/ 0 h 1454628"/>
              <a:gd name="connsiteX0" fmla="*/ 3576660 w 4741610"/>
              <a:gd name="connsiteY0" fmla="*/ 0 h 1461771"/>
              <a:gd name="connsiteX1" fmla="*/ 2212317 w 4741610"/>
              <a:gd name="connsiteY1" fmla="*/ 0 h 1461771"/>
              <a:gd name="connsiteX2" fmla="*/ 2212317 w 4741610"/>
              <a:gd name="connsiteY2" fmla="*/ 2 h 1461771"/>
              <a:gd name="connsiteX3" fmla="*/ 913894 w 4741610"/>
              <a:gd name="connsiteY3" fmla="*/ 2 h 1461771"/>
              <a:gd name="connsiteX4" fmla="*/ 880845 w 4741610"/>
              <a:gd name="connsiteY4" fmla="*/ 2599 h 1461771"/>
              <a:gd name="connsiteX5" fmla="*/ 880845 w 4741610"/>
              <a:gd name="connsiteY5" fmla="*/ 0 h 1461771"/>
              <a:gd name="connsiteX6" fmla="*/ 11472 w 4741610"/>
              <a:gd name="connsiteY6" fmla="*/ 0 h 1461771"/>
              <a:gd name="connsiteX7" fmla="*/ 0 w 4741610"/>
              <a:gd name="connsiteY7" fmla="*/ 1461771 h 1461771"/>
              <a:gd name="connsiteX8" fmla="*/ 880845 w 4741610"/>
              <a:gd name="connsiteY8" fmla="*/ 1454627 h 1461771"/>
              <a:gd name="connsiteX9" fmla="*/ 880845 w 4741610"/>
              <a:gd name="connsiteY9" fmla="*/ 1452030 h 1461771"/>
              <a:gd name="connsiteX10" fmla="*/ 913894 w 4741610"/>
              <a:gd name="connsiteY10" fmla="*/ 1454628 h 1461771"/>
              <a:gd name="connsiteX11" fmla="*/ 2263141 w 4741610"/>
              <a:gd name="connsiteY11" fmla="*/ 1454628 h 1461771"/>
              <a:gd name="connsiteX12" fmla="*/ 2263154 w 4741610"/>
              <a:gd name="connsiteY12" fmla="*/ 1454627 h 1461771"/>
              <a:gd name="connsiteX13" fmla="*/ 3576660 w 4741610"/>
              <a:gd name="connsiteY13" fmla="*/ 1454627 h 1461771"/>
              <a:gd name="connsiteX14" fmla="*/ 3576660 w 4741610"/>
              <a:gd name="connsiteY14" fmla="*/ 1452030 h 1461771"/>
              <a:gd name="connsiteX15" fmla="*/ 3593033 w 4741610"/>
              <a:gd name="connsiteY15" fmla="*/ 1454628 h 1461771"/>
              <a:gd name="connsiteX16" fmla="*/ 4261470 w 4741610"/>
              <a:gd name="connsiteY16" fmla="*/ 1454628 h 1461771"/>
              <a:gd name="connsiteX17" fmla="*/ 4390383 w 4741610"/>
              <a:gd name="connsiteY17" fmla="*/ 1380583 h 1461771"/>
              <a:gd name="connsiteX18" fmla="*/ 4724601 w 4741610"/>
              <a:gd name="connsiteY18" fmla="*/ 801360 h 1461771"/>
              <a:gd name="connsiteX19" fmla="*/ 4741610 w 4741610"/>
              <a:gd name="connsiteY19" fmla="*/ 727315 h 1461771"/>
              <a:gd name="connsiteX20" fmla="*/ 4724601 w 4741610"/>
              <a:gd name="connsiteY20" fmla="*/ 653270 h 1461771"/>
              <a:gd name="connsiteX21" fmla="*/ 4390383 w 4741610"/>
              <a:gd name="connsiteY21" fmla="*/ 74047 h 1461771"/>
              <a:gd name="connsiteX22" fmla="*/ 4261470 w 4741610"/>
              <a:gd name="connsiteY22" fmla="*/ 2 h 1461771"/>
              <a:gd name="connsiteX23" fmla="*/ 3593033 w 4741610"/>
              <a:gd name="connsiteY23" fmla="*/ 2 h 1461771"/>
              <a:gd name="connsiteX24" fmla="*/ 3576660 w 4741610"/>
              <a:gd name="connsiteY24" fmla="*/ 2599 h 1461771"/>
              <a:gd name="connsiteX25" fmla="*/ 3576660 w 4741610"/>
              <a:gd name="connsiteY25" fmla="*/ 0 h 146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41610" h="1461771">
                <a:moveTo>
                  <a:pt x="3576660" y="0"/>
                </a:moveTo>
                <a:lnTo>
                  <a:pt x="2212317" y="0"/>
                </a:lnTo>
                <a:lnTo>
                  <a:pt x="2212317" y="2"/>
                </a:lnTo>
                <a:lnTo>
                  <a:pt x="913894" y="2"/>
                </a:lnTo>
                <a:lnTo>
                  <a:pt x="880845" y="2599"/>
                </a:lnTo>
                <a:lnTo>
                  <a:pt x="880845" y="0"/>
                </a:lnTo>
                <a:lnTo>
                  <a:pt x="11472" y="0"/>
                </a:lnTo>
                <a:lnTo>
                  <a:pt x="0" y="1461771"/>
                </a:lnTo>
                <a:lnTo>
                  <a:pt x="880845" y="1454627"/>
                </a:lnTo>
                <a:lnTo>
                  <a:pt x="880845" y="1452030"/>
                </a:lnTo>
                <a:lnTo>
                  <a:pt x="913894" y="1454628"/>
                </a:lnTo>
                <a:lnTo>
                  <a:pt x="2263141" y="1454628"/>
                </a:lnTo>
                <a:cubicBezTo>
                  <a:pt x="2263145" y="1454628"/>
                  <a:pt x="2263150" y="1454627"/>
                  <a:pt x="2263154" y="1454627"/>
                </a:cubicBezTo>
                <a:lnTo>
                  <a:pt x="3576660" y="1454627"/>
                </a:lnTo>
                <a:lnTo>
                  <a:pt x="3576660" y="1452030"/>
                </a:lnTo>
                <a:lnTo>
                  <a:pt x="3593033" y="1454628"/>
                </a:lnTo>
                <a:lnTo>
                  <a:pt x="4261470" y="1454628"/>
                </a:lnTo>
                <a:cubicBezTo>
                  <a:pt x="4308022" y="1454628"/>
                  <a:pt x="4366510" y="1421189"/>
                  <a:pt x="4390383" y="1380583"/>
                </a:cubicBezTo>
                <a:lnTo>
                  <a:pt x="4724601" y="801360"/>
                </a:lnTo>
                <a:cubicBezTo>
                  <a:pt x="4735940" y="781058"/>
                  <a:pt x="4741610" y="754186"/>
                  <a:pt x="4741610" y="727315"/>
                </a:cubicBezTo>
                <a:cubicBezTo>
                  <a:pt x="4741610" y="700444"/>
                  <a:pt x="4735940" y="673573"/>
                  <a:pt x="4724601" y="653270"/>
                </a:cubicBezTo>
                <a:lnTo>
                  <a:pt x="4390383" y="74047"/>
                </a:lnTo>
                <a:cubicBezTo>
                  <a:pt x="4366510" y="33442"/>
                  <a:pt x="4308022" y="2"/>
                  <a:pt x="4261470" y="2"/>
                </a:cubicBezTo>
                <a:lnTo>
                  <a:pt x="3593033" y="2"/>
                </a:lnTo>
                <a:lnTo>
                  <a:pt x="3576660" y="2599"/>
                </a:lnTo>
                <a:lnTo>
                  <a:pt x="357666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7488" y="3063488"/>
            <a:ext cx="2837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Bebas" pitchFamily="2" charset="0"/>
              </a:rPr>
              <a:t>HTML Tables</a:t>
            </a:r>
          </a:p>
        </p:txBody>
      </p:sp>
      <p:sp>
        <p:nvSpPr>
          <p:cNvPr id="7" name="文本框 32"/>
          <p:cNvSpPr txBox="1"/>
          <p:nvPr/>
        </p:nvSpPr>
        <p:spPr>
          <a:xfrm>
            <a:off x="195165" y="2709545"/>
            <a:ext cx="1624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Broadway" pitchFamily="82" charset="0"/>
                <a:ea typeface="微软雅黑" panose="020B0503020204020204" pitchFamily="34" charset="-122"/>
                <a:sym typeface="Bebas" pitchFamily="2" charset="0"/>
              </a:rPr>
              <a:t>one</a:t>
            </a:r>
            <a:endParaRPr lang="zh-CN" altLang="en-US" sz="4000" b="1" dirty="0">
              <a:solidFill>
                <a:schemeClr val="bg1"/>
              </a:solidFill>
              <a:latin typeface="Broadway" pitchFamily="8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8" name="文本框 33"/>
          <p:cNvSpPr txBox="1"/>
          <p:nvPr/>
        </p:nvSpPr>
        <p:spPr>
          <a:xfrm>
            <a:off x="283209" y="3557763"/>
            <a:ext cx="144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Bebas" pitchFamily="2" charset="0"/>
                <a:ea typeface="微软雅黑" panose="020B0503020204020204" pitchFamily="34" charset="-122"/>
                <a:sym typeface="Bebas" pitchFamily="2" charset="0"/>
              </a:rPr>
              <a:t>Part</a:t>
            </a:r>
            <a:endParaRPr lang="zh-CN" altLang="en-US" sz="3600" dirty="0">
              <a:solidFill>
                <a:schemeClr val="bg1"/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6330403"/>
            <a:ext cx="1639350" cy="4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0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79CC7-0065-9B60-5AC8-2E438A0F2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5DC15619-23A4-DFFA-1F41-D65ADAC8F1EC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F705DAAB-576B-BFAA-1DFA-57C260712FB3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Tables-Headers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6C0E1BE-55C7-3655-BE7C-F1EB0B843AFF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C8CEA3-C225-B344-95FD-C7D7F6C632B7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8858320-757E-897D-DA40-AB29CF7E28D7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98C8E60-87D7-D7B6-A4A9-F306D1ACF7E0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2DAD927-2171-B5D2-8E25-C34DC78AEABA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A0ED9410-9160-DA98-6B2D-A9BD01E0C0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A646DA-264A-40A4-641F-D14DFF67640A}"/>
              </a:ext>
            </a:extLst>
          </p:cNvPr>
          <p:cNvSpPr txBox="1"/>
          <p:nvPr/>
        </p:nvSpPr>
        <p:spPr>
          <a:xfrm>
            <a:off x="201266" y="1065810"/>
            <a:ext cx="8207237" cy="747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Align Table Headers</a:t>
            </a:r>
          </a:p>
          <a:p>
            <a:pPr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table headers are bold and centered: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CEDFD5-B847-B836-D275-981EDCCCF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36" y="1947438"/>
            <a:ext cx="4884843" cy="86113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082756C-7F41-6320-A72E-F3CC4BA99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36" y="2943860"/>
            <a:ext cx="8207237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left-align the table headers, use the CSS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property: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E0034EC-9E77-E365-1C44-34A0AE4EE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78" y="3300161"/>
            <a:ext cx="8646643" cy="10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58D6A-26BE-71A4-BF21-AC166B94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0F9469A3-162B-C126-E437-2003871DED84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C5A413E6-4031-52C1-2744-7F713D404E8B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Tables-Headers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50BD4C-00B2-13CF-A042-CDE8112F2173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C886BA9-D520-4C7F-E078-4A7FFB810C17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2880353-9E9D-22FF-9D18-76618B04FF8B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93715E-B4BE-689A-5886-5DECC652870B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0644B1-048D-07D6-954B-9FCE2A9CD304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5431790F-88FE-54D7-A4FC-45CEF689F3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12945AD-64A2-7104-F9CD-261D6041FF5A}"/>
              </a:ext>
            </a:extLst>
          </p:cNvPr>
          <p:cNvSpPr txBox="1"/>
          <p:nvPr/>
        </p:nvSpPr>
        <p:spPr>
          <a:xfrm>
            <a:off x="219404" y="1057232"/>
            <a:ext cx="7690402" cy="747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Header for Multiple Columns</a:t>
            </a:r>
          </a:p>
          <a:p>
            <a:pPr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have a header that spans over two or more columns.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0D5D6E-D2AC-D7FE-129E-780756C9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04" y="1958579"/>
            <a:ext cx="4823878" cy="784928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11B1F83F-83A7-DE9E-68EE-7598DA43D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2971908"/>
            <a:ext cx="8556708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do this, use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on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element: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5F6EAD3-6CDF-678A-353B-3F10BB1E5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4" y="3429000"/>
            <a:ext cx="8856448" cy="29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3814F-B308-7FAD-0DB1-48C299054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E64A6BC3-57CC-05E4-006A-CC9624901E8B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70312863-5E28-8521-3FC1-52C976EA46A9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Tables-Headers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199F17-8A5A-DB48-C428-CC121D518CB3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039A652-B6AB-5B7E-F0FC-18D2285C9257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E0051CE-4177-46C0-D1EF-8948446CD76A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450A26-1603-6D23-50BE-E5AA47E9EC76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B53E088-BEC4-FE39-17E5-35C3F41A56AC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D5CCEA55-2434-9F6D-4526-1A777C110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768FA3-35D3-35AA-5C6B-9D52CC351F86}"/>
              </a:ext>
            </a:extLst>
          </p:cNvPr>
          <p:cNvSpPr txBox="1"/>
          <p:nvPr/>
        </p:nvSpPr>
        <p:spPr>
          <a:xfrm>
            <a:off x="300658" y="1118656"/>
            <a:ext cx="8406019" cy="609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Table Caption</a:t>
            </a:r>
          </a:p>
          <a:p>
            <a:pPr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add a caption that serves as a heading for the entire table.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24D716-057F-9490-4646-04A43E310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81" y="1877225"/>
            <a:ext cx="4854361" cy="92972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BA63789-51C8-D7C5-5AA2-78CA3C9F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58" y="3108152"/>
            <a:ext cx="7863181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a caption to a table, use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&lt;caption&gt;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tag: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88D72BD-62F6-A333-DC80-BC896C63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65" y="3429000"/>
            <a:ext cx="8496011" cy="263901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A671F89-AB37-7694-05E1-B2551E841B3B}"/>
              </a:ext>
            </a:extLst>
          </p:cNvPr>
          <p:cNvSpPr txBox="1"/>
          <p:nvPr/>
        </p:nvSpPr>
        <p:spPr>
          <a:xfrm>
            <a:off x="131693" y="6218895"/>
            <a:ext cx="8716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&lt;caption&gt;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should be inserted immediately after 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&lt;table&gt;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307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555F8-334F-F1CA-24F9-7A55312E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4EE70E2B-7A71-C2E6-6DAD-F9D2577D8F0F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3362B8B9-CFEA-0316-2BDA-53CA2431E4C4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HTML Tables-Padding &amp; Spacing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03DC62A-672A-5D6D-DB17-01A1CD98D40B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A2001B-A886-3DBE-47ED-78907DB0FCD7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66C237D-8A5F-3768-DBF3-814907A12369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178E50-DA1C-DDAB-0766-D46162B66DE9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DF92FEF-A2AB-C46A-56A2-0A942448A7C5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43885C35-9B2B-8E4A-A731-686234AF60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B4E096-5543-C485-E07C-2176298B0FAA}"/>
              </a:ext>
            </a:extLst>
          </p:cNvPr>
          <p:cNvSpPr txBox="1"/>
          <p:nvPr/>
        </p:nvSpPr>
        <p:spPr>
          <a:xfrm>
            <a:off x="340415" y="1069610"/>
            <a:ext cx="487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Table Padding &amp; Spacing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797D88-B89F-207F-C08F-058A8295E650}"/>
              </a:ext>
            </a:extLst>
          </p:cNvPr>
          <p:cNvSpPr txBox="1"/>
          <p:nvPr/>
        </p:nvSpPr>
        <p:spPr>
          <a:xfrm>
            <a:off x="283508" y="1566251"/>
            <a:ext cx="84218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tables can adjust the padding inside the cells, and also the space between the cells.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C254E5A-3303-D60C-C3B5-ACE302B6A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836" y="2485030"/>
            <a:ext cx="4206605" cy="1265030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B75494B9-6122-8EB9-52C3-EB0A4FB7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06" y="3750060"/>
            <a:ext cx="8581874" cy="14152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Table - Cell Padding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Cell padding is the space between the cell edges and the cell content.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 the padding is set to 0.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padding on table cells, use the CSS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BE86695-7177-AFD8-7C40-CB3E1D0FE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04" y="5324193"/>
            <a:ext cx="8581874" cy="9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8E635-1E22-3514-7F9E-7C2BBAF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4BE9428B-409D-5660-5DD3-8E5328C8CB57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476CE321-E96A-15FA-35E4-3BA200A92D87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Tables-Padding &amp; Spacing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20C6AC-9ECA-CC38-523D-006B0C954996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BEAFB56-23D5-F60A-BEA2-C2AA24AA3BAE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6BB796E-26C3-5575-FC58-AFDEE15FE135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42F3742-E219-0652-BDF2-3160075C1F3F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55C148-02BD-8909-C4FC-29F7F78F87C9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A8FCD969-1721-CD22-4FF8-510A4A1CBD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DD818AC-8575-048E-C799-3EFE3900E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67" y="1097841"/>
            <a:ext cx="8601313" cy="615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padding only above the content, use 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property.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the others sides with 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padding-left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padding-right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properties: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C52272-9504-1C49-471A-268C53236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0" y="1811210"/>
            <a:ext cx="8816146" cy="146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0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843EF-96FC-F965-BE6A-AA9813815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FC8C219B-E6F6-C162-7A02-598B28469F8E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074ABFD0-CC97-42F9-BE38-ACBE1A73C465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Tables-Padding &amp; Spacing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59AC2A-AF86-B763-6937-229AAE23659E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7BFC201-EB73-D932-B460-41E7EC3FA03E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9BF1459-CFE9-D556-5044-7240D0426BB1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98BC03A-3D75-E67B-90C7-B260838C8E37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759C1BF-BE96-3D17-2EC1-F92ABBBB725A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8BAEF13A-EECE-E474-23F6-7FAD6A09C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489CFD-65B7-AF3C-F72A-CAEA7A54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64" y="984368"/>
            <a:ext cx="7243971" cy="16480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Table - Cell Spacing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Cell spacing is the space between each cell.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 the space is set to 2 pixels.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change the space between table cells, use the CSS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border-spacing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on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691299-E860-28DF-4172-8B1EECB51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64" y="3153786"/>
            <a:ext cx="8556708" cy="10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69630-5952-B0A0-743D-1B82D109F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2733D3CE-D753-B6C0-B389-B040C8592D50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E5258A23-3F7F-8974-E7C6-E370DE90FA5F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HTML Table </a:t>
            </a:r>
            <a:r>
              <a:rPr lang="en-US" altLang="zh-CN" sz="3200" dirty="0" err="1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Colspan</a:t>
            </a:r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&amp; </a:t>
            </a:r>
            <a:r>
              <a:rPr lang="en-US" altLang="zh-CN" sz="3200" dirty="0" err="1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Rowspan</a:t>
            </a:r>
            <a:endParaRPr lang="en-US" altLang="zh-CN" sz="3200" dirty="0">
              <a:solidFill>
                <a:prstClr val="white"/>
              </a:solidFill>
              <a:latin typeface="Harrington" pitchFamily="82" charset="0"/>
              <a:ea typeface="微软雅黑" panose="020B050302020402020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1A939CE-9223-06E6-77D3-841E681C2A90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00A8FE-FD33-6BFA-0DB2-E976A39371CC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D9EE3C-1F01-A5BA-3170-7A0F5E9B4062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172B58E-B8E5-0AA7-2AFD-DBDA9CA034A0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185CD3-BED0-CAE3-F578-2F919F216E48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4FF0F0C6-274F-82B3-B151-85369C513D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DAB99F-94A6-BC0A-EF77-AB6B15E5513B}"/>
              </a:ext>
            </a:extLst>
          </p:cNvPr>
          <p:cNvSpPr txBox="1"/>
          <p:nvPr/>
        </p:nvSpPr>
        <p:spPr>
          <a:xfrm>
            <a:off x="63526" y="1067432"/>
            <a:ext cx="487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Table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Colspan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&amp;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Rowspan</a:t>
            </a:r>
            <a:endParaRPr lang="en-US" altLang="zh-CN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47A4E3-FFB6-864B-C5B5-7A9EE25FA0EC}"/>
              </a:ext>
            </a:extLst>
          </p:cNvPr>
          <p:cNvSpPr txBox="1"/>
          <p:nvPr/>
        </p:nvSpPr>
        <p:spPr>
          <a:xfrm>
            <a:off x="100995" y="1473661"/>
            <a:ext cx="8415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tables can have cells that span over multiple rows and/or columns.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438F057-A6FA-3C4A-D952-7572F26F0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5" y="1930800"/>
            <a:ext cx="8942009" cy="797512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30F8DEF0-71A3-587B-EDF8-7319752D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45" y="2785568"/>
            <a:ext cx="8434431" cy="789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Table - Colspan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make a cell span over multiple columns, use 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attribute: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39D9B69-61C7-F2AE-1F50-30B829E90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45" y="3661285"/>
            <a:ext cx="7659170" cy="252667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1DFF041-2234-AC7E-7DA6-9D0F916660A5}"/>
              </a:ext>
            </a:extLst>
          </p:cNvPr>
          <p:cNvSpPr txBox="1"/>
          <p:nvPr/>
        </p:nvSpPr>
        <p:spPr>
          <a:xfrm>
            <a:off x="55724" y="6274204"/>
            <a:ext cx="8942008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200" dirty="0"/>
              <a:t>Note: The value of the </a:t>
            </a:r>
            <a:r>
              <a:rPr lang="en-US" altLang="zh-CN" sz="1200" dirty="0" err="1"/>
              <a:t>colspan</a:t>
            </a:r>
            <a:r>
              <a:rPr lang="en-US" altLang="zh-CN" sz="1200" dirty="0"/>
              <a:t> attribute represents the number of columns to span.</a:t>
            </a:r>
          </a:p>
        </p:txBody>
      </p:sp>
    </p:spTree>
    <p:extLst>
      <p:ext uri="{BB962C8B-B14F-4D97-AF65-F5344CB8AC3E}">
        <p14:creationId xmlns:p14="http://schemas.microsoft.com/office/powerpoint/2010/main" val="9084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A8A77-D346-F2C8-F5E6-C59A98EEB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FB77C9E7-E8A4-00EC-9BB8-AF335DCCE127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 Table </a:t>
            </a:r>
            <a:r>
              <a:rPr lang="en-US" altLang="zh-CN" sz="3200" dirty="0" err="1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Colspan</a:t>
            </a:r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&amp; </a:t>
            </a:r>
            <a:r>
              <a:rPr lang="en-US" altLang="zh-CN" sz="3200" dirty="0" err="1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Rowspan</a:t>
            </a:r>
            <a:endParaRPr lang="en-US" altLang="zh-CN" sz="3200" dirty="0">
              <a:solidFill>
                <a:prstClr val="white"/>
              </a:solidFill>
              <a:latin typeface="Harrington" pitchFamily="82" charset="0"/>
              <a:ea typeface="微软雅黑" panose="020B050302020402020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D095B9-8687-775A-7272-34C1807EB1FD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4CC9101-D450-1178-11AC-27C2604D9B19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CBEDA3B-E07C-75E5-C063-7C3E79E77150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FB9229-6D89-5101-9DC1-023FAAD3DC3E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954FA4-38BF-5BF8-245E-E5AFA5BDD31E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7B9F48C3-B7A7-424F-61BC-0837F4E74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F828ED-F8E1-42FE-126B-C30A5AFB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3" y="987806"/>
            <a:ext cx="8556708" cy="9074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Table - Rowspan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make a cell span over multiple rows, use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rowspan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C67862-BAB8-E1EC-6D7E-976E618E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" y="2027583"/>
            <a:ext cx="8779492" cy="246966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2F7D601-D4AC-C7BD-CB74-9807521F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38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D78638-3FAF-1551-D801-F18ABD76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0" y="4870493"/>
            <a:ext cx="8556708" cy="26161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value of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rowspan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represents the number of rows to span.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52795-D376-0767-A543-829FEB1F5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0554AD73-F805-9180-1AB3-51A0A72FBBEF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 HTML Table Styling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56C355-34B7-FE5A-EA4D-75B11E43B0B7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920D6EB-2DD4-99E1-C5C0-4431E57BF90E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8A8CBC-4715-6749-8C83-DA439B27A293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8A9742C-A6BB-24F7-FC38-7879CF5A5851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AF814FA-3E87-EEA6-63FB-CD71ABC49969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D94E2E0E-F31A-9FA8-05B3-578D598C1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85DC103-E45E-E1ED-74DE-6C5A9DD6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38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CA1BD3-4821-B505-F2D2-BE5B1D3CCE76}"/>
              </a:ext>
            </a:extLst>
          </p:cNvPr>
          <p:cNvSpPr txBox="1"/>
          <p:nvPr/>
        </p:nvSpPr>
        <p:spPr>
          <a:xfrm>
            <a:off x="241024" y="1094273"/>
            <a:ext cx="487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Table Styling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FCE530D-AD12-78D6-6BB1-791A78028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49" y="1626428"/>
            <a:ext cx="8688883" cy="441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76176" tIns="126960" rIns="-76176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CSS to make your tables look better.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7B51AE-218A-B7F8-E318-A2724272E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" y="2297758"/>
            <a:ext cx="8688883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8967A13-329C-FB75-FB18-E69A71F4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" y="2486113"/>
            <a:ext cx="8688883" cy="9042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Table - Zebra Stripes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add a background color on every other table row, you will get a nice zebra stripes effect.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3E3E11-CFBA-1583-E926-5C283F203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26" y="3472557"/>
            <a:ext cx="5921253" cy="861135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BCB83D92-30A6-C274-3F3D-738ED7BA6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" y="4533014"/>
            <a:ext cx="8181892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style every other table row element, use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:nth-child(even)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selector like this: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5FE1A97-DA17-87EF-7E77-E5C04EE30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04" y="4993946"/>
            <a:ext cx="8688883" cy="99203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5167B3A-5F4F-C372-01DB-2E734DA4C7B7}"/>
              </a:ext>
            </a:extLst>
          </p:cNvPr>
          <p:cNvSpPr txBox="1"/>
          <p:nvPr/>
        </p:nvSpPr>
        <p:spPr>
          <a:xfrm>
            <a:off x="178903" y="6070480"/>
            <a:ext cx="866900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If you use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(odd)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instead of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(even)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styling will occur on row 1,3,5 etc. instead of 2,4,6 etc.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21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DE328-C80A-CD02-5BB0-BF783365B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FEB97A4C-6A50-9BBE-A1B6-1967E7A80D7B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 Table Styling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7A91D0A-9446-4C66-02AD-6D682E2968D8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5183B9-9F93-6150-3708-7BC080DCF2DD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140CC8-5FB0-23A2-683C-D42A8133B636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826815-4A3B-1081-97B6-D08178C390DF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7DB3AD4-AC49-121B-1E6E-766E40F87DCD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A108CFB0-F2EB-1E4A-2EE4-A4182911E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E7C100E-5058-ACC6-FE98-39023F7A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38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BFB398-27A5-88EB-B17C-F616BFDEF06B}"/>
              </a:ext>
            </a:extLst>
          </p:cNvPr>
          <p:cNvSpPr txBox="1"/>
          <p:nvPr/>
        </p:nvSpPr>
        <p:spPr>
          <a:xfrm>
            <a:off x="310597" y="1094273"/>
            <a:ext cx="8537311" cy="71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Table - Vertical Zebra Stripes</a:t>
            </a:r>
          </a:p>
          <a:p>
            <a:pPr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make vertical zebra stripes, style every other 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column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instead of every other 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row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D2854CF-7AA2-D03F-1A9F-7CF9C84DE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93" y="2008116"/>
            <a:ext cx="8138865" cy="8535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34CC507-ECC1-9854-D191-F81E9449C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8" y="3209179"/>
            <a:ext cx="8921364" cy="1042117"/>
          </a:xfrm>
          <a:prstGeom prst="rect">
            <a:avLst/>
          </a:prstGeom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E270655D-DDCD-A37B-2377-F74F637DA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4" y="4976536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0AD008-57D2-A92F-999F-D3115548FDEC}"/>
              </a:ext>
            </a:extLst>
          </p:cNvPr>
          <p:cNvSpPr txBox="1"/>
          <p:nvPr/>
        </p:nvSpPr>
        <p:spPr>
          <a:xfrm>
            <a:off x="95765" y="4514871"/>
            <a:ext cx="8752143" cy="61625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Put 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:nth-child()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selector on both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 if you want to have the styling on both headers and regular table cells.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01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224756C7-C037-43DB-84C6-B96D673B1A80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2313F810-2190-463E-99E2-7268BF44138A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 1</a:t>
            </a:r>
            <a:r>
              <a:rPr lang="zh-CN" altLang="en-US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：</a:t>
            </a:r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HTML Tables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3D07FE6-5D9B-49E1-9073-1A18FBCAA5A0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D0D122-6314-466A-BAD6-BB62825C1881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DAC42CD-572A-4E9E-8604-2CEEF71016A9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1AEC04-DA81-4164-AD56-2E23511B0EF3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788E1DC-5CD0-426D-ADBC-E36F5BF45940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D6CE8DE-72C7-D2EE-D2D6-659F96AB1427}"/>
              </a:ext>
            </a:extLst>
          </p:cNvPr>
          <p:cNvSpPr txBox="1"/>
          <p:nvPr/>
        </p:nvSpPr>
        <p:spPr>
          <a:xfrm>
            <a:off x="289473" y="1080106"/>
            <a:ext cx="8495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tables allow web developers to arrange data into rows and columns.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E9D76F-B02D-7614-2B24-2E3E0492D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73" y="1834891"/>
            <a:ext cx="72675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82294-A3EE-3924-B1E7-9B65EDD1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6B9A098D-B5A5-0E25-C33A-C0AFC2FF2804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 Table Styling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F0EC56C-C438-2CB6-EB9C-DC644A79032B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1AE232-BA9C-0D70-E689-D875A791A962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BDF6160-C5E6-C671-B274-10097478F75C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8C7FCBE-61E2-8D30-792F-A9146B1C0751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D68899B-AA0F-B207-E44F-6416F4345B9E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27247EAF-8617-B02F-86E0-C62A6F9C44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ACBF49D-7EE0-AC63-5836-F6D5E91C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38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C68DF618-D3D9-205B-0A43-3B08DD88D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4" y="4976536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6E8312-BA60-0B8E-C20D-0F0A30D960FE}"/>
              </a:ext>
            </a:extLst>
          </p:cNvPr>
          <p:cNvSpPr txBox="1"/>
          <p:nvPr/>
        </p:nvSpPr>
        <p:spPr>
          <a:xfrm>
            <a:off x="233993" y="1094273"/>
            <a:ext cx="8551385" cy="1404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Combine Vertical and Horizontal Zebra Stripes</a:t>
            </a:r>
          </a:p>
          <a:p>
            <a:pPr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combine the styling from the two examples above and you will have stripes on every other row and every other column.</a:t>
            </a:r>
          </a:p>
          <a:p>
            <a:pPr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use a transparent color you will get an overlapping effect.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894CA2-ACE5-4D76-8357-1159EEE8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84" y="2700613"/>
            <a:ext cx="5989839" cy="96782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3F0AD1F-F8CA-A423-2555-2A88C4247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3" y="3870675"/>
            <a:ext cx="7794687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an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rgba()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color to specify the transparency of the color: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367BEF5-BCA3-D1E9-4779-6C37A5E84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87" y="4572000"/>
            <a:ext cx="8716215" cy="15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74778-663B-E896-89F0-092AC1A9C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234EB237-D580-C604-C89F-E26FF958E837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 Table Styling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60A8B79-9A20-88D1-D50B-9130A0A2E6F4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687DC1-6979-62B1-9C74-E4F3FFEF8E04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7400EBB-F757-2470-F1F5-4EC85BAD11D2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DBE052D-F53A-42EF-9DF4-6D4CBFC83277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86AE028-1168-A05F-237C-884A371672A9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01D42736-F571-4921-BB56-6F865696D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78A7960-E3C0-6681-1FEA-8B91589DC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38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4C82E29-DB57-7E7F-F131-C9BF33DA3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4" y="4976536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127A6E-3BDD-0A04-604F-CBC7E3F6105E}"/>
              </a:ext>
            </a:extLst>
          </p:cNvPr>
          <p:cNvSpPr txBox="1"/>
          <p:nvPr/>
        </p:nvSpPr>
        <p:spPr>
          <a:xfrm>
            <a:off x="233994" y="1104227"/>
            <a:ext cx="487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Horizontal Dividers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7CD8C7E-7813-AD75-9165-B2A0CDD90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9" y="1685751"/>
            <a:ext cx="8771541" cy="1130461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878372C4-6ED3-F012-18DF-FE5F4266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97" y="2982051"/>
            <a:ext cx="8709012" cy="5715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specify borders only at the bottom of each table row, you will have a table with horizontal dividers.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to all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 to get horizontal dividers: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0141D74-6BA5-6239-6F08-563FBAF43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7" y="3729301"/>
            <a:ext cx="8818873" cy="105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9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220A3-94BF-569A-3828-82ABCFF60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19F73054-7D2E-E985-2856-4F8B50822D63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 Table Styling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D3FFF88-7D78-7FAB-82BF-07095808E042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10CEC6B-9891-1451-7BEC-78EEF234BCC6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2B0FA9-0D30-115B-5D9C-673BE72B0499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E85B90-2A49-7C7A-281B-D06A0699F4C0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D980D78-3740-A65B-D4B2-2B31E325BF3C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66414851-D999-4571-5801-7D57F39968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99AF987-DFF0-FAFC-CFC8-A16A93718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38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2E073271-07EA-58AE-F4DF-389651B8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4" y="4976536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01344-F25E-FF5E-8EF5-DC997653E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2" y="1200792"/>
            <a:ext cx="7238831" cy="7689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Hoverable Table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selector on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highlight table rows on mouse over: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B7FFED-5EEC-2CD4-EE63-8BBD7691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8" y="2331361"/>
            <a:ext cx="8709010" cy="10582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D3AF33-1673-BF88-F6CA-76156A5DD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42" y="3850619"/>
            <a:ext cx="8487130" cy="7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6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736D7-E6D0-409A-AD6F-932B3A63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48C38111-547B-FDD3-D5B3-46847BFCF11A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CSS Table Alignment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3626673-3872-BD7D-3D76-282F44E7CD0D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9D50D5-88B8-8E68-5018-4CEBCA2459ED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0FB4B8-1158-AA48-B891-D6A8C0E8A2C5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C521A8-685C-B4E6-5A72-64176A22D3A9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D0B8480-AD42-0057-00EC-3CE565248F0D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FE3765C6-4F42-52CC-9B78-5169FCF224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19411B8-0B5A-BFCF-1269-4883E69F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38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577233D1-F694-E761-D253-432BEC32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4" y="4976536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507DE4-CE9D-E1F9-43E2-E74DB9FA79AF}"/>
              </a:ext>
            </a:extLst>
          </p:cNvPr>
          <p:cNvSpPr txBox="1"/>
          <p:nvPr/>
        </p:nvSpPr>
        <p:spPr>
          <a:xfrm>
            <a:off x="100034" y="1094273"/>
            <a:ext cx="4875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Table Alignment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5AF1720-13EC-34D0-79B5-DA848C65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29" y="1611243"/>
            <a:ext cx="8771541" cy="12049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Horizontal Alignment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sets the horizontal alignment (like left, right, or center) of the content in &lt;th&gt; or &lt;td&gt;.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 content of &lt;th&gt; elements are center-aligned and the content of &lt;td&gt; elements are left-aligned.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center-align the content of  &lt;td&gt; elements as well, use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text-align: center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DDC6DA3-6FC4-E320-E8FF-709E7DCC0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3795"/>
            <a:ext cx="9144000" cy="8104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BE95665-74AC-4A1C-07EA-B9CC9344D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4" y="4221489"/>
            <a:ext cx="8943930" cy="10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0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2CB16-FE58-6672-74A1-AEDC4A29D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48809562-C3E2-44D9-48C8-B37EDE812D42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CSS Table Alignment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225540-6ACA-CFE8-40AC-F9ECF6D37B79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4422C5E-6DD2-193F-266F-09B0CCADB21E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338056-9879-DDEE-6C16-667BADD529CC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0F54B3-74A3-8C99-E1B3-35306DDBE7E2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1BAD653-7781-8182-ECEC-578034F5D2F4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B172A3A1-81CE-4431-B516-51F61B22A2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5974209-80F6-B825-F378-5F9A2BD6B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38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D6F5E353-480A-368C-6918-BDDFB9A9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4" y="4976536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AA4A3-F13D-8D7A-65CD-4C889781F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9" y="1093488"/>
            <a:ext cx="8556707" cy="572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left-align the content, force the alignment of &lt;th&gt; elements to be left-aligned, with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text-align: left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property: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55803D-3B4B-3CDE-8BA4-D843313BA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8" y="1874242"/>
            <a:ext cx="9067631" cy="8040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8643D6-EB10-D181-B763-219DE565B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34632"/>
            <a:ext cx="9144000" cy="9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F0783-3FC5-F641-CF9D-BFE4753BC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848CA643-0C60-9618-A72E-8E9B185C8E8C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CSS Table Alignment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79AE2A1-AEA0-398D-35BC-B95448B6A20D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FB8FCA0-AC4B-0439-26D5-982A10518B4B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3B508C-0290-A650-18DE-9E4EC2D1D2DE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8D9F58-B10B-5707-BF3C-38B29A4076A9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0484792-2659-1683-C85D-FDD6FFFEB787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22AB0B7A-DDA5-2DBF-1B02-3BE697E0F8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516A2D6-CEB9-F569-EBE0-0AA261193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38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63E42259-18B4-4537-1993-DC7BF707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4" y="4976536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909DCA-CEA1-C070-514B-01CD28C23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9" y="1093488"/>
            <a:ext cx="8556707" cy="572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left-align the content, force the alignment of &lt;th&gt; elements to be left-aligned, with 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text-align: left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property: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8F32C3-52D6-823C-11AA-711BFD89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8" y="1785584"/>
            <a:ext cx="8983893" cy="7617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64C8C6-2C4C-5BA8-4ECB-9143328C2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14559"/>
            <a:ext cx="9144000" cy="102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8E225-9C2D-1CA5-0C68-6E8A6FD3D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304EE418-1747-2F46-5E19-27E4223CEBFA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CSS Table Alignment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4C04AC2-7629-2E6D-22F3-4FB984F46168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80B2789-EA52-72BF-9D30-76BC5D411EB6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01D9E58-54DB-7A9F-B290-8A3A47FBFFB1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8FCC73-B606-4304-A0E5-38E81FBF3DF9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47E2A3-8D96-3FC0-9475-79A39C8AF98F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DE79AA48-99C4-5931-D277-826E418B15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442D3D7-CD28-9781-AFCB-0D3F7EB1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38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3957E764-5CAD-C5F2-25D0-FE019EA0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4" y="4976536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2E1668-1B7A-16ED-205B-362C2B9B7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8" y="1175425"/>
            <a:ext cx="8709012" cy="14120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Vertical Alignment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vertical-align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sets the vertical alignment (like top, bottom, or middle) of the content in &lt;th&gt; or &lt;td&gt;.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 vertical alignment of the content in a table is middle (for both &lt;th&gt; and &lt;td&gt; elements).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example sets the vertical text alignment to bottom for &lt;td&gt; elements: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42DEAE-7B6F-2C24-24CF-7A9B313E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09398"/>
            <a:ext cx="8997732" cy="12596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8C14B6C-7550-AA94-1748-1130B3853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9" y="4411981"/>
            <a:ext cx="8983893" cy="11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4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17CE6-817A-46AC-81C3-E51C9AB99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36FE32E9-88B5-F498-CAC4-11B898A8E20C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CSS </a:t>
            </a:r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Table Alignment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002D0F-44F4-FD1D-7E30-69B3D629A974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552469B-D285-3444-746E-BDBE08E95C6F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39DF35-F27E-B915-CD53-1438C9DB608F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B5C884-0B1B-CFE8-1FA5-CBB04A543988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1393F9-F652-33DE-2CEA-4F786623E597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03BEE28A-36C3-6538-09D0-31845D9474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187B683-D730-01E7-9208-27E61B8C6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238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C574A9B0-D188-D0AC-9DE5-EA141098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4" y="4976536"/>
            <a:ext cx="0" cy="8616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52352" tIns="152352" rIns="-152352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ADB59C-457A-3E49-BC13-E9A2D70B9B53}"/>
              </a:ext>
            </a:extLst>
          </p:cNvPr>
          <p:cNvSpPr txBox="1"/>
          <p:nvPr/>
        </p:nvSpPr>
        <p:spPr>
          <a:xfrm>
            <a:off x="233993" y="1094273"/>
            <a:ext cx="8551385" cy="656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Responsive Table</a:t>
            </a:r>
          </a:p>
          <a:p>
            <a:pPr algn="l"/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responsive table will display a horizontal scroll bar if the screen is too small to display the full content: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1F598E-857E-6D9D-9944-851A2EA70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8" y="2028593"/>
            <a:ext cx="8551385" cy="1089349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0D8D92A7-2DBE-5B2B-BBBC-31AAD3CA8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3" y="3395672"/>
            <a:ext cx="8613914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a container element (like &lt;div&gt;) with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overflow-x:auto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around the &lt;table&gt; element to make it responsive: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074CF3C-1550-A61D-396F-FADE823D7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8" y="4015409"/>
            <a:ext cx="8780332" cy="15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公众号：陈西设计之家。微信搜索即可">
            <a:extLst>
              <a:ext uri="{FF2B5EF4-FFF2-40B4-BE49-F238E27FC236}">
                <a16:creationId xmlns:a16="http://schemas.microsoft.com/office/drawing/2014/main" id="{2313F810-2190-463E-99E2-7268BF44138A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exercise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3D07FE6-5D9B-49E1-9073-1A18FBCAA5A0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D0D122-6314-466A-BAD6-BB62825C1881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AC42CD-572A-4E9E-8604-2CEEF71016A9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1AEC04-DA81-4164-AD56-2E23511B0EF3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88E1DC-5CD0-426D-ADBC-E36F5BF45940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224756C7-C037-43DB-84C6-B96D673B1A80}"/>
              </a:ext>
            </a:extLst>
          </p:cNvPr>
          <p:cNvSpPr/>
          <p:nvPr/>
        </p:nvSpPr>
        <p:spPr>
          <a:xfrm flipH="1">
            <a:off x="-15072" y="6724940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DB41FBC-D322-04B1-5073-BA97A73B009C}"/>
              </a:ext>
            </a:extLst>
          </p:cNvPr>
          <p:cNvSpPr txBox="1"/>
          <p:nvPr/>
        </p:nvSpPr>
        <p:spPr>
          <a:xfrm>
            <a:off x="208993" y="1080423"/>
            <a:ext cx="8638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Complete the exercise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2215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888705" y="1887166"/>
            <a:ext cx="5611322" cy="143634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感谢聆听！</a:t>
            </a:r>
          </a:p>
        </p:txBody>
      </p:sp>
      <p:sp>
        <p:nvSpPr>
          <p:cNvPr id="5" name="矩形 4"/>
          <p:cNvSpPr/>
          <p:nvPr/>
        </p:nvSpPr>
        <p:spPr>
          <a:xfrm>
            <a:off x="1" y="1"/>
            <a:ext cx="9144000" cy="11247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5133976"/>
            <a:ext cx="9144000" cy="1724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61" y="3514013"/>
            <a:ext cx="3429479" cy="11622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68" y="6221100"/>
            <a:ext cx="1709942" cy="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3F945-95A8-1D09-CDAB-8482CF31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6E0589FD-AD52-5453-1596-BFAEA8410502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CBA4AECC-F7E7-9FF9-1AC3-739DD11E5A7C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HTML Tables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928CF7E-D660-17E4-119A-2380B70567AE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84794C-F34A-D2DC-3A47-345D345D27D0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CEFBA9-A395-927E-0361-CE8433A4B2C3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C4E9DC6-12E8-B7F9-3009-57B674AF393A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B0E14C0-05DF-F301-C1C3-33994C630D85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5696E56E-D12F-A6A7-2A93-ACF4BF063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3DD4BE-A114-CE87-ACD6-9BC39E1FE975}"/>
              </a:ext>
            </a:extLst>
          </p:cNvPr>
          <p:cNvSpPr txBox="1"/>
          <p:nvPr/>
        </p:nvSpPr>
        <p:spPr>
          <a:xfrm>
            <a:off x="229915" y="1000888"/>
            <a:ext cx="8747696" cy="747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Define an HTML Table</a:t>
            </a:r>
          </a:p>
          <a:p>
            <a:pPr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table in HTML consists of table cells inside rows and columns.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BDBDF4-D2E3-5F67-C573-A0B5BB163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36" y="1978664"/>
            <a:ext cx="3756061" cy="46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3ABEF-D624-882C-CAD2-3C0F9C0DB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1B423A19-4FF8-5DC1-D6EB-1EE3F99AFDE5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1066B47D-F205-EF31-FE05-F4253A8F6BEC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 HTML Tables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D703-CCA9-BB37-A9C8-1D56D240EDDB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6F34A6-7089-5C51-1074-A33E45574160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A330FC-2AC1-7E65-1535-44712B76AB90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5D08117-6DFE-7E15-85C5-5015B4A945DB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B5E0264-7A9A-7D5B-3B33-D040E14D3463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033C774D-4C80-F38D-DDC7-0F2BABF6A5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E122FD-B1C4-7F23-FB0E-A386A0A83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1" y="929853"/>
            <a:ext cx="8247958" cy="9279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 Cells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table cell is defined by a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5D1B49-C1C4-9A0E-64C0-BC002DE7C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1" y="1933517"/>
            <a:ext cx="8474149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stands for table data.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6E0709-E4B1-FFFE-4E24-02526C88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08" y="2488405"/>
            <a:ext cx="878438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Everything between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the content of the table cell.</a:t>
            </a:r>
            <a:endParaRPr kumimoji="0" lang="zh-CN" altLang="zh-CN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C402EA-5C4F-8587-DFF4-69E94BF2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91" y="2765404"/>
            <a:ext cx="3125082" cy="3377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458E62-8766-6A52-8A17-E61E8921698B}"/>
              </a:ext>
            </a:extLst>
          </p:cNvPr>
          <p:cNvSpPr txBox="1"/>
          <p:nvPr/>
        </p:nvSpPr>
        <p:spPr>
          <a:xfrm>
            <a:off x="226191" y="6151867"/>
            <a:ext cx="8621718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US" altLang="zh-CN" sz="1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 table cell can contain all sorts of HTML elements: text, images, lists, links, other tables, etc.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1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2F47-80A8-DC26-6B99-A07FA8F0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255D5E37-187A-E89C-3BFD-373A9A32D92A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5E24F48F-79E8-E1EA-48EE-46061A91D6F0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 HTML Tables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562C63D-10A9-90E4-B125-E9B75AE2A2B2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143FEC-59D3-2B53-7E9D-2B4B00F1491F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7795ED-DB4F-79AB-CF97-0619692943BB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D41459-481D-9815-C258-EDB593626D56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35F7995-2402-77B6-33F0-3CCC90E55B20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B8967B10-47B4-0949-4B47-257593BAAD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B84EA9F-DDA3-EB50-639C-9F142EB02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48" y="923244"/>
            <a:ext cx="8497957" cy="9279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 Rows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table row starts with a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&lt;tr&gt;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ends with a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&lt;/tr&gt;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B0DF955-4966-DA0A-1D8A-180393925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48" y="2444009"/>
            <a:ext cx="3429000" cy="25527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A00FCC4-AEA0-787E-CA0C-260E67CE3D00}"/>
              </a:ext>
            </a:extLst>
          </p:cNvPr>
          <p:cNvSpPr txBox="1"/>
          <p:nvPr/>
        </p:nvSpPr>
        <p:spPr>
          <a:xfrm>
            <a:off x="244548" y="1963103"/>
            <a:ext cx="496956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</a:t>
            </a:r>
            <a:r>
              <a:rPr lang="en-US" altLang="zh-CN" dirty="0"/>
              <a:t> stands for table row.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7B54A2-FEAC-730B-62BB-527D648A3009}"/>
              </a:ext>
            </a:extLst>
          </p:cNvPr>
          <p:cNvSpPr txBox="1"/>
          <p:nvPr/>
        </p:nvSpPr>
        <p:spPr>
          <a:xfrm>
            <a:off x="244548" y="4996709"/>
            <a:ext cx="8388528" cy="616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have as many rows as you like in a table; just make sure that the number of cells are the same in each row.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FA1DF2-E7CD-B27B-0E2B-73CA2187692A}"/>
              </a:ext>
            </a:extLst>
          </p:cNvPr>
          <p:cNvSpPr txBox="1"/>
          <p:nvPr/>
        </p:nvSpPr>
        <p:spPr>
          <a:xfrm>
            <a:off x="101339" y="5753502"/>
            <a:ext cx="8641166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200" dirty="0"/>
              <a:t>Note: There are times when a row can have less or more cells than another. You will learn about that in a later</a:t>
            </a:r>
          </a:p>
        </p:txBody>
      </p:sp>
    </p:spTree>
    <p:extLst>
      <p:ext uri="{BB962C8B-B14F-4D97-AF65-F5344CB8AC3E}">
        <p14:creationId xmlns:p14="http://schemas.microsoft.com/office/powerpoint/2010/main" val="292971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1550-89E5-6A42-8930-7D064D17C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FBB8EBA8-5F85-0CF7-564D-34B45B437A1E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1E342ED4-900C-B025-6FBB-557F2395F4B0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HTML Tables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F84266-95D1-A1CF-F08C-0620C48DB8DC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61DDC58-4871-723C-8CC2-756E1977DA08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AA2051F-687E-6D15-70DD-10D40D2D8F0B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6A5B4B6-3CD1-B3FA-6999-011160403A4A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56E6CCA-C657-0E94-39AE-1A7520CA42CF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AD16E05D-49B3-DEB9-6A2F-680825EE2D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316311-E9CF-52CB-F637-D241C43A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88" y="1031282"/>
            <a:ext cx="8562092" cy="10664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 Headers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Sometimes you want your cells to be table header cells. In those cases use 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instead of the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tag: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611F38-5602-0F0E-6DAE-D3B9FBC6743B}"/>
              </a:ext>
            </a:extLst>
          </p:cNvPr>
          <p:cNvSpPr txBox="1"/>
          <p:nvPr/>
        </p:nvSpPr>
        <p:spPr>
          <a:xfrm>
            <a:off x="223288" y="2299327"/>
            <a:ext cx="747468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DC143C"/>
                </a:solidFill>
                <a:latin typeface="Consolas" panose="020B0609020204030204" pitchFamily="49" charset="0"/>
              </a:rPr>
              <a:t>th</a:t>
            </a:r>
            <a:r>
              <a:rPr lang="en-US" altLang="zh-CN" sz="1200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stands for table header.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722002-5D55-53EF-C33B-28CB9E89A7E7}"/>
              </a:ext>
            </a:extLst>
          </p:cNvPr>
          <p:cNvSpPr txBox="1"/>
          <p:nvPr/>
        </p:nvSpPr>
        <p:spPr>
          <a:xfrm>
            <a:off x="223288" y="2792780"/>
            <a:ext cx="4875028" cy="747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altLang="zh-CN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Let the first row be table header cells: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CF4BBA9-8751-1C4D-0DDE-AAF04A928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88" y="3569618"/>
            <a:ext cx="3991525" cy="2779398"/>
          </a:xfrm>
          <a:prstGeom prst="rect">
            <a:avLst/>
          </a:prstGeom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A7CFD234-E4DD-937E-2854-1CE53C5A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88" y="6332223"/>
            <a:ext cx="8562092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 text in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&lt;th&gt;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 are bold and centered, but you can change that with CSS.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8EE19-7A91-7236-DC03-057DB8ADE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EBECF6A0-1CAB-DBF3-305B-2EF72D3E62E8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31BE38FD-107F-E2B1-313B-96CC2FE052A4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  HTML Tables-HTML Table Borders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DCA8C8F-C725-4919-589E-BA2C94C09C17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2F1EB37-AF76-BFB0-1913-E8ED4B5B6822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62D85E-6740-88A7-9D23-40C7E73E25A6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ABF5DA-3D6B-4403-2D03-9D42FEA8B969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A8A8945-CC31-5592-351D-6509F28D41FD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A5D746D8-6D57-CE38-AE14-5E5DA3BCCF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E4E921-493D-6C4A-1A61-BBE48F950672}"/>
              </a:ext>
            </a:extLst>
          </p:cNvPr>
          <p:cNvSpPr txBox="1"/>
          <p:nvPr/>
        </p:nvSpPr>
        <p:spPr>
          <a:xfrm>
            <a:off x="116997" y="1154905"/>
            <a:ext cx="487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Table Borders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A0A4CC-4B29-A46B-A633-78EC31FB6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4" y="1541964"/>
            <a:ext cx="8910006" cy="4410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76176" tIns="126960" rIns="-76176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tables can have borders of different styles and shapes.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C26F1B-38A0-C049-A213-AE6CAEB7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79" y="2101169"/>
            <a:ext cx="8910006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2318E7-FCD2-209D-D82A-43F18FD6B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7" y="2315453"/>
            <a:ext cx="8910006" cy="7689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Add a Border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a border, use the CSS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on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DBF7F75-BAA2-3515-CB7F-0810BDD27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9" y="3272619"/>
            <a:ext cx="3819525" cy="11906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52FA8A8-50B1-CB5E-0B55-44FDA7C1B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79" y="4868031"/>
            <a:ext cx="8612601" cy="128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7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C3992-57A9-8B43-89AE-4DBE8D677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60">
            <a:extLst>
              <a:ext uri="{FF2B5EF4-FFF2-40B4-BE49-F238E27FC236}">
                <a16:creationId xmlns:a16="http://schemas.microsoft.com/office/drawing/2014/main" id="{9895CF13-DE18-59BB-57D4-3B93795ADDEA}"/>
              </a:ext>
            </a:extLst>
          </p:cNvPr>
          <p:cNvSpPr/>
          <p:nvPr/>
        </p:nvSpPr>
        <p:spPr>
          <a:xfrm flipH="1">
            <a:off x="0" y="6726158"/>
            <a:ext cx="9207526" cy="141890"/>
          </a:xfrm>
          <a:custGeom>
            <a:avLst/>
            <a:gdLst>
              <a:gd name="connsiteX0" fmla="*/ 180975 w 12276701"/>
              <a:gd name="connsiteY0" fmla="*/ 0 h 141890"/>
              <a:gd name="connsiteX1" fmla="*/ 64830 w 12276701"/>
              <a:gd name="connsiteY1" fmla="*/ 0 h 141890"/>
              <a:gd name="connsiteX2" fmla="*/ 0 w 12276701"/>
              <a:gd name="connsiteY2" fmla="*/ 141890 h 141890"/>
              <a:gd name="connsiteX3" fmla="*/ 116145 w 12276701"/>
              <a:gd name="connsiteY3" fmla="*/ 141890 h 141890"/>
              <a:gd name="connsiteX4" fmla="*/ 361950 w 12276701"/>
              <a:gd name="connsiteY4" fmla="*/ 0 h 141890"/>
              <a:gd name="connsiteX5" fmla="*/ 245805 w 12276701"/>
              <a:gd name="connsiteY5" fmla="*/ 0 h 141890"/>
              <a:gd name="connsiteX6" fmla="*/ 180975 w 12276701"/>
              <a:gd name="connsiteY6" fmla="*/ 141890 h 141890"/>
              <a:gd name="connsiteX7" fmla="*/ 297120 w 12276701"/>
              <a:gd name="connsiteY7" fmla="*/ 141890 h 141890"/>
              <a:gd name="connsiteX8" fmla="*/ 542925 w 12276701"/>
              <a:gd name="connsiteY8" fmla="*/ 0 h 141890"/>
              <a:gd name="connsiteX9" fmla="*/ 426780 w 12276701"/>
              <a:gd name="connsiteY9" fmla="*/ 0 h 141890"/>
              <a:gd name="connsiteX10" fmla="*/ 361950 w 12276701"/>
              <a:gd name="connsiteY10" fmla="*/ 141890 h 141890"/>
              <a:gd name="connsiteX11" fmla="*/ 478095 w 12276701"/>
              <a:gd name="connsiteY11" fmla="*/ 141890 h 141890"/>
              <a:gd name="connsiteX12" fmla="*/ 723900 w 12276701"/>
              <a:gd name="connsiteY12" fmla="*/ 0 h 141890"/>
              <a:gd name="connsiteX13" fmla="*/ 607755 w 12276701"/>
              <a:gd name="connsiteY13" fmla="*/ 0 h 141890"/>
              <a:gd name="connsiteX14" fmla="*/ 542925 w 12276701"/>
              <a:gd name="connsiteY14" fmla="*/ 141890 h 141890"/>
              <a:gd name="connsiteX15" fmla="*/ 659070 w 12276701"/>
              <a:gd name="connsiteY15" fmla="*/ 141890 h 141890"/>
              <a:gd name="connsiteX16" fmla="*/ 904875 w 12276701"/>
              <a:gd name="connsiteY16" fmla="*/ 0 h 141890"/>
              <a:gd name="connsiteX17" fmla="*/ 788730 w 12276701"/>
              <a:gd name="connsiteY17" fmla="*/ 0 h 141890"/>
              <a:gd name="connsiteX18" fmla="*/ 723900 w 12276701"/>
              <a:gd name="connsiteY18" fmla="*/ 141890 h 141890"/>
              <a:gd name="connsiteX19" fmla="*/ 840045 w 12276701"/>
              <a:gd name="connsiteY19" fmla="*/ 141890 h 141890"/>
              <a:gd name="connsiteX20" fmla="*/ 1085850 w 12276701"/>
              <a:gd name="connsiteY20" fmla="*/ 0 h 141890"/>
              <a:gd name="connsiteX21" fmla="*/ 969705 w 12276701"/>
              <a:gd name="connsiteY21" fmla="*/ 0 h 141890"/>
              <a:gd name="connsiteX22" fmla="*/ 904875 w 12276701"/>
              <a:gd name="connsiteY22" fmla="*/ 141890 h 141890"/>
              <a:gd name="connsiteX23" fmla="*/ 1021020 w 12276701"/>
              <a:gd name="connsiteY23" fmla="*/ 141890 h 141890"/>
              <a:gd name="connsiteX24" fmla="*/ 1266825 w 12276701"/>
              <a:gd name="connsiteY24" fmla="*/ 0 h 141890"/>
              <a:gd name="connsiteX25" fmla="*/ 1150680 w 12276701"/>
              <a:gd name="connsiteY25" fmla="*/ 0 h 141890"/>
              <a:gd name="connsiteX26" fmla="*/ 1085850 w 12276701"/>
              <a:gd name="connsiteY26" fmla="*/ 141890 h 141890"/>
              <a:gd name="connsiteX27" fmla="*/ 1201995 w 12276701"/>
              <a:gd name="connsiteY27" fmla="*/ 141890 h 141890"/>
              <a:gd name="connsiteX28" fmla="*/ 1447800 w 12276701"/>
              <a:gd name="connsiteY28" fmla="*/ 0 h 141890"/>
              <a:gd name="connsiteX29" fmla="*/ 1331655 w 12276701"/>
              <a:gd name="connsiteY29" fmla="*/ 0 h 141890"/>
              <a:gd name="connsiteX30" fmla="*/ 1266825 w 12276701"/>
              <a:gd name="connsiteY30" fmla="*/ 141890 h 141890"/>
              <a:gd name="connsiteX31" fmla="*/ 1382970 w 12276701"/>
              <a:gd name="connsiteY31" fmla="*/ 141890 h 141890"/>
              <a:gd name="connsiteX32" fmla="*/ 1628775 w 12276701"/>
              <a:gd name="connsiteY32" fmla="*/ 0 h 141890"/>
              <a:gd name="connsiteX33" fmla="*/ 1512630 w 12276701"/>
              <a:gd name="connsiteY33" fmla="*/ 0 h 141890"/>
              <a:gd name="connsiteX34" fmla="*/ 1447800 w 12276701"/>
              <a:gd name="connsiteY34" fmla="*/ 141890 h 141890"/>
              <a:gd name="connsiteX35" fmla="*/ 1563945 w 12276701"/>
              <a:gd name="connsiteY35" fmla="*/ 141890 h 141890"/>
              <a:gd name="connsiteX36" fmla="*/ 1809750 w 12276701"/>
              <a:gd name="connsiteY36" fmla="*/ 0 h 141890"/>
              <a:gd name="connsiteX37" fmla="*/ 1693605 w 12276701"/>
              <a:gd name="connsiteY37" fmla="*/ 0 h 141890"/>
              <a:gd name="connsiteX38" fmla="*/ 1628775 w 12276701"/>
              <a:gd name="connsiteY38" fmla="*/ 141890 h 141890"/>
              <a:gd name="connsiteX39" fmla="*/ 1744920 w 12276701"/>
              <a:gd name="connsiteY39" fmla="*/ 141890 h 141890"/>
              <a:gd name="connsiteX40" fmla="*/ 1990725 w 12276701"/>
              <a:gd name="connsiteY40" fmla="*/ 0 h 141890"/>
              <a:gd name="connsiteX41" fmla="*/ 1874580 w 12276701"/>
              <a:gd name="connsiteY41" fmla="*/ 0 h 141890"/>
              <a:gd name="connsiteX42" fmla="*/ 1809750 w 12276701"/>
              <a:gd name="connsiteY42" fmla="*/ 141890 h 141890"/>
              <a:gd name="connsiteX43" fmla="*/ 1925895 w 12276701"/>
              <a:gd name="connsiteY43" fmla="*/ 141890 h 141890"/>
              <a:gd name="connsiteX44" fmla="*/ 2171700 w 12276701"/>
              <a:gd name="connsiteY44" fmla="*/ 0 h 141890"/>
              <a:gd name="connsiteX45" fmla="*/ 2055555 w 12276701"/>
              <a:gd name="connsiteY45" fmla="*/ 0 h 141890"/>
              <a:gd name="connsiteX46" fmla="*/ 1990725 w 12276701"/>
              <a:gd name="connsiteY46" fmla="*/ 141890 h 141890"/>
              <a:gd name="connsiteX47" fmla="*/ 2106870 w 12276701"/>
              <a:gd name="connsiteY47" fmla="*/ 141890 h 141890"/>
              <a:gd name="connsiteX48" fmla="*/ 2352675 w 12276701"/>
              <a:gd name="connsiteY48" fmla="*/ 0 h 141890"/>
              <a:gd name="connsiteX49" fmla="*/ 2236530 w 12276701"/>
              <a:gd name="connsiteY49" fmla="*/ 0 h 141890"/>
              <a:gd name="connsiteX50" fmla="*/ 2171700 w 12276701"/>
              <a:gd name="connsiteY50" fmla="*/ 141890 h 141890"/>
              <a:gd name="connsiteX51" fmla="*/ 2287845 w 12276701"/>
              <a:gd name="connsiteY51" fmla="*/ 141890 h 141890"/>
              <a:gd name="connsiteX52" fmla="*/ 2533650 w 12276701"/>
              <a:gd name="connsiteY52" fmla="*/ 0 h 141890"/>
              <a:gd name="connsiteX53" fmla="*/ 2417505 w 12276701"/>
              <a:gd name="connsiteY53" fmla="*/ 0 h 141890"/>
              <a:gd name="connsiteX54" fmla="*/ 2352675 w 12276701"/>
              <a:gd name="connsiteY54" fmla="*/ 141890 h 141890"/>
              <a:gd name="connsiteX55" fmla="*/ 2468820 w 12276701"/>
              <a:gd name="connsiteY55" fmla="*/ 141890 h 141890"/>
              <a:gd name="connsiteX56" fmla="*/ 2714625 w 12276701"/>
              <a:gd name="connsiteY56" fmla="*/ 0 h 141890"/>
              <a:gd name="connsiteX57" fmla="*/ 2598480 w 12276701"/>
              <a:gd name="connsiteY57" fmla="*/ 0 h 141890"/>
              <a:gd name="connsiteX58" fmla="*/ 2533650 w 12276701"/>
              <a:gd name="connsiteY58" fmla="*/ 141890 h 141890"/>
              <a:gd name="connsiteX59" fmla="*/ 2649795 w 12276701"/>
              <a:gd name="connsiteY59" fmla="*/ 141890 h 141890"/>
              <a:gd name="connsiteX60" fmla="*/ 2895600 w 12276701"/>
              <a:gd name="connsiteY60" fmla="*/ 0 h 141890"/>
              <a:gd name="connsiteX61" fmla="*/ 2779455 w 12276701"/>
              <a:gd name="connsiteY61" fmla="*/ 0 h 141890"/>
              <a:gd name="connsiteX62" fmla="*/ 2714625 w 12276701"/>
              <a:gd name="connsiteY62" fmla="*/ 141890 h 141890"/>
              <a:gd name="connsiteX63" fmla="*/ 2830770 w 12276701"/>
              <a:gd name="connsiteY63" fmla="*/ 141890 h 141890"/>
              <a:gd name="connsiteX64" fmla="*/ 3076575 w 12276701"/>
              <a:gd name="connsiteY64" fmla="*/ 0 h 141890"/>
              <a:gd name="connsiteX65" fmla="*/ 2960430 w 12276701"/>
              <a:gd name="connsiteY65" fmla="*/ 0 h 141890"/>
              <a:gd name="connsiteX66" fmla="*/ 2895600 w 12276701"/>
              <a:gd name="connsiteY66" fmla="*/ 141890 h 141890"/>
              <a:gd name="connsiteX67" fmla="*/ 3011745 w 12276701"/>
              <a:gd name="connsiteY67" fmla="*/ 141890 h 141890"/>
              <a:gd name="connsiteX68" fmla="*/ 3257550 w 12276701"/>
              <a:gd name="connsiteY68" fmla="*/ 0 h 141890"/>
              <a:gd name="connsiteX69" fmla="*/ 3141405 w 12276701"/>
              <a:gd name="connsiteY69" fmla="*/ 0 h 141890"/>
              <a:gd name="connsiteX70" fmla="*/ 3076575 w 12276701"/>
              <a:gd name="connsiteY70" fmla="*/ 141890 h 141890"/>
              <a:gd name="connsiteX71" fmla="*/ 3192720 w 12276701"/>
              <a:gd name="connsiteY71" fmla="*/ 141890 h 141890"/>
              <a:gd name="connsiteX72" fmla="*/ 3438525 w 12276701"/>
              <a:gd name="connsiteY72" fmla="*/ 0 h 141890"/>
              <a:gd name="connsiteX73" fmla="*/ 3322380 w 12276701"/>
              <a:gd name="connsiteY73" fmla="*/ 0 h 141890"/>
              <a:gd name="connsiteX74" fmla="*/ 3257550 w 12276701"/>
              <a:gd name="connsiteY74" fmla="*/ 141890 h 141890"/>
              <a:gd name="connsiteX75" fmla="*/ 3373695 w 12276701"/>
              <a:gd name="connsiteY75" fmla="*/ 141890 h 141890"/>
              <a:gd name="connsiteX76" fmla="*/ 3619500 w 12276701"/>
              <a:gd name="connsiteY76" fmla="*/ 0 h 141890"/>
              <a:gd name="connsiteX77" fmla="*/ 3503355 w 12276701"/>
              <a:gd name="connsiteY77" fmla="*/ 0 h 141890"/>
              <a:gd name="connsiteX78" fmla="*/ 3438525 w 12276701"/>
              <a:gd name="connsiteY78" fmla="*/ 141890 h 141890"/>
              <a:gd name="connsiteX79" fmla="*/ 3554670 w 12276701"/>
              <a:gd name="connsiteY79" fmla="*/ 141890 h 141890"/>
              <a:gd name="connsiteX80" fmla="*/ 3800475 w 12276701"/>
              <a:gd name="connsiteY80" fmla="*/ 0 h 141890"/>
              <a:gd name="connsiteX81" fmla="*/ 3684330 w 12276701"/>
              <a:gd name="connsiteY81" fmla="*/ 0 h 141890"/>
              <a:gd name="connsiteX82" fmla="*/ 3619500 w 12276701"/>
              <a:gd name="connsiteY82" fmla="*/ 141890 h 141890"/>
              <a:gd name="connsiteX83" fmla="*/ 3735645 w 12276701"/>
              <a:gd name="connsiteY83" fmla="*/ 141890 h 141890"/>
              <a:gd name="connsiteX84" fmla="*/ 3981450 w 12276701"/>
              <a:gd name="connsiteY84" fmla="*/ 0 h 141890"/>
              <a:gd name="connsiteX85" fmla="*/ 3865305 w 12276701"/>
              <a:gd name="connsiteY85" fmla="*/ 0 h 141890"/>
              <a:gd name="connsiteX86" fmla="*/ 3800475 w 12276701"/>
              <a:gd name="connsiteY86" fmla="*/ 141890 h 141890"/>
              <a:gd name="connsiteX87" fmla="*/ 3916620 w 12276701"/>
              <a:gd name="connsiteY87" fmla="*/ 141890 h 141890"/>
              <a:gd name="connsiteX88" fmla="*/ 4162425 w 12276701"/>
              <a:gd name="connsiteY88" fmla="*/ 0 h 141890"/>
              <a:gd name="connsiteX89" fmla="*/ 4046280 w 12276701"/>
              <a:gd name="connsiteY89" fmla="*/ 0 h 141890"/>
              <a:gd name="connsiteX90" fmla="*/ 3981450 w 12276701"/>
              <a:gd name="connsiteY90" fmla="*/ 141890 h 141890"/>
              <a:gd name="connsiteX91" fmla="*/ 4097595 w 12276701"/>
              <a:gd name="connsiteY91" fmla="*/ 141890 h 141890"/>
              <a:gd name="connsiteX92" fmla="*/ 4343400 w 12276701"/>
              <a:gd name="connsiteY92" fmla="*/ 0 h 141890"/>
              <a:gd name="connsiteX93" fmla="*/ 4227255 w 12276701"/>
              <a:gd name="connsiteY93" fmla="*/ 0 h 141890"/>
              <a:gd name="connsiteX94" fmla="*/ 4162425 w 12276701"/>
              <a:gd name="connsiteY94" fmla="*/ 141890 h 141890"/>
              <a:gd name="connsiteX95" fmla="*/ 4278570 w 12276701"/>
              <a:gd name="connsiteY95" fmla="*/ 141890 h 141890"/>
              <a:gd name="connsiteX96" fmla="*/ 4524375 w 12276701"/>
              <a:gd name="connsiteY96" fmla="*/ 0 h 141890"/>
              <a:gd name="connsiteX97" fmla="*/ 4408230 w 12276701"/>
              <a:gd name="connsiteY97" fmla="*/ 0 h 141890"/>
              <a:gd name="connsiteX98" fmla="*/ 4343400 w 12276701"/>
              <a:gd name="connsiteY98" fmla="*/ 141890 h 141890"/>
              <a:gd name="connsiteX99" fmla="*/ 4459545 w 12276701"/>
              <a:gd name="connsiteY99" fmla="*/ 141890 h 141890"/>
              <a:gd name="connsiteX100" fmla="*/ 4705350 w 12276701"/>
              <a:gd name="connsiteY100" fmla="*/ 0 h 141890"/>
              <a:gd name="connsiteX101" fmla="*/ 4589205 w 12276701"/>
              <a:gd name="connsiteY101" fmla="*/ 0 h 141890"/>
              <a:gd name="connsiteX102" fmla="*/ 4524375 w 12276701"/>
              <a:gd name="connsiteY102" fmla="*/ 141890 h 141890"/>
              <a:gd name="connsiteX103" fmla="*/ 4640520 w 12276701"/>
              <a:gd name="connsiteY103" fmla="*/ 141890 h 141890"/>
              <a:gd name="connsiteX104" fmla="*/ 4886325 w 12276701"/>
              <a:gd name="connsiteY104" fmla="*/ 0 h 141890"/>
              <a:gd name="connsiteX105" fmla="*/ 4770180 w 12276701"/>
              <a:gd name="connsiteY105" fmla="*/ 0 h 141890"/>
              <a:gd name="connsiteX106" fmla="*/ 4705350 w 12276701"/>
              <a:gd name="connsiteY106" fmla="*/ 141890 h 141890"/>
              <a:gd name="connsiteX107" fmla="*/ 4821495 w 12276701"/>
              <a:gd name="connsiteY107" fmla="*/ 141890 h 141890"/>
              <a:gd name="connsiteX108" fmla="*/ 5067300 w 12276701"/>
              <a:gd name="connsiteY108" fmla="*/ 0 h 141890"/>
              <a:gd name="connsiteX109" fmla="*/ 4951155 w 12276701"/>
              <a:gd name="connsiteY109" fmla="*/ 0 h 141890"/>
              <a:gd name="connsiteX110" fmla="*/ 4886325 w 12276701"/>
              <a:gd name="connsiteY110" fmla="*/ 141890 h 141890"/>
              <a:gd name="connsiteX111" fmla="*/ 5002470 w 12276701"/>
              <a:gd name="connsiteY111" fmla="*/ 141890 h 141890"/>
              <a:gd name="connsiteX112" fmla="*/ 5248275 w 12276701"/>
              <a:gd name="connsiteY112" fmla="*/ 0 h 141890"/>
              <a:gd name="connsiteX113" fmla="*/ 5132130 w 12276701"/>
              <a:gd name="connsiteY113" fmla="*/ 0 h 141890"/>
              <a:gd name="connsiteX114" fmla="*/ 5067300 w 12276701"/>
              <a:gd name="connsiteY114" fmla="*/ 141890 h 141890"/>
              <a:gd name="connsiteX115" fmla="*/ 5183445 w 12276701"/>
              <a:gd name="connsiteY115" fmla="*/ 141890 h 141890"/>
              <a:gd name="connsiteX116" fmla="*/ 5429250 w 12276701"/>
              <a:gd name="connsiteY116" fmla="*/ 0 h 141890"/>
              <a:gd name="connsiteX117" fmla="*/ 5313105 w 12276701"/>
              <a:gd name="connsiteY117" fmla="*/ 0 h 141890"/>
              <a:gd name="connsiteX118" fmla="*/ 5248275 w 12276701"/>
              <a:gd name="connsiteY118" fmla="*/ 141890 h 141890"/>
              <a:gd name="connsiteX119" fmla="*/ 5364420 w 12276701"/>
              <a:gd name="connsiteY119" fmla="*/ 141890 h 141890"/>
              <a:gd name="connsiteX120" fmla="*/ 5610225 w 12276701"/>
              <a:gd name="connsiteY120" fmla="*/ 0 h 141890"/>
              <a:gd name="connsiteX121" fmla="*/ 5494080 w 12276701"/>
              <a:gd name="connsiteY121" fmla="*/ 0 h 141890"/>
              <a:gd name="connsiteX122" fmla="*/ 5429250 w 12276701"/>
              <a:gd name="connsiteY122" fmla="*/ 141890 h 141890"/>
              <a:gd name="connsiteX123" fmla="*/ 5545395 w 12276701"/>
              <a:gd name="connsiteY123" fmla="*/ 141890 h 141890"/>
              <a:gd name="connsiteX124" fmla="*/ 5791200 w 12276701"/>
              <a:gd name="connsiteY124" fmla="*/ 0 h 141890"/>
              <a:gd name="connsiteX125" fmla="*/ 5675055 w 12276701"/>
              <a:gd name="connsiteY125" fmla="*/ 0 h 141890"/>
              <a:gd name="connsiteX126" fmla="*/ 5610225 w 12276701"/>
              <a:gd name="connsiteY126" fmla="*/ 141890 h 141890"/>
              <a:gd name="connsiteX127" fmla="*/ 5726370 w 12276701"/>
              <a:gd name="connsiteY127" fmla="*/ 141890 h 141890"/>
              <a:gd name="connsiteX128" fmla="*/ 12276701 w 12276701"/>
              <a:gd name="connsiteY128" fmla="*/ 0 h 141890"/>
              <a:gd name="connsiteX129" fmla="*/ 5856030 w 12276701"/>
              <a:gd name="connsiteY129" fmla="*/ 0 h 141890"/>
              <a:gd name="connsiteX130" fmla="*/ 5791200 w 12276701"/>
              <a:gd name="connsiteY130" fmla="*/ 141890 h 141890"/>
              <a:gd name="connsiteX131" fmla="*/ 12276701 w 12276701"/>
              <a:gd name="connsiteY131" fmla="*/ 141890 h 14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276701" h="141890">
                <a:moveTo>
                  <a:pt x="180975" y="0"/>
                </a:moveTo>
                <a:lnTo>
                  <a:pt x="64830" y="0"/>
                </a:lnTo>
                <a:lnTo>
                  <a:pt x="0" y="141890"/>
                </a:lnTo>
                <a:lnTo>
                  <a:pt x="116145" y="141890"/>
                </a:lnTo>
                <a:close/>
                <a:moveTo>
                  <a:pt x="361950" y="0"/>
                </a:moveTo>
                <a:lnTo>
                  <a:pt x="245805" y="0"/>
                </a:lnTo>
                <a:lnTo>
                  <a:pt x="180975" y="141890"/>
                </a:lnTo>
                <a:lnTo>
                  <a:pt x="297120" y="141890"/>
                </a:lnTo>
                <a:close/>
                <a:moveTo>
                  <a:pt x="542925" y="0"/>
                </a:moveTo>
                <a:lnTo>
                  <a:pt x="426780" y="0"/>
                </a:lnTo>
                <a:lnTo>
                  <a:pt x="361950" y="141890"/>
                </a:lnTo>
                <a:lnTo>
                  <a:pt x="478095" y="141890"/>
                </a:lnTo>
                <a:close/>
                <a:moveTo>
                  <a:pt x="723900" y="0"/>
                </a:moveTo>
                <a:lnTo>
                  <a:pt x="607755" y="0"/>
                </a:lnTo>
                <a:lnTo>
                  <a:pt x="542925" y="141890"/>
                </a:lnTo>
                <a:lnTo>
                  <a:pt x="659070" y="141890"/>
                </a:lnTo>
                <a:close/>
                <a:moveTo>
                  <a:pt x="904875" y="0"/>
                </a:moveTo>
                <a:lnTo>
                  <a:pt x="788730" y="0"/>
                </a:lnTo>
                <a:lnTo>
                  <a:pt x="723900" y="141890"/>
                </a:lnTo>
                <a:lnTo>
                  <a:pt x="840045" y="141890"/>
                </a:lnTo>
                <a:close/>
                <a:moveTo>
                  <a:pt x="1085850" y="0"/>
                </a:moveTo>
                <a:lnTo>
                  <a:pt x="969705" y="0"/>
                </a:lnTo>
                <a:lnTo>
                  <a:pt x="904875" y="141890"/>
                </a:lnTo>
                <a:lnTo>
                  <a:pt x="1021020" y="141890"/>
                </a:lnTo>
                <a:close/>
                <a:moveTo>
                  <a:pt x="1266825" y="0"/>
                </a:moveTo>
                <a:lnTo>
                  <a:pt x="1150680" y="0"/>
                </a:lnTo>
                <a:lnTo>
                  <a:pt x="1085850" y="141890"/>
                </a:lnTo>
                <a:lnTo>
                  <a:pt x="1201995" y="141890"/>
                </a:lnTo>
                <a:close/>
                <a:moveTo>
                  <a:pt x="1447800" y="0"/>
                </a:moveTo>
                <a:lnTo>
                  <a:pt x="1331655" y="0"/>
                </a:lnTo>
                <a:lnTo>
                  <a:pt x="1266825" y="141890"/>
                </a:lnTo>
                <a:lnTo>
                  <a:pt x="1382970" y="141890"/>
                </a:lnTo>
                <a:close/>
                <a:moveTo>
                  <a:pt x="1628775" y="0"/>
                </a:moveTo>
                <a:lnTo>
                  <a:pt x="1512630" y="0"/>
                </a:lnTo>
                <a:lnTo>
                  <a:pt x="1447800" y="141890"/>
                </a:lnTo>
                <a:lnTo>
                  <a:pt x="1563945" y="141890"/>
                </a:lnTo>
                <a:close/>
                <a:moveTo>
                  <a:pt x="1809750" y="0"/>
                </a:moveTo>
                <a:lnTo>
                  <a:pt x="1693605" y="0"/>
                </a:lnTo>
                <a:lnTo>
                  <a:pt x="1628775" y="141890"/>
                </a:lnTo>
                <a:lnTo>
                  <a:pt x="1744920" y="141890"/>
                </a:lnTo>
                <a:close/>
                <a:moveTo>
                  <a:pt x="1990725" y="0"/>
                </a:moveTo>
                <a:lnTo>
                  <a:pt x="1874580" y="0"/>
                </a:lnTo>
                <a:lnTo>
                  <a:pt x="1809750" y="141890"/>
                </a:lnTo>
                <a:lnTo>
                  <a:pt x="1925895" y="141890"/>
                </a:lnTo>
                <a:close/>
                <a:moveTo>
                  <a:pt x="2171700" y="0"/>
                </a:moveTo>
                <a:lnTo>
                  <a:pt x="2055555" y="0"/>
                </a:lnTo>
                <a:lnTo>
                  <a:pt x="1990725" y="141890"/>
                </a:lnTo>
                <a:lnTo>
                  <a:pt x="2106870" y="141890"/>
                </a:lnTo>
                <a:close/>
                <a:moveTo>
                  <a:pt x="2352675" y="0"/>
                </a:moveTo>
                <a:lnTo>
                  <a:pt x="2236530" y="0"/>
                </a:lnTo>
                <a:lnTo>
                  <a:pt x="2171700" y="141890"/>
                </a:lnTo>
                <a:lnTo>
                  <a:pt x="2287845" y="141890"/>
                </a:lnTo>
                <a:close/>
                <a:moveTo>
                  <a:pt x="2533650" y="0"/>
                </a:moveTo>
                <a:lnTo>
                  <a:pt x="2417505" y="0"/>
                </a:lnTo>
                <a:lnTo>
                  <a:pt x="2352675" y="141890"/>
                </a:lnTo>
                <a:lnTo>
                  <a:pt x="2468820" y="141890"/>
                </a:lnTo>
                <a:close/>
                <a:moveTo>
                  <a:pt x="2714625" y="0"/>
                </a:moveTo>
                <a:lnTo>
                  <a:pt x="2598480" y="0"/>
                </a:lnTo>
                <a:lnTo>
                  <a:pt x="2533650" y="141890"/>
                </a:lnTo>
                <a:lnTo>
                  <a:pt x="2649795" y="141890"/>
                </a:lnTo>
                <a:close/>
                <a:moveTo>
                  <a:pt x="2895600" y="0"/>
                </a:moveTo>
                <a:lnTo>
                  <a:pt x="2779455" y="0"/>
                </a:lnTo>
                <a:lnTo>
                  <a:pt x="2714625" y="141890"/>
                </a:lnTo>
                <a:lnTo>
                  <a:pt x="2830770" y="141890"/>
                </a:lnTo>
                <a:close/>
                <a:moveTo>
                  <a:pt x="3076575" y="0"/>
                </a:moveTo>
                <a:lnTo>
                  <a:pt x="2960430" y="0"/>
                </a:lnTo>
                <a:lnTo>
                  <a:pt x="2895600" y="141890"/>
                </a:lnTo>
                <a:lnTo>
                  <a:pt x="3011745" y="141890"/>
                </a:lnTo>
                <a:close/>
                <a:moveTo>
                  <a:pt x="3257550" y="0"/>
                </a:moveTo>
                <a:lnTo>
                  <a:pt x="3141405" y="0"/>
                </a:lnTo>
                <a:lnTo>
                  <a:pt x="3076575" y="141890"/>
                </a:lnTo>
                <a:lnTo>
                  <a:pt x="3192720" y="141890"/>
                </a:lnTo>
                <a:close/>
                <a:moveTo>
                  <a:pt x="3438525" y="0"/>
                </a:moveTo>
                <a:lnTo>
                  <a:pt x="3322380" y="0"/>
                </a:lnTo>
                <a:lnTo>
                  <a:pt x="3257550" y="141890"/>
                </a:lnTo>
                <a:lnTo>
                  <a:pt x="3373695" y="141890"/>
                </a:lnTo>
                <a:close/>
                <a:moveTo>
                  <a:pt x="3619500" y="0"/>
                </a:moveTo>
                <a:lnTo>
                  <a:pt x="3503355" y="0"/>
                </a:lnTo>
                <a:lnTo>
                  <a:pt x="3438525" y="141890"/>
                </a:lnTo>
                <a:lnTo>
                  <a:pt x="3554670" y="141890"/>
                </a:lnTo>
                <a:close/>
                <a:moveTo>
                  <a:pt x="3800475" y="0"/>
                </a:moveTo>
                <a:lnTo>
                  <a:pt x="3684330" y="0"/>
                </a:lnTo>
                <a:lnTo>
                  <a:pt x="3619500" y="141890"/>
                </a:lnTo>
                <a:lnTo>
                  <a:pt x="3735645" y="141890"/>
                </a:lnTo>
                <a:close/>
                <a:moveTo>
                  <a:pt x="3981450" y="0"/>
                </a:moveTo>
                <a:lnTo>
                  <a:pt x="3865305" y="0"/>
                </a:lnTo>
                <a:lnTo>
                  <a:pt x="3800475" y="141890"/>
                </a:lnTo>
                <a:lnTo>
                  <a:pt x="3916620" y="141890"/>
                </a:lnTo>
                <a:close/>
                <a:moveTo>
                  <a:pt x="4162425" y="0"/>
                </a:moveTo>
                <a:lnTo>
                  <a:pt x="4046280" y="0"/>
                </a:lnTo>
                <a:lnTo>
                  <a:pt x="3981450" y="141890"/>
                </a:lnTo>
                <a:lnTo>
                  <a:pt x="4097595" y="141890"/>
                </a:lnTo>
                <a:close/>
                <a:moveTo>
                  <a:pt x="4343400" y="0"/>
                </a:moveTo>
                <a:lnTo>
                  <a:pt x="4227255" y="0"/>
                </a:lnTo>
                <a:lnTo>
                  <a:pt x="4162425" y="141890"/>
                </a:lnTo>
                <a:lnTo>
                  <a:pt x="4278570" y="141890"/>
                </a:lnTo>
                <a:close/>
                <a:moveTo>
                  <a:pt x="4524375" y="0"/>
                </a:moveTo>
                <a:lnTo>
                  <a:pt x="4408230" y="0"/>
                </a:lnTo>
                <a:lnTo>
                  <a:pt x="4343400" y="141890"/>
                </a:lnTo>
                <a:lnTo>
                  <a:pt x="4459545" y="141890"/>
                </a:lnTo>
                <a:close/>
                <a:moveTo>
                  <a:pt x="4705350" y="0"/>
                </a:moveTo>
                <a:lnTo>
                  <a:pt x="4589205" y="0"/>
                </a:lnTo>
                <a:lnTo>
                  <a:pt x="4524375" y="141890"/>
                </a:lnTo>
                <a:lnTo>
                  <a:pt x="4640520" y="141890"/>
                </a:lnTo>
                <a:close/>
                <a:moveTo>
                  <a:pt x="4886325" y="0"/>
                </a:moveTo>
                <a:lnTo>
                  <a:pt x="4770180" y="0"/>
                </a:lnTo>
                <a:lnTo>
                  <a:pt x="4705350" y="141890"/>
                </a:lnTo>
                <a:lnTo>
                  <a:pt x="4821495" y="141890"/>
                </a:lnTo>
                <a:close/>
                <a:moveTo>
                  <a:pt x="5067300" y="0"/>
                </a:moveTo>
                <a:lnTo>
                  <a:pt x="4951155" y="0"/>
                </a:lnTo>
                <a:lnTo>
                  <a:pt x="4886325" y="141890"/>
                </a:lnTo>
                <a:lnTo>
                  <a:pt x="5002470" y="141890"/>
                </a:lnTo>
                <a:close/>
                <a:moveTo>
                  <a:pt x="5248275" y="0"/>
                </a:moveTo>
                <a:lnTo>
                  <a:pt x="5132130" y="0"/>
                </a:lnTo>
                <a:lnTo>
                  <a:pt x="5067300" y="141890"/>
                </a:lnTo>
                <a:lnTo>
                  <a:pt x="5183445" y="141890"/>
                </a:lnTo>
                <a:close/>
                <a:moveTo>
                  <a:pt x="5429250" y="0"/>
                </a:moveTo>
                <a:lnTo>
                  <a:pt x="5313105" y="0"/>
                </a:lnTo>
                <a:lnTo>
                  <a:pt x="5248275" y="141890"/>
                </a:lnTo>
                <a:lnTo>
                  <a:pt x="5364420" y="141890"/>
                </a:lnTo>
                <a:close/>
                <a:moveTo>
                  <a:pt x="5610225" y="0"/>
                </a:moveTo>
                <a:lnTo>
                  <a:pt x="5494080" y="0"/>
                </a:lnTo>
                <a:lnTo>
                  <a:pt x="5429250" y="141890"/>
                </a:lnTo>
                <a:lnTo>
                  <a:pt x="5545395" y="141890"/>
                </a:lnTo>
                <a:close/>
                <a:moveTo>
                  <a:pt x="5791200" y="0"/>
                </a:moveTo>
                <a:lnTo>
                  <a:pt x="5675055" y="0"/>
                </a:lnTo>
                <a:lnTo>
                  <a:pt x="5610225" y="141890"/>
                </a:lnTo>
                <a:lnTo>
                  <a:pt x="5726370" y="141890"/>
                </a:lnTo>
                <a:close/>
                <a:moveTo>
                  <a:pt x="12276701" y="0"/>
                </a:moveTo>
                <a:lnTo>
                  <a:pt x="5856030" y="0"/>
                </a:lnTo>
                <a:lnTo>
                  <a:pt x="5791200" y="141890"/>
                </a:lnTo>
                <a:lnTo>
                  <a:pt x="12276701" y="141890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公众号：陈西设计之家。微信搜索即可">
            <a:extLst>
              <a:ext uri="{FF2B5EF4-FFF2-40B4-BE49-F238E27FC236}">
                <a16:creationId xmlns:a16="http://schemas.microsoft.com/office/drawing/2014/main" id="{510E9924-AEA0-96EC-4C12-4F6D306289F3}"/>
              </a:ext>
            </a:extLst>
          </p:cNvPr>
          <p:cNvSpPr/>
          <p:nvPr/>
        </p:nvSpPr>
        <p:spPr>
          <a:xfrm>
            <a:off x="0" y="0"/>
            <a:ext cx="9144000" cy="8920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3200" dirty="0">
                <a:solidFill>
                  <a:prstClr val="white"/>
                </a:solidFill>
                <a:latin typeface="Harrington" pitchFamily="82" charset="0"/>
                <a:ea typeface="微软雅黑" panose="020B0503020204020204" charset="-122"/>
              </a:rPr>
              <a:t> HTML Tables-HTML Table Borders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92CD49-C37D-1F4B-4298-63F5693DE94D}"/>
              </a:ext>
            </a:extLst>
          </p:cNvPr>
          <p:cNvGrpSpPr/>
          <p:nvPr/>
        </p:nvGrpSpPr>
        <p:grpSpPr>
          <a:xfrm rot="1637247">
            <a:off x="8817330" y="-227042"/>
            <a:ext cx="780393" cy="993228"/>
            <a:chOff x="11813294" y="-416858"/>
            <a:chExt cx="1040524" cy="99322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33F586-E235-CB2A-B283-6730BEB5B2D3}"/>
                </a:ext>
              </a:extLst>
            </p:cNvPr>
            <p:cNvSpPr/>
            <p:nvPr/>
          </p:nvSpPr>
          <p:spPr>
            <a:xfrm>
              <a:off x="11813294" y="-85782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79B63A-7B31-3EF2-7287-55482D653CCE}"/>
                </a:ext>
              </a:extLst>
            </p:cNvPr>
            <p:cNvSpPr/>
            <p:nvPr/>
          </p:nvSpPr>
          <p:spPr>
            <a:xfrm>
              <a:off x="12002480" y="-142940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95DEBBF-AE9C-DCCB-6090-2319F9DBFB55}"/>
                </a:ext>
              </a:extLst>
            </p:cNvPr>
            <p:cNvSpPr/>
            <p:nvPr/>
          </p:nvSpPr>
          <p:spPr>
            <a:xfrm>
              <a:off x="11907887" y="-416858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B75526-8E43-D511-DA54-B8AC39947698}"/>
                </a:ext>
              </a:extLst>
            </p:cNvPr>
            <p:cNvSpPr/>
            <p:nvPr/>
          </p:nvSpPr>
          <p:spPr>
            <a:xfrm>
              <a:off x="12191666" y="-331076"/>
              <a:ext cx="662152" cy="662152"/>
            </a:xfrm>
            <a:prstGeom prst="rect">
              <a:avLst/>
            </a:prstGeom>
            <a:noFill/>
            <a:ln w="635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5F4DF0F8-EA23-90EF-9AE5-8F0224697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93" y="188071"/>
            <a:ext cx="1709942" cy="47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3E985B-E258-8539-37F9-13D4A60F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5" y="1109542"/>
            <a:ext cx="8847910" cy="1158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Collapsed Table Borders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avoid having double borders like in the example above, set the CSS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to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will make the borders collapse into a single border: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CA370B-0E44-F1D6-83DB-D4E33EC81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57" y="2385777"/>
            <a:ext cx="3590925" cy="12096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A8114AD-65D5-1C60-EA8B-0B65A5DAC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3" y="3529641"/>
            <a:ext cx="8688247" cy="146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99EC7A1-927F-4A3F-89AF-49A4897A019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IJWnk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CVp5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IJWnk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glae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glae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glae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glaeSp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glaeSr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g1aeSuXa0CvvDAAAOhwAABcAAAB1bml2ZXJzYWwvdW5pdmVyc2FsLnBuZ+2Ze1QT177HB/F1rIC2Uqgg2NpbWqsgeCS8Eq4FROsBjQpIIaSIyOEVBDKE8IpLK4i8bKs8DSgWCCYkIvJwIlBFySkBIos8gDCkmpJAAokQQgiv3MGee9ZdZ617/79r8cc8fp+99vx++zd7f/ee2bmn/X1Ntu3eBgCAyYnj3mcAwBgEgA2vt25GCIoW/BtyMUo+4/sNwOy3nkSMjVFH/Y4CQGPRB8vhmxD7L5ePBycDwIfEtcNo7JJtKgBY8U54Hz2XGjYN8+hfa1c4M0so/ZY5s4nAy5/Cu0ifTfds+3iXOdbi1bZN2FvCO2d2viq4ce8D85Avz9/ce+ahFX3vOdKqvX4+c3FlNEs1SsqiJiclhM04vtvrWlb2+eET/jLypZ+SI4+Y4DO1AsXPpzDBmXMDvlFjFEMmEg/h8cDfBbGCeM3lIwrMytxgyiUEFp7Uii37q1V5Dh1/t9sIAL+7BHCoPnCrJEvsjxT/mkivZJ/hXEzZZwQALgRBchBm+V1XyudIEachTfUtagMAXNlebQoAe0tpxgCw9QsFUnQ11w3B36/jdbyO1/E6XsfreB2v43W8jtfxOl7H/+8wTr+oZAUhdxc/BJHzc+89APCfh7BbAGDH3/jIx/HGj/4v3G8O4rP04wpBEB6H1v/xM93XhnwR5KF11lQIDxoUWcKV6WLEWaHgWR8cr66lLeHD0iZr2lu4sSPlUb0SHOkmZMiZ+qn9gaqJhwmBKYaVaSo6EKQos0hcpB5HJi3yxIxQ7Syw4vHmONiJF1P+RDbkg65lHzB0zBdC8sp0Zvs1DlNFavWw0L7Nc6ic7D64sijqDFv7RSDCrfa7qxlZOraEqu+yXb0Mp5rKEyhLYgFoGIll4Q4TskJjIPIow6bJEZZXUbL62hL1zCIlJP9H5Gh3y6QN8pACLhmrwVs5SP16xlIB/4DpfJdX96yyDEuSVi6aHg2RTx1Ft5S0d0WraScPyiAJPBvqHW8tSeIejLLqgRdq3FVtUoi7f6tydtuN2cGq1bkpouueHKyy4wJTqHeg6Ln08KA3f7XJSxLHtzaYzJaz/GPHygn5dLnP9TMFVnI52R1O/sOJEDFIbGaAK9pQ5owmo2T8dfqCEpou2PL7Lr7tflvK8sz8iuo2kYtRylz/Q2uJl9nW6AohlX/NRLH8Wcy+Nmem8onzT+zoS+Yb4c2k6bIy1C9KKOUpxp4pXLI+3lzy8Btmv0NX3YYOG7ob/lOMTdPO6xFQGiYf3Wp+QhPWXLX8h128pamycp+8veC77MQsJJheqT6DRmPvTF8wa0bZAIRf3DbUpFe5H4Ef8yCyvx9aCD+uyqG51yWWjjB3BmIPJZSyIk7BBWeLfpttpC/UD0bGifSNFg0vYr0DXg2U1ubLvTYNJrFCVp5NNuJ01q7qeL4+rZJQQXgJZwxHvnfT+N7NIiNAZ4N0m/EqUHO3fCTlKYMnyoU+2G01BLcFT/+lTHebuP/z7rG9pqz0qWP8g8Z1SMNo+ZM5iVR4TlwdjSSzurVRSRSrJD5EFsdrgmAFfMi/n1q37ArVEPb0IrFj92QPHzR0eMObCkymCKNxT7Fouol+t8MEgaFqZJdhRTjKTpCtXKt4d9biGhECDyFpD9AmWEHgIzMs6WiEMdsKxf8UVNbW36PznMCqmrePFDt6XH+R8/iCcekOrhOllhA4WNRlwV14FoJzZsYOzZVBfrwf88a6mYPIQG1zHcvUwfOZ07dBZbiwL7lnLF3dnoKeUtT6wElD4KgPkZuMZXvjNokh1k3WaUv8accDqBbX/O945ihpYz3nwg8hPmfR9ubwvme+fwgmb1SRK6FK1+L9v8jIxeFHxPPWrrx4viapaikpDqtDxn9rScIi9TXsDFg3eVG85hoVwleMCvlt3FzFMx94k2Dz7ND5sCjyhPiQKTt0JCUztPI7EZga8clOVHfA8YLEZlJcKIaC7dna4QgvDxUAdK6SePaQQDqGC+tPtwKp+3aRnjpUvJithkRSN+3JaVvDAmdEtApxT5LEwOVe+1n1Bwqzeyd5mKUpwYx2DFOUPn4nKPAUWstXtHauTAuVX1GWpbasMF9qlfwrEHeE6V8ibZlcCzGqAnJoztdESjHCJD6v2VqbXNctWqRrNGkHwHaQHF/XqzlAjcJtt9BnUGnGpsx0dIrC4k0QPlNrYC0rKQ69dVRVi9Hv5wVR9ZCuCddgdWyIv6SA3qzoJJI0tNZXuNtzrKIkfZdBz6NU4jBXo23hxVJQE3c425Wx/4mM221byL7fHfROeJrrUdy6gZXdiHE2AdOP9JGpOg1YberSptK6xO0uHuz705Fl5rvnW6bThzExlvex+2Uy7jF+332s0fwrC/xdHOYCI1ufVrw6W9J51++wehOdHEt7VFEHB7T6X4I9xPn3ixNCW+wV3Qv9pXXF7BcE72mnMM4i/ETV/6DSCnYb9uYbbRG12+T4dVlKqCmQePOVCOInkpTgLqcvu8ea3CQ+OLKyobXf3vb+2a7aQ5+ks2RXrIyG9xQ/zSNQkW7fUpbT2CvPhZyE0tKsp6bc+9XM/+2x/PaiaXr2zaKbeU4XGuYPCBZc3fZ/25NUnoiGD+X0DrFRmCJUdRT5uIwJgU5K2XBt9ndCKKE5ozkqHsc/mBNZWnCrIXxMg3I/x79DoMZ9pnBeWJIYOtIWJ+t4lTuaIEY3qAFEyrCirtrwfLW/Oxxv/KujYowz30ywxM86VkdsDDYxd9eSoZFaKqvOnuVS1pf+5th2YXRfiNeeSpduNT3ErolQGR9DW0IXs4uTcfw+bnDMU5my3IzNmNG0HeWvcP45jAbrv6fbKR2yZvIEEUXolrS3uXbMmXddZizVM01/U/TLPXH/1va5f+wreqKOXKKFj51FvYi0HHCcbyv4NXjz30zELy6ubvgxcWJ81uoz3UDDz8EonvOR/HHLKmNGVayl8tKyB09Uv5cRvnFmmfwinCHhFkJpBKLy4kfY1ncsykosqINJVddD0FgRWVYW1V9bHx1bqYKuGBTv8+AKZ4xMIpJTOFCR0DHcUTL9INvvaGM+5GRaEZq1NG4f7qSeCSEdf/uvlDdaaypbds/nQiNewV5+7pwplzmiyzm+IPlBiF3FDej6yEckdbuu5VPR//BDnbF46dgr7eZJnwyuqQHdrirjcaanOMCk4mp1HpQ4cdFkHzFmwrQzNEw35BXUlZQg6YC0ju/96TGilkXLYizKQXp6IFBZJ/Sp1xzhnVdte5sIj+/ABvFyCZlx+xRfaItKlI96ItviNU1VK3HaWa4DaxWZrz+UXbcIc3HvLdYqLEJ1acO+urTQuqyjhZ0MUCrChb3PvXa8BF+5lHfs21cva9se6t6VX9Kb3DH/CtTfaHfr7PfA+/S3ZWzkkUFlhLCvyQ9mjS/Sug4pZxtLGrqLIs8/jI6h8vXjb4qlaTFiSqizUO1jTKLJv0HbQdrGAloF3+IeP2qieCDQTCVO6Mys7XfgeM699qJvsUm9V7C5EG/hFEpPb596kI4mnOnkK0ouogiD6h/WhnUprttAP8lvyENeeT2i1LoRsDGv4mMQ5dXq0cRWQco4h+fWcQGT3K00riw6BjU53SrJgokXJz7LjgVZJZn/PQ8VwnRWx0gHi/qYgF6biIaTeWgRMweXC/22hzSa6Me4Y7+hJwkKSWhvphZKRT7bRYowh6WJsKKcNe3+PHV5hiPWtZwVNFxbC+RhAttDHV5yjYa8bds6+wttgX+m1WMt5r3Po6oyU+7zRDWTwueI1p/LRCpPuw3l0CqIOXghkoedj5ZDqV0OTeDOrmZIxMUQXlacg48hin2rGnNW0M6hVhP0UbBH3QRMksSXUPDVhDOG8ntL1bdRY6nSGADJ9MJi9e1F0ebkL289yLNkCtrD5rGcXBLrNy5xIGIAEcPRG7reiNcHlxD3/FBZC3cMWwKFpJZ0vjVMnqK4ia/gjomdPRHpDeJ5GjKstlu3rhmiTdtFiwJWlqAjbD5xwutbBaR0Xuscf7VYMYAcJsZLeFDHqJ2Uoc3lKxSicmoPWE9BDzX/oGarOwRdZp6j3SF1tQ1kSLlhta7QwhNpFE4eaZ1nCnDe8j3xrdwU/VfqRo+Xtg+Q9dNLu2HM16qfT2Fcl+Lga2aYoWOj73oP8+76nR0UesCgEfArmW974JTjVAps7yl41BDp9me9JFpnm+0L8upN/I+BVSx6V7+C+AmxU9+X0G96kp541RS44nV8RDb2qkM87jk/LuE8rVZx3vahJKHoxYkHUQbF94ElgjaCDbJetzrx72vwR19LMjR+7mv7U9JANGkcaVasL2JdHn0oZy4jMkr4l8VYPTwUgqzYb9W4MbObaPQ3S+rOhPebYW3nOgvexPAFiNB5MjpW5sUpX6xtpDEVzYoWgwldYDBafLi/wOJjYy8EAyd8/L2Z33x/9b8AUEsDBBQAAgAIAINWnkrorqHoSgAAAGoAAAAbAAAAdW5pdmVyc2FsL3VuaXZlcnNhbC5wbmcueG1ss7GvyM1RKEstKs7Mz7NVMtQzULK34+WyKShKLctMLVeoAIoZ6RlAgJJCJSq3PDOlJMNWycLMECGWkZqZnlFiq2RmYgYX1AcaCQBQSwECAAAUAAIACACCVp5KFQ6tKGQEAAAHEQAAHQAAAAAAAAABAAAAAAAAAAAAdW5pdmVyc2FsL2NvbW1vbl9tZXNzYWdlcy5sbmdQSwECAAAUAAIACACCVp5KCH4LIykDAACGDAAAJwAAAAAAAAABAAAAAACfBAAAdW5pdmVyc2FsL2ZsYXNoX3B1Ymxpc2hpbmdfc2V0dGluZ3MueG1sUEsBAgAAFAACAAgAglaeSrX8CWS6AgAAVQoAACEAAAAAAAAAAQAAAAAADQgAAHVuaXZlcnNhbC9mbGFzaF9za2luX3NldHRpbmdzLnhtbFBLAQIAABQAAgAIAIJWnkoqlg9n/gIAAJcLAAAmAAAAAAAAAAEAAAAAAAYLAAB1bml2ZXJzYWwvaHRtbF9wdWJsaXNoaW5nX3NldHRpbmdzLnhtbFBLAQIAABQAAgAIAIJWnkpocVKRmgEAAB8GAAAfAAAAAAAAAAEAAAAAAEgOAAB1bml2ZXJzYWwvaHRtbF9za2luX3NldHRpbmdzLmpzUEsBAgAAFAACAAgAglaeSj08L9HBAAAA5QEAABoAAAAAAAAAAQAAAAAAHxAAAHVuaXZlcnNhbC9pMThuX3ByZXNldHMueG1sUEsBAgAAFAACAAgAglaeSpr5lmRrAAAAawAAABwAAAAAAAAAAQAAAAAAGBEAAHVuaXZlcnNhbC9sb2NhbF9zZXR0aW5ncy54bWxQSwECAAAUAAIACABElFdHI7RO+/sCAACwCAAAFAAAAAAAAAABAAAAAAC9EQAAdW5pdmVyc2FsL3BsYXllci54bWxQSwECAAAUAAIACACCVp5KsIcj9GwBAAD3AgAAKQAAAAAAAAABAAAAAADqFAAAdW5pdmVyc2FsL3NraW5fY3VzdG9taXphdGlvbl9zZXR0aW5ncy54bWxQSwECAAAUAAIACACDVp5K5drQK+8MAAA6HAAAFwAAAAAAAAAAAAAAAACdFgAAdW5pdmVyc2FsL3VuaXZlcnNhbC5wbmdQSwECAAAUAAIACACDVp5K6K6h6EoAAABqAAAAGwAAAAAAAAABAAAAAADBIwAAdW5pdmVyc2FsL3VuaXZlcnNhbC5wbmcueG1sUEsFBgAAAAALAAsASQMAAEQkAAAAAA=="/>
  <p:tag name="ISPRING_PRESENTATION_TITLE" val="1212"/>
</p:tagLst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61816</TotalTime>
  <Words>1762</Words>
  <Application>Microsoft Office PowerPoint</Application>
  <PresentationFormat>全屏显示(4:3)</PresentationFormat>
  <Paragraphs>218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Arial Unicode MS</vt:lpstr>
      <vt:lpstr>Bebas</vt:lpstr>
      <vt:lpstr>等线</vt:lpstr>
      <vt:lpstr>等线 Light</vt:lpstr>
      <vt:lpstr>黑体</vt:lpstr>
      <vt:lpstr>微软雅黑</vt:lpstr>
      <vt:lpstr>Arial</vt:lpstr>
      <vt:lpstr>Broadway</vt:lpstr>
      <vt:lpstr>Calibri</vt:lpstr>
      <vt:lpstr>Calibri Light</vt:lpstr>
      <vt:lpstr>Consolas</vt:lpstr>
      <vt:lpstr>Harrington</vt:lpstr>
      <vt:lpstr>Segoe UI</vt:lpstr>
      <vt:lpstr>Verdana</vt:lpstr>
      <vt:lpstr>Nordri ToolsTheme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小二的PPT</dc:creator>
  <cp:keywords>51PPT模板网;www.51pptmoban.com</cp:keywords>
  <cp:lastModifiedBy>soapy</cp:lastModifiedBy>
  <cp:revision>703</cp:revision>
  <cp:lastPrinted>2024-12-03T06:11:19Z</cp:lastPrinted>
  <dcterms:created xsi:type="dcterms:W3CDTF">2017-05-03T04:43:56Z</dcterms:created>
  <dcterms:modified xsi:type="dcterms:W3CDTF">2024-12-03T14:15:01Z</dcterms:modified>
</cp:coreProperties>
</file>