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82" r:id="rId2"/>
  </p:sldMasterIdLst>
  <p:notesMasterIdLst>
    <p:notesMasterId r:id="rId58"/>
  </p:notesMasterIdLst>
  <p:sldIdLst>
    <p:sldId id="299" r:id="rId3"/>
    <p:sldId id="361" r:id="rId4"/>
    <p:sldId id="321" r:id="rId5"/>
    <p:sldId id="767" r:id="rId6"/>
    <p:sldId id="768" r:id="rId7"/>
    <p:sldId id="769" r:id="rId8"/>
    <p:sldId id="770" r:id="rId9"/>
    <p:sldId id="771" r:id="rId10"/>
    <p:sldId id="772" r:id="rId11"/>
    <p:sldId id="773" r:id="rId12"/>
    <p:sldId id="775" r:id="rId13"/>
    <p:sldId id="774" r:id="rId14"/>
    <p:sldId id="776" r:id="rId15"/>
    <p:sldId id="778" r:id="rId16"/>
    <p:sldId id="777" r:id="rId17"/>
    <p:sldId id="779" r:id="rId18"/>
    <p:sldId id="781" r:id="rId19"/>
    <p:sldId id="782" r:id="rId20"/>
    <p:sldId id="783" r:id="rId21"/>
    <p:sldId id="784" r:id="rId22"/>
    <p:sldId id="785" r:id="rId23"/>
    <p:sldId id="786" r:id="rId24"/>
    <p:sldId id="788" r:id="rId25"/>
    <p:sldId id="789" r:id="rId26"/>
    <p:sldId id="792" r:id="rId27"/>
    <p:sldId id="791" r:id="rId28"/>
    <p:sldId id="790" r:id="rId29"/>
    <p:sldId id="793" r:id="rId30"/>
    <p:sldId id="827" r:id="rId31"/>
    <p:sldId id="828" r:id="rId32"/>
    <p:sldId id="829" r:id="rId33"/>
    <p:sldId id="794" r:id="rId34"/>
    <p:sldId id="798" r:id="rId35"/>
    <p:sldId id="797" r:id="rId36"/>
    <p:sldId id="799" r:id="rId37"/>
    <p:sldId id="802" r:id="rId38"/>
    <p:sldId id="801" r:id="rId39"/>
    <p:sldId id="803" r:id="rId40"/>
    <p:sldId id="804" r:id="rId41"/>
    <p:sldId id="809" r:id="rId42"/>
    <p:sldId id="808" r:id="rId43"/>
    <p:sldId id="807" r:id="rId44"/>
    <p:sldId id="806" r:id="rId45"/>
    <p:sldId id="805" r:id="rId46"/>
    <p:sldId id="812" r:id="rId47"/>
    <p:sldId id="810" r:id="rId48"/>
    <p:sldId id="813" r:id="rId49"/>
    <p:sldId id="814" r:id="rId50"/>
    <p:sldId id="815" r:id="rId51"/>
    <p:sldId id="817" r:id="rId52"/>
    <p:sldId id="818" r:id="rId53"/>
    <p:sldId id="730" r:id="rId54"/>
    <p:sldId id="826" r:id="rId55"/>
    <p:sldId id="556" r:id="rId56"/>
    <p:sldId id="316" r:id="rId57"/>
  </p:sldIdLst>
  <p:sldSz cx="9144000" cy="6858000" type="screen4x3"/>
  <p:notesSz cx="9926638" cy="6797675"/>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1E1"/>
    <a:srgbClr val="255D8F"/>
    <a:srgbClr val="1F4E79"/>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7" autoAdjust="0"/>
    <p:restoredTop sz="89708" autoAdjust="0"/>
  </p:normalViewPr>
  <p:slideViewPr>
    <p:cSldViewPr snapToGrid="0">
      <p:cViewPr varScale="1">
        <p:scale>
          <a:sx n="99" d="100"/>
          <a:sy n="99" d="100"/>
        </p:scale>
        <p:origin x="1404" y="276"/>
      </p:cViewPr>
      <p:guideLst>
        <p:guide orient="horz" pos="2160"/>
        <p:guide pos="2880"/>
      </p:guideLst>
    </p:cSldViewPr>
  </p:slideViewPr>
  <p:notesTextViewPr>
    <p:cViewPr>
      <p:scale>
        <a:sx n="1" d="1"/>
        <a:sy n="1" d="1"/>
      </p:scale>
      <p:origin x="0" y="0"/>
    </p:cViewPr>
  </p:notesTextViewPr>
  <p:notesViewPr>
    <p:cSldViewPr snapToGrid="0" showGuides="1">
      <p:cViewPr varScale="1">
        <p:scale>
          <a:sx n="83" d="100"/>
          <a:sy n="83" d="100"/>
        </p:scale>
        <p:origin x="-3828" y="-102"/>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F0032C73-79F2-46D0-A3AE-E27C1B8290C3}" type="datetimeFigureOut">
              <a:rPr lang="zh-CN" altLang="en-US" smtClean="0"/>
              <a:pPr/>
              <a:t>2024/12/10</a:t>
            </a:fld>
            <a:endParaRPr lang="zh-CN" altLang="en-US"/>
          </a:p>
        </p:txBody>
      </p:sp>
      <p:sp>
        <p:nvSpPr>
          <p:cNvPr id="4" name="幻灯片图像占位符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BAC2DDC7-CF35-4BC5-8DFC-8088EDFD2E10}" type="slidenum">
              <a:rPr lang="zh-CN" altLang="en-US" smtClean="0"/>
              <a:pPr/>
              <a:t>‹#›</a:t>
            </a:fld>
            <a:endParaRPr lang="zh-CN" altLang="en-US"/>
          </a:p>
        </p:txBody>
      </p:sp>
    </p:spTree>
    <p:extLst>
      <p:ext uri="{BB962C8B-B14F-4D97-AF65-F5344CB8AC3E}">
        <p14:creationId xmlns:p14="http://schemas.microsoft.com/office/powerpoint/2010/main" val="408410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33763" y="849313"/>
            <a:ext cx="3059112" cy="229393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C2DDC7-CF35-4BC5-8DFC-8088EDFD2E10}" type="slidenum">
              <a:rPr lang="zh-CN" altLang="en-US" smtClean="0"/>
              <a:pPr/>
              <a:t>1</a:t>
            </a:fld>
            <a:endParaRPr lang="zh-CN" altLang="en-US"/>
          </a:p>
        </p:txBody>
      </p:sp>
    </p:spTree>
    <p:extLst>
      <p:ext uri="{BB962C8B-B14F-4D97-AF65-F5344CB8AC3E}">
        <p14:creationId xmlns:p14="http://schemas.microsoft.com/office/powerpoint/2010/main" val="13802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F62B9-575E-105C-3CD1-33DAA64BE53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F2A4F3-89B9-F53B-9E20-6F394D1DA0A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EBD93E4B-4C6B-660F-CF04-071D5AC7717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3007F9D-8979-BC6D-B92F-2C27BFE48F45}"/>
              </a:ext>
            </a:extLst>
          </p:cNvPr>
          <p:cNvSpPr>
            <a:spLocks noGrp="1"/>
          </p:cNvSpPr>
          <p:nvPr>
            <p:ph type="sldNum" sz="quarter" idx="10"/>
          </p:nvPr>
        </p:nvSpPr>
        <p:spPr/>
        <p:txBody>
          <a:bodyPr/>
          <a:lstStyle/>
          <a:p>
            <a:fld id="{BAC2DDC7-CF35-4BC5-8DFC-8088EDFD2E10}" type="slidenum">
              <a:rPr lang="zh-CN" altLang="en-US" smtClean="0"/>
              <a:pPr/>
              <a:t>11</a:t>
            </a:fld>
            <a:endParaRPr lang="zh-CN" altLang="en-US"/>
          </a:p>
        </p:txBody>
      </p:sp>
    </p:spTree>
    <p:extLst>
      <p:ext uri="{BB962C8B-B14F-4D97-AF65-F5344CB8AC3E}">
        <p14:creationId xmlns:p14="http://schemas.microsoft.com/office/powerpoint/2010/main" val="2317408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D98B3-4D23-806E-02D3-72BF29286F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FA23C9-B788-A985-2574-22F2EA7A055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6245158F-454B-84A3-7706-36CF76EC4C2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D2F2908-8D62-5323-0C4F-FB22CF17DF15}"/>
              </a:ext>
            </a:extLst>
          </p:cNvPr>
          <p:cNvSpPr>
            <a:spLocks noGrp="1"/>
          </p:cNvSpPr>
          <p:nvPr>
            <p:ph type="sldNum" sz="quarter" idx="10"/>
          </p:nvPr>
        </p:nvSpPr>
        <p:spPr/>
        <p:txBody>
          <a:bodyPr/>
          <a:lstStyle/>
          <a:p>
            <a:fld id="{BAC2DDC7-CF35-4BC5-8DFC-8088EDFD2E10}" type="slidenum">
              <a:rPr lang="zh-CN" altLang="en-US" smtClean="0"/>
              <a:pPr/>
              <a:t>12</a:t>
            </a:fld>
            <a:endParaRPr lang="zh-CN" altLang="en-US"/>
          </a:p>
        </p:txBody>
      </p:sp>
    </p:spTree>
    <p:extLst>
      <p:ext uri="{BB962C8B-B14F-4D97-AF65-F5344CB8AC3E}">
        <p14:creationId xmlns:p14="http://schemas.microsoft.com/office/powerpoint/2010/main" val="267088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F0D64-01A5-DDA6-29BF-36605FCF91A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4DC602-D556-8C79-2E6A-59AD3A79DA07}"/>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F5192D1A-DA9B-58AC-320A-FC63B887007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FB66330-7EC6-2F03-C4A8-4E4169A4CFE8}"/>
              </a:ext>
            </a:extLst>
          </p:cNvPr>
          <p:cNvSpPr>
            <a:spLocks noGrp="1"/>
          </p:cNvSpPr>
          <p:nvPr>
            <p:ph type="sldNum" sz="quarter" idx="10"/>
          </p:nvPr>
        </p:nvSpPr>
        <p:spPr/>
        <p:txBody>
          <a:bodyPr/>
          <a:lstStyle/>
          <a:p>
            <a:fld id="{BAC2DDC7-CF35-4BC5-8DFC-8088EDFD2E10}" type="slidenum">
              <a:rPr lang="zh-CN" altLang="en-US" smtClean="0"/>
              <a:pPr/>
              <a:t>13</a:t>
            </a:fld>
            <a:endParaRPr lang="zh-CN" altLang="en-US"/>
          </a:p>
        </p:txBody>
      </p:sp>
    </p:spTree>
    <p:extLst>
      <p:ext uri="{BB962C8B-B14F-4D97-AF65-F5344CB8AC3E}">
        <p14:creationId xmlns:p14="http://schemas.microsoft.com/office/powerpoint/2010/main" val="221151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47204-CB44-FE3E-C47A-82F642985B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6B68E91-4096-75F1-E625-0D45DF70CAC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194A6A12-D50B-05A3-DB7F-A2BBE8A96E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8D9A9DA-B020-3826-6255-AD352B124D94}"/>
              </a:ext>
            </a:extLst>
          </p:cNvPr>
          <p:cNvSpPr>
            <a:spLocks noGrp="1"/>
          </p:cNvSpPr>
          <p:nvPr>
            <p:ph type="sldNum" sz="quarter" idx="10"/>
          </p:nvPr>
        </p:nvSpPr>
        <p:spPr/>
        <p:txBody>
          <a:bodyPr/>
          <a:lstStyle/>
          <a:p>
            <a:fld id="{BAC2DDC7-CF35-4BC5-8DFC-8088EDFD2E10}" type="slidenum">
              <a:rPr lang="zh-CN" altLang="en-US" smtClean="0"/>
              <a:pPr/>
              <a:t>14</a:t>
            </a:fld>
            <a:endParaRPr lang="zh-CN" altLang="en-US"/>
          </a:p>
        </p:txBody>
      </p:sp>
    </p:spTree>
    <p:extLst>
      <p:ext uri="{BB962C8B-B14F-4D97-AF65-F5344CB8AC3E}">
        <p14:creationId xmlns:p14="http://schemas.microsoft.com/office/powerpoint/2010/main" val="298920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28DC-31A4-E2C8-6086-B8D8FB3515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CED6B0-1CB9-0A38-89F4-85B051EAF92B}"/>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B57AA668-50C9-5B3D-8F4F-C8D3814662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B1E8D53-150D-8E49-5D20-84E2536591E6}"/>
              </a:ext>
            </a:extLst>
          </p:cNvPr>
          <p:cNvSpPr>
            <a:spLocks noGrp="1"/>
          </p:cNvSpPr>
          <p:nvPr>
            <p:ph type="sldNum" sz="quarter" idx="10"/>
          </p:nvPr>
        </p:nvSpPr>
        <p:spPr/>
        <p:txBody>
          <a:bodyPr/>
          <a:lstStyle/>
          <a:p>
            <a:fld id="{BAC2DDC7-CF35-4BC5-8DFC-8088EDFD2E10}" type="slidenum">
              <a:rPr lang="zh-CN" altLang="en-US" smtClean="0"/>
              <a:pPr/>
              <a:t>15</a:t>
            </a:fld>
            <a:endParaRPr lang="zh-CN" altLang="en-US"/>
          </a:p>
        </p:txBody>
      </p:sp>
    </p:spTree>
    <p:extLst>
      <p:ext uri="{BB962C8B-B14F-4D97-AF65-F5344CB8AC3E}">
        <p14:creationId xmlns:p14="http://schemas.microsoft.com/office/powerpoint/2010/main" val="1332261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8076F-8AF9-70FE-368F-F1E4ACD2701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EDBF37-8A72-831C-DA3D-5B1CB0932281}"/>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C4DD49BA-D4F7-FC45-83CB-5BB56C3BF4D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058CDC8-2EEC-A7CA-004C-C28EA3BC44FB}"/>
              </a:ext>
            </a:extLst>
          </p:cNvPr>
          <p:cNvSpPr>
            <a:spLocks noGrp="1"/>
          </p:cNvSpPr>
          <p:nvPr>
            <p:ph type="sldNum" sz="quarter" idx="10"/>
          </p:nvPr>
        </p:nvSpPr>
        <p:spPr/>
        <p:txBody>
          <a:bodyPr/>
          <a:lstStyle/>
          <a:p>
            <a:fld id="{BAC2DDC7-CF35-4BC5-8DFC-8088EDFD2E10}" type="slidenum">
              <a:rPr lang="zh-CN" altLang="en-US" smtClean="0"/>
              <a:pPr/>
              <a:t>16</a:t>
            </a:fld>
            <a:endParaRPr lang="zh-CN" altLang="en-US"/>
          </a:p>
        </p:txBody>
      </p:sp>
    </p:spTree>
    <p:extLst>
      <p:ext uri="{BB962C8B-B14F-4D97-AF65-F5344CB8AC3E}">
        <p14:creationId xmlns:p14="http://schemas.microsoft.com/office/powerpoint/2010/main" val="2925814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B510-DB0E-A2B5-68E4-6E56EC7E02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CBE5CC-4D3E-0AA1-DD6B-9742ADE3E4C4}"/>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E0D096A8-C306-52FA-2340-5FE90730761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C0379AD-70D0-A677-D71D-A4E6A2F595D0}"/>
              </a:ext>
            </a:extLst>
          </p:cNvPr>
          <p:cNvSpPr>
            <a:spLocks noGrp="1"/>
          </p:cNvSpPr>
          <p:nvPr>
            <p:ph type="sldNum" sz="quarter" idx="10"/>
          </p:nvPr>
        </p:nvSpPr>
        <p:spPr/>
        <p:txBody>
          <a:bodyPr/>
          <a:lstStyle/>
          <a:p>
            <a:fld id="{BAC2DDC7-CF35-4BC5-8DFC-8088EDFD2E10}" type="slidenum">
              <a:rPr lang="zh-CN" altLang="en-US" smtClean="0"/>
              <a:pPr/>
              <a:t>17</a:t>
            </a:fld>
            <a:endParaRPr lang="zh-CN" altLang="en-US"/>
          </a:p>
        </p:txBody>
      </p:sp>
    </p:spTree>
    <p:extLst>
      <p:ext uri="{BB962C8B-B14F-4D97-AF65-F5344CB8AC3E}">
        <p14:creationId xmlns:p14="http://schemas.microsoft.com/office/powerpoint/2010/main" val="2019704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965E9-30EE-6EB9-75A6-D33FD035AF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8F32C7-14F0-5D0F-FC7D-EFDBC2BAE8B2}"/>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2F148F62-A468-0C3A-9233-FC11BA8817A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D93BAEF-F462-99C8-782A-04A769112450}"/>
              </a:ext>
            </a:extLst>
          </p:cNvPr>
          <p:cNvSpPr>
            <a:spLocks noGrp="1"/>
          </p:cNvSpPr>
          <p:nvPr>
            <p:ph type="sldNum" sz="quarter" idx="10"/>
          </p:nvPr>
        </p:nvSpPr>
        <p:spPr/>
        <p:txBody>
          <a:bodyPr/>
          <a:lstStyle/>
          <a:p>
            <a:fld id="{BAC2DDC7-CF35-4BC5-8DFC-8088EDFD2E10}" type="slidenum">
              <a:rPr lang="zh-CN" altLang="en-US" smtClean="0"/>
              <a:pPr/>
              <a:t>18</a:t>
            </a:fld>
            <a:endParaRPr lang="zh-CN" altLang="en-US"/>
          </a:p>
        </p:txBody>
      </p:sp>
    </p:spTree>
    <p:extLst>
      <p:ext uri="{BB962C8B-B14F-4D97-AF65-F5344CB8AC3E}">
        <p14:creationId xmlns:p14="http://schemas.microsoft.com/office/powerpoint/2010/main" val="314132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712DC-37EA-009D-4D8E-A631943D78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FE9F09-6648-12A6-49C4-5D5117D585F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67D9606A-57D4-227F-F551-24873593F64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5014D18-3612-87D8-C200-52943DDED548}"/>
              </a:ext>
            </a:extLst>
          </p:cNvPr>
          <p:cNvSpPr>
            <a:spLocks noGrp="1"/>
          </p:cNvSpPr>
          <p:nvPr>
            <p:ph type="sldNum" sz="quarter" idx="10"/>
          </p:nvPr>
        </p:nvSpPr>
        <p:spPr/>
        <p:txBody>
          <a:bodyPr/>
          <a:lstStyle/>
          <a:p>
            <a:fld id="{BAC2DDC7-CF35-4BC5-8DFC-8088EDFD2E10}" type="slidenum">
              <a:rPr lang="zh-CN" altLang="en-US" smtClean="0"/>
              <a:pPr/>
              <a:t>19</a:t>
            </a:fld>
            <a:endParaRPr lang="zh-CN" altLang="en-US"/>
          </a:p>
        </p:txBody>
      </p:sp>
    </p:spTree>
    <p:extLst>
      <p:ext uri="{BB962C8B-B14F-4D97-AF65-F5344CB8AC3E}">
        <p14:creationId xmlns:p14="http://schemas.microsoft.com/office/powerpoint/2010/main" val="3344226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96F29-D228-6E1F-71FD-5FAF7996A9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FE64AF-E0FB-009E-068F-7903514C003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159A8F51-056E-2416-9801-D8742AF1FE1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43A0903-C05D-21B8-E445-1FD2FC103B02}"/>
              </a:ext>
            </a:extLst>
          </p:cNvPr>
          <p:cNvSpPr>
            <a:spLocks noGrp="1"/>
          </p:cNvSpPr>
          <p:nvPr>
            <p:ph type="sldNum" sz="quarter" idx="10"/>
          </p:nvPr>
        </p:nvSpPr>
        <p:spPr/>
        <p:txBody>
          <a:bodyPr/>
          <a:lstStyle/>
          <a:p>
            <a:fld id="{BAC2DDC7-CF35-4BC5-8DFC-8088EDFD2E10}" type="slidenum">
              <a:rPr lang="zh-CN" altLang="en-US" smtClean="0"/>
              <a:pPr/>
              <a:t>20</a:t>
            </a:fld>
            <a:endParaRPr lang="zh-CN" altLang="en-US"/>
          </a:p>
        </p:txBody>
      </p:sp>
    </p:spTree>
    <p:extLst>
      <p:ext uri="{BB962C8B-B14F-4D97-AF65-F5344CB8AC3E}">
        <p14:creationId xmlns:p14="http://schemas.microsoft.com/office/powerpoint/2010/main" val="316552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33763" y="849313"/>
            <a:ext cx="3059112" cy="229393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C2DDC7-CF35-4BC5-8DFC-8088EDFD2E10}" type="slidenum">
              <a:rPr lang="zh-CN" altLang="en-US" smtClean="0"/>
              <a:pPr/>
              <a:t>3</a:t>
            </a:fld>
            <a:endParaRPr lang="zh-CN" altLang="en-US"/>
          </a:p>
        </p:txBody>
      </p:sp>
    </p:spTree>
    <p:extLst>
      <p:ext uri="{BB962C8B-B14F-4D97-AF65-F5344CB8AC3E}">
        <p14:creationId xmlns:p14="http://schemas.microsoft.com/office/powerpoint/2010/main" val="1595518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DCB78-AF35-5C1F-E491-9A89574C35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CBF40AF-E32F-CA00-469F-D0F20B413EC4}"/>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5E54A729-5D76-BE17-E31D-C11ECC09000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33F0122-C805-B358-DC4F-AF251A93C214}"/>
              </a:ext>
            </a:extLst>
          </p:cNvPr>
          <p:cNvSpPr>
            <a:spLocks noGrp="1"/>
          </p:cNvSpPr>
          <p:nvPr>
            <p:ph type="sldNum" sz="quarter" idx="10"/>
          </p:nvPr>
        </p:nvSpPr>
        <p:spPr/>
        <p:txBody>
          <a:bodyPr/>
          <a:lstStyle/>
          <a:p>
            <a:fld id="{BAC2DDC7-CF35-4BC5-8DFC-8088EDFD2E10}" type="slidenum">
              <a:rPr lang="zh-CN" altLang="en-US" smtClean="0"/>
              <a:pPr/>
              <a:t>21</a:t>
            </a:fld>
            <a:endParaRPr lang="zh-CN" altLang="en-US"/>
          </a:p>
        </p:txBody>
      </p:sp>
    </p:spTree>
    <p:extLst>
      <p:ext uri="{BB962C8B-B14F-4D97-AF65-F5344CB8AC3E}">
        <p14:creationId xmlns:p14="http://schemas.microsoft.com/office/powerpoint/2010/main" val="509647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13B9-4DD5-4C69-AD38-1AE8D901FD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E2206A-7880-2AD7-B1DC-6B96F3AB4EC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AEE01C0A-88DA-8663-AC52-D60CE0C5ACB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901EFDD-2E3E-94DC-3119-CB39E2BA2137}"/>
              </a:ext>
            </a:extLst>
          </p:cNvPr>
          <p:cNvSpPr>
            <a:spLocks noGrp="1"/>
          </p:cNvSpPr>
          <p:nvPr>
            <p:ph type="sldNum" sz="quarter" idx="10"/>
          </p:nvPr>
        </p:nvSpPr>
        <p:spPr/>
        <p:txBody>
          <a:bodyPr/>
          <a:lstStyle/>
          <a:p>
            <a:fld id="{BAC2DDC7-CF35-4BC5-8DFC-8088EDFD2E10}" type="slidenum">
              <a:rPr lang="zh-CN" altLang="en-US" smtClean="0"/>
              <a:pPr/>
              <a:t>22</a:t>
            </a:fld>
            <a:endParaRPr lang="zh-CN" altLang="en-US"/>
          </a:p>
        </p:txBody>
      </p:sp>
    </p:spTree>
    <p:extLst>
      <p:ext uri="{BB962C8B-B14F-4D97-AF65-F5344CB8AC3E}">
        <p14:creationId xmlns:p14="http://schemas.microsoft.com/office/powerpoint/2010/main" val="2998675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8ECDB-CF27-D11B-8220-7E4B1F650D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E24E86-1263-375D-77F7-7B8FFF8ACDFD}"/>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B98BD8F9-675E-1D17-633C-E2250C8FBB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4702D3F-65E2-190F-979A-58845E8A5758}"/>
              </a:ext>
            </a:extLst>
          </p:cNvPr>
          <p:cNvSpPr>
            <a:spLocks noGrp="1"/>
          </p:cNvSpPr>
          <p:nvPr>
            <p:ph type="sldNum" sz="quarter" idx="10"/>
          </p:nvPr>
        </p:nvSpPr>
        <p:spPr/>
        <p:txBody>
          <a:bodyPr/>
          <a:lstStyle/>
          <a:p>
            <a:fld id="{BAC2DDC7-CF35-4BC5-8DFC-8088EDFD2E10}" type="slidenum">
              <a:rPr lang="zh-CN" altLang="en-US" smtClean="0"/>
              <a:pPr/>
              <a:t>23</a:t>
            </a:fld>
            <a:endParaRPr lang="zh-CN" altLang="en-US"/>
          </a:p>
        </p:txBody>
      </p:sp>
    </p:spTree>
    <p:extLst>
      <p:ext uri="{BB962C8B-B14F-4D97-AF65-F5344CB8AC3E}">
        <p14:creationId xmlns:p14="http://schemas.microsoft.com/office/powerpoint/2010/main" val="438923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D3EB-BA98-0B56-F03D-053664D762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22D397-5A0D-6065-8194-25E3BCD8B64D}"/>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427A8F16-5E5A-940E-52D3-D97E9015C03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728D69A-A662-52F0-154B-651B9B353259}"/>
              </a:ext>
            </a:extLst>
          </p:cNvPr>
          <p:cNvSpPr>
            <a:spLocks noGrp="1"/>
          </p:cNvSpPr>
          <p:nvPr>
            <p:ph type="sldNum" sz="quarter" idx="10"/>
          </p:nvPr>
        </p:nvSpPr>
        <p:spPr/>
        <p:txBody>
          <a:bodyPr/>
          <a:lstStyle/>
          <a:p>
            <a:fld id="{BAC2DDC7-CF35-4BC5-8DFC-8088EDFD2E10}" type="slidenum">
              <a:rPr lang="zh-CN" altLang="en-US" smtClean="0"/>
              <a:pPr/>
              <a:t>24</a:t>
            </a:fld>
            <a:endParaRPr lang="zh-CN" altLang="en-US"/>
          </a:p>
        </p:txBody>
      </p:sp>
    </p:spTree>
    <p:extLst>
      <p:ext uri="{BB962C8B-B14F-4D97-AF65-F5344CB8AC3E}">
        <p14:creationId xmlns:p14="http://schemas.microsoft.com/office/powerpoint/2010/main" val="3985539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0049B-C253-BDBC-6A39-AA7EDD52F0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C73EE8-A871-7F39-3FE0-0A955911AA6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2A8E39C1-ADF8-F332-03B5-8F3CB376F03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A9FC56E-9424-1E32-77F3-4C4E554AF509}"/>
              </a:ext>
            </a:extLst>
          </p:cNvPr>
          <p:cNvSpPr>
            <a:spLocks noGrp="1"/>
          </p:cNvSpPr>
          <p:nvPr>
            <p:ph type="sldNum" sz="quarter" idx="10"/>
          </p:nvPr>
        </p:nvSpPr>
        <p:spPr/>
        <p:txBody>
          <a:bodyPr/>
          <a:lstStyle/>
          <a:p>
            <a:fld id="{BAC2DDC7-CF35-4BC5-8DFC-8088EDFD2E10}" type="slidenum">
              <a:rPr lang="zh-CN" altLang="en-US" smtClean="0"/>
              <a:pPr/>
              <a:t>25</a:t>
            </a:fld>
            <a:endParaRPr lang="zh-CN" altLang="en-US"/>
          </a:p>
        </p:txBody>
      </p:sp>
    </p:spTree>
    <p:extLst>
      <p:ext uri="{BB962C8B-B14F-4D97-AF65-F5344CB8AC3E}">
        <p14:creationId xmlns:p14="http://schemas.microsoft.com/office/powerpoint/2010/main" val="370613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9DFD2-63E2-0323-9C9B-2278D17AB04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AEF503A-1D33-0986-50DD-86D0F525D136}"/>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422BFCD9-E586-A919-1C83-A52E355F132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7211795-EED6-B864-3EAE-4DFA37486C03}"/>
              </a:ext>
            </a:extLst>
          </p:cNvPr>
          <p:cNvSpPr>
            <a:spLocks noGrp="1"/>
          </p:cNvSpPr>
          <p:nvPr>
            <p:ph type="sldNum" sz="quarter" idx="10"/>
          </p:nvPr>
        </p:nvSpPr>
        <p:spPr/>
        <p:txBody>
          <a:bodyPr/>
          <a:lstStyle/>
          <a:p>
            <a:fld id="{BAC2DDC7-CF35-4BC5-8DFC-8088EDFD2E10}" type="slidenum">
              <a:rPr lang="zh-CN" altLang="en-US" smtClean="0"/>
              <a:pPr/>
              <a:t>26</a:t>
            </a:fld>
            <a:endParaRPr lang="zh-CN" altLang="en-US"/>
          </a:p>
        </p:txBody>
      </p:sp>
    </p:spTree>
    <p:extLst>
      <p:ext uri="{BB962C8B-B14F-4D97-AF65-F5344CB8AC3E}">
        <p14:creationId xmlns:p14="http://schemas.microsoft.com/office/powerpoint/2010/main" val="1036083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8CB8D-85C9-FED1-B763-0FDE47F110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4C5A89-810E-0FC2-6727-6E5A3A56BC0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E57F85F5-8B4A-9C83-7B81-CD44D3A20BB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6FC809B-10F8-2793-08DD-2CF08BC39BA2}"/>
              </a:ext>
            </a:extLst>
          </p:cNvPr>
          <p:cNvSpPr>
            <a:spLocks noGrp="1"/>
          </p:cNvSpPr>
          <p:nvPr>
            <p:ph type="sldNum" sz="quarter" idx="10"/>
          </p:nvPr>
        </p:nvSpPr>
        <p:spPr/>
        <p:txBody>
          <a:bodyPr/>
          <a:lstStyle/>
          <a:p>
            <a:fld id="{BAC2DDC7-CF35-4BC5-8DFC-8088EDFD2E10}" type="slidenum">
              <a:rPr lang="zh-CN" altLang="en-US" smtClean="0"/>
              <a:pPr/>
              <a:t>27</a:t>
            </a:fld>
            <a:endParaRPr lang="zh-CN" altLang="en-US"/>
          </a:p>
        </p:txBody>
      </p:sp>
    </p:spTree>
    <p:extLst>
      <p:ext uri="{BB962C8B-B14F-4D97-AF65-F5344CB8AC3E}">
        <p14:creationId xmlns:p14="http://schemas.microsoft.com/office/powerpoint/2010/main" val="14611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921D7-5E76-5E16-8B14-E027DA8F79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1DE1E7-F90F-94DA-73F7-84EC16963C4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B449D49C-A7E5-C0AB-3BA6-3B97658AA3D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29BD622-9FB0-6BE6-26D9-9ACC95FB4AB7}"/>
              </a:ext>
            </a:extLst>
          </p:cNvPr>
          <p:cNvSpPr>
            <a:spLocks noGrp="1"/>
          </p:cNvSpPr>
          <p:nvPr>
            <p:ph type="sldNum" sz="quarter" idx="10"/>
          </p:nvPr>
        </p:nvSpPr>
        <p:spPr/>
        <p:txBody>
          <a:bodyPr/>
          <a:lstStyle/>
          <a:p>
            <a:fld id="{BAC2DDC7-CF35-4BC5-8DFC-8088EDFD2E10}" type="slidenum">
              <a:rPr lang="zh-CN" altLang="en-US" smtClean="0"/>
              <a:pPr/>
              <a:t>28</a:t>
            </a:fld>
            <a:endParaRPr lang="zh-CN" altLang="en-US"/>
          </a:p>
        </p:txBody>
      </p:sp>
    </p:spTree>
    <p:extLst>
      <p:ext uri="{BB962C8B-B14F-4D97-AF65-F5344CB8AC3E}">
        <p14:creationId xmlns:p14="http://schemas.microsoft.com/office/powerpoint/2010/main" val="401885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B3DF1-3495-2F3C-64B2-36A22ABE18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0F9F83-B82A-7929-9626-CA1A645884F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B7128AB8-9548-FA72-F387-9AD74FA9327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331D54C-AB02-8AD9-3C15-E8FB63EE9B95}"/>
              </a:ext>
            </a:extLst>
          </p:cNvPr>
          <p:cNvSpPr>
            <a:spLocks noGrp="1"/>
          </p:cNvSpPr>
          <p:nvPr>
            <p:ph type="sldNum" sz="quarter" idx="10"/>
          </p:nvPr>
        </p:nvSpPr>
        <p:spPr/>
        <p:txBody>
          <a:bodyPr/>
          <a:lstStyle/>
          <a:p>
            <a:fld id="{BAC2DDC7-CF35-4BC5-8DFC-8088EDFD2E10}" type="slidenum">
              <a:rPr lang="zh-CN" altLang="en-US" smtClean="0"/>
              <a:pPr/>
              <a:t>29</a:t>
            </a:fld>
            <a:endParaRPr lang="zh-CN" altLang="en-US"/>
          </a:p>
        </p:txBody>
      </p:sp>
    </p:spTree>
    <p:extLst>
      <p:ext uri="{BB962C8B-B14F-4D97-AF65-F5344CB8AC3E}">
        <p14:creationId xmlns:p14="http://schemas.microsoft.com/office/powerpoint/2010/main" val="4079716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DA4C1-E1AD-72B9-F2B5-B13DFEBBFF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782FA95-480C-BB4D-A1E1-360C6F707F44}"/>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1C2190C8-6F47-7A05-7D3A-222848B70F1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AF4E7EF-D9D0-75CA-241F-8C9DD440526A}"/>
              </a:ext>
            </a:extLst>
          </p:cNvPr>
          <p:cNvSpPr>
            <a:spLocks noGrp="1"/>
          </p:cNvSpPr>
          <p:nvPr>
            <p:ph type="sldNum" sz="quarter" idx="10"/>
          </p:nvPr>
        </p:nvSpPr>
        <p:spPr/>
        <p:txBody>
          <a:bodyPr/>
          <a:lstStyle/>
          <a:p>
            <a:fld id="{BAC2DDC7-CF35-4BC5-8DFC-8088EDFD2E10}" type="slidenum">
              <a:rPr lang="zh-CN" altLang="en-US" smtClean="0"/>
              <a:pPr/>
              <a:t>30</a:t>
            </a:fld>
            <a:endParaRPr lang="zh-CN" altLang="en-US"/>
          </a:p>
        </p:txBody>
      </p:sp>
    </p:spTree>
    <p:extLst>
      <p:ext uri="{BB962C8B-B14F-4D97-AF65-F5344CB8AC3E}">
        <p14:creationId xmlns:p14="http://schemas.microsoft.com/office/powerpoint/2010/main" val="31402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FA029-B299-11B5-2CB4-65E3A147BF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6EEE75-FFA6-743A-B07B-F240543386A8}"/>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FCEEAAC6-7821-1B70-8071-AC6038F74F2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F861031-B795-FCD4-6CA5-6E1EEB83A9ED}"/>
              </a:ext>
            </a:extLst>
          </p:cNvPr>
          <p:cNvSpPr>
            <a:spLocks noGrp="1"/>
          </p:cNvSpPr>
          <p:nvPr>
            <p:ph type="sldNum" sz="quarter" idx="10"/>
          </p:nvPr>
        </p:nvSpPr>
        <p:spPr/>
        <p:txBody>
          <a:bodyPr/>
          <a:lstStyle/>
          <a:p>
            <a:fld id="{BAC2DDC7-CF35-4BC5-8DFC-8088EDFD2E10}" type="slidenum">
              <a:rPr lang="zh-CN" altLang="en-US" smtClean="0"/>
              <a:pPr/>
              <a:t>4</a:t>
            </a:fld>
            <a:endParaRPr lang="zh-CN" altLang="en-US"/>
          </a:p>
        </p:txBody>
      </p:sp>
    </p:spTree>
    <p:extLst>
      <p:ext uri="{BB962C8B-B14F-4D97-AF65-F5344CB8AC3E}">
        <p14:creationId xmlns:p14="http://schemas.microsoft.com/office/powerpoint/2010/main" val="2611943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69F3D-04B0-31CC-E009-700BCD3252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7F8E50-6DE4-C0B5-2BEF-6A846303F9F8}"/>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CDAEB7B3-2187-FD7E-70C4-39E88AA6B6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163172A-E93B-D00D-CFDD-251D563536AA}"/>
              </a:ext>
            </a:extLst>
          </p:cNvPr>
          <p:cNvSpPr>
            <a:spLocks noGrp="1"/>
          </p:cNvSpPr>
          <p:nvPr>
            <p:ph type="sldNum" sz="quarter" idx="10"/>
          </p:nvPr>
        </p:nvSpPr>
        <p:spPr/>
        <p:txBody>
          <a:bodyPr/>
          <a:lstStyle/>
          <a:p>
            <a:fld id="{BAC2DDC7-CF35-4BC5-8DFC-8088EDFD2E10}" type="slidenum">
              <a:rPr lang="zh-CN" altLang="en-US" smtClean="0"/>
              <a:pPr/>
              <a:t>31</a:t>
            </a:fld>
            <a:endParaRPr lang="zh-CN" altLang="en-US"/>
          </a:p>
        </p:txBody>
      </p:sp>
    </p:spTree>
    <p:extLst>
      <p:ext uri="{BB962C8B-B14F-4D97-AF65-F5344CB8AC3E}">
        <p14:creationId xmlns:p14="http://schemas.microsoft.com/office/powerpoint/2010/main" val="3162989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C117A-F5A1-1F75-B458-823886E7EB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B3F748-F58A-8B27-9056-C7EA6901B4E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2D06622C-549A-810D-65A2-8E3CAFBDE03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6F1CD3A-A66E-820F-932D-360BD25CE3BA}"/>
              </a:ext>
            </a:extLst>
          </p:cNvPr>
          <p:cNvSpPr>
            <a:spLocks noGrp="1"/>
          </p:cNvSpPr>
          <p:nvPr>
            <p:ph type="sldNum" sz="quarter" idx="10"/>
          </p:nvPr>
        </p:nvSpPr>
        <p:spPr/>
        <p:txBody>
          <a:bodyPr/>
          <a:lstStyle/>
          <a:p>
            <a:fld id="{BAC2DDC7-CF35-4BC5-8DFC-8088EDFD2E10}" type="slidenum">
              <a:rPr lang="zh-CN" altLang="en-US" smtClean="0"/>
              <a:pPr/>
              <a:t>32</a:t>
            </a:fld>
            <a:endParaRPr lang="zh-CN" altLang="en-US"/>
          </a:p>
        </p:txBody>
      </p:sp>
    </p:spTree>
    <p:extLst>
      <p:ext uri="{BB962C8B-B14F-4D97-AF65-F5344CB8AC3E}">
        <p14:creationId xmlns:p14="http://schemas.microsoft.com/office/powerpoint/2010/main" val="4274860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29BAA-0B92-6AEE-D5B6-5A9A73620C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EE99C-A862-4D52-BF4C-AE541A62E83B}"/>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8455D11B-3756-B4B7-65B3-C18DC91886D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8CFAE90-0717-7C2A-3C4A-F77721FF65AD}"/>
              </a:ext>
            </a:extLst>
          </p:cNvPr>
          <p:cNvSpPr>
            <a:spLocks noGrp="1"/>
          </p:cNvSpPr>
          <p:nvPr>
            <p:ph type="sldNum" sz="quarter" idx="10"/>
          </p:nvPr>
        </p:nvSpPr>
        <p:spPr/>
        <p:txBody>
          <a:bodyPr/>
          <a:lstStyle/>
          <a:p>
            <a:fld id="{BAC2DDC7-CF35-4BC5-8DFC-8088EDFD2E10}" type="slidenum">
              <a:rPr lang="zh-CN" altLang="en-US" smtClean="0"/>
              <a:pPr/>
              <a:t>33</a:t>
            </a:fld>
            <a:endParaRPr lang="zh-CN" altLang="en-US"/>
          </a:p>
        </p:txBody>
      </p:sp>
    </p:spTree>
    <p:extLst>
      <p:ext uri="{BB962C8B-B14F-4D97-AF65-F5344CB8AC3E}">
        <p14:creationId xmlns:p14="http://schemas.microsoft.com/office/powerpoint/2010/main" val="1212174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D690E-D016-4D8C-DF9A-E0B1303920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4DC09B-6D7B-1139-0657-99DB8659974F}"/>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71E871F8-50F8-AF83-E2B8-699A8F14FA6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045FBBC-9E32-75D2-FE6D-CAF7C9F0C995}"/>
              </a:ext>
            </a:extLst>
          </p:cNvPr>
          <p:cNvSpPr>
            <a:spLocks noGrp="1"/>
          </p:cNvSpPr>
          <p:nvPr>
            <p:ph type="sldNum" sz="quarter" idx="10"/>
          </p:nvPr>
        </p:nvSpPr>
        <p:spPr/>
        <p:txBody>
          <a:bodyPr/>
          <a:lstStyle/>
          <a:p>
            <a:fld id="{BAC2DDC7-CF35-4BC5-8DFC-8088EDFD2E10}" type="slidenum">
              <a:rPr lang="zh-CN" altLang="en-US" smtClean="0"/>
              <a:pPr/>
              <a:t>34</a:t>
            </a:fld>
            <a:endParaRPr lang="zh-CN" altLang="en-US"/>
          </a:p>
        </p:txBody>
      </p:sp>
    </p:spTree>
    <p:extLst>
      <p:ext uri="{BB962C8B-B14F-4D97-AF65-F5344CB8AC3E}">
        <p14:creationId xmlns:p14="http://schemas.microsoft.com/office/powerpoint/2010/main" val="212215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BAE8B-A580-752C-5EDB-69AFA78D6EB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E08413-3B22-CF04-F5E4-96C89446A89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6666A7F1-9114-78B4-C6A5-36826F4E623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261330B-2BAB-212A-E5AF-BE4140AB86AB}"/>
              </a:ext>
            </a:extLst>
          </p:cNvPr>
          <p:cNvSpPr>
            <a:spLocks noGrp="1"/>
          </p:cNvSpPr>
          <p:nvPr>
            <p:ph type="sldNum" sz="quarter" idx="10"/>
          </p:nvPr>
        </p:nvSpPr>
        <p:spPr/>
        <p:txBody>
          <a:bodyPr/>
          <a:lstStyle/>
          <a:p>
            <a:fld id="{BAC2DDC7-CF35-4BC5-8DFC-8088EDFD2E10}" type="slidenum">
              <a:rPr lang="zh-CN" altLang="en-US" smtClean="0"/>
              <a:pPr/>
              <a:t>35</a:t>
            </a:fld>
            <a:endParaRPr lang="zh-CN" altLang="en-US"/>
          </a:p>
        </p:txBody>
      </p:sp>
    </p:spTree>
    <p:extLst>
      <p:ext uri="{BB962C8B-B14F-4D97-AF65-F5344CB8AC3E}">
        <p14:creationId xmlns:p14="http://schemas.microsoft.com/office/powerpoint/2010/main" val="2513910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21C2-7353-4412-B807-4C75F43BE1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E349C2-3931-DD3C-C12E-B5AB7CE074F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22FDC825-EADE-7C80-4C6B-1F21902D830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AB40661-8282-6ABB-3469-A53B77FBA68C}"/>
              </a:ext>
            </a:extLst>
          </p:cNvPr>
          <p:cNvSpPr>
            <a:spLocks noGrp="1"/>
          </p:cNvSpPr>
          <p:nvPr>
            <p:ph type="sldNum" sz="quarter" idx="10"/>
          </p:nvPr>
        </p:nvSpPr>
        <p:spPr/>
        <p:txBody>
          <a:bodyPr/>
          <a:lstStyle/>
          <a:p>
            <a:fld id="{BAC2DDC7-CF35-4BC5-8DFC-8088EDFD2E10}" type="slidenum">
              <a:rPr lang="zh-CN" altLang="en-US" smtClean="0"/>
              <a:pPr/>
              <a:t>36</a:t>
            </a:fld>
            <a:endParaRPr lang="zh-CN" altLang="en-US"/>
          </a:p>
        </p:txBody>
      </p:sp>
    </p:spTree>
    <p:extLst>
      <p:ext uri="{BB962C8B-B14F-4D97-AF65-F5344CB8AC3E}">
        <p14:creationId xmlns:p14="http://schemas.microsoft.com/office/powerpoint/2010/main" val="2751483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DD20A-BC75-7661-1149-C76155A34A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E150E74-AF0A-07FE-D59C-33494094E7A6}"/>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37E0DB44-C6A7-5CC9-6806-A4EAFC1B6A2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2BD750B-7ED9-129B-637D-5435280FAC58}"/>
              </a:ext>
            </a:extLst>
          </p:cNvPr>
          <p:cNvSpPr>
            <a:spLocks noGrp="1"/>
          </p:cNvSpPr>
          <p:nvPr>
            <p:ph type="sldNum" sz="quarter" idx="10"/>
          </p:nvPr>
        </p:nvSpPr>
        <p:spPr/>
        <p:txBody>
          <a:bodyPr/>
          <a:lstStyle/>
          <a:p>
            <a:fld id="{BAC2DDC7-CF35-4BC5-8DFC-8088EDFD2E10}" type="slidenum">
              <a:rPr lang="zh-CN" altLang="en-US" smtClean="0"/>
              <a:pPr/>
              <a:t>37</a:t>
            </a:fld>
            <a:endParaRPr lang="zh-CN" altLang="en-US"/>
          </a:p>
        </p:txBody>
      </p:sp>
    </p:spTree>
    <p:extLst>
      <p:ext uri="{BB962C8B-B14F-4D97-AF65-F5344CB8AC3E}">
        <p14:creationId xmlns:p14="http://schemas.microsoft.com/office/powerpoint/2010/main" val="194527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5F824-6798-EBC7-D252-14A44054A3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0BC128-F436-C081-4498-717C0D34E3C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406E1DF9-D2BD-1C98-30A4-F0018C68D91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2F0438D-3974-E0E5-398C-010117B02E69}"/>
              </a:ext>
            </a:extLst>
          </p:cNvPr>
          <p:cNvSpPr>
            <a:spLocks noGrp="1"/>
          </p:cNvSpPr>
          <p:nvPr>
            <p:ph type="sldNum" sz="quarter" idx="10"/>
          </p:nvPr>
        </p:nvSpPr>
        <p:spPr/>
        <p:txBody>
          <a:bodyPr/>
          <a:lstStyle/>
          <a:p>
            <a:fld id="{BAC2DDC7-CF35-4BC5-8DFC-8088EDFD2E10}" type="slidenum">
              <a:rPr lang="zh-CN" altLang="en-US" smtClean="0"/>
              <a:pPr/>
              <a:t>38</a:t>
            </a:fld>
            <a:endParaRPr lang="zh-CN" altLang="en-US"/>
          </a:p>
        </p:txBody>
      </p:sp>
    </p:spTree>
    <p:extLst>
      <p:ext uri="{BB962C8B-B14F-4D97-AF65-F5344CB8AC3E}">
        <p14:creationId xmlns:p14="http://schemas.microsoft.com/office/powerpoint/2010/main" val="1945970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8CF6A-9C8E-7FFF-3F70-50DAF74D76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D18F65-2E66-5D15-FF83-4C88EB7A4BC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3C8A7AEF-75C3-E45B-360A-3DA8D3BA448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4E662FB-A0FD-6E06-53C9-E058DD071EC7}"/>
              </a:ext>
            </a:extLst>
          </p:cNvPr>
          <p:cNvSpPr>
            <a:spLocks noGrp="1"/>
          </p:cNvSpPr>
          <p:nvPr>
            <p:ph type="sldNum" sz="quarter" idx="10"/>
          </p:nvPr>
        </p:nvSpPr>
        <p:spPr/>
        <p:txBody>
          <a:bodyPr/>
          <a:lstStyle/>
          <a:p>
            <a:fld id="{BAC2DDC7-CF35-4BC5-8DFC-8088EDFD2E10}" type="slidenum">
              <a:rPr lang="zh-CN" altLang="en-US" smtClean="0"/>
              <a:pPr/>
              <a:t>39</a:t>
            </a:fld>
            <a:endParaRPr lang="zh-CN" altLang="en-US"/>
          </a:p>
        </p:txBody>
      </p:sp>
    </p:spTree>
    <p:extLst>
      <p:ext uri="{BB962C8B-B14F-4D97-AF65-F5344CB8AC3E}">
        <p14:creationId xmlns:p14="http://schemas.microsoft.com/office/powerpoint/2010/main" val="2341013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F29EC-DD4F-4B5D-9007-586B9E86F0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97A512-919E-A4D7-C50B-F3864EE00B9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71367515-A56C-79C9-3E10-7321838AA68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2964D30-1076-F726-90CB-4758999AAA05}"/>
              </a:ext>
            </a:extLst>
          </p:cNvPr>
          <p:cNvSpPr>
            <a:spLocks noGrp="1"/>
          </p:cNvSpPr>
          <p:nvPr>
            <p:ph type="sldNum" sz="quarter" idx="10"/>
          </p:nvPr>
        </p:nvSpPr>
        <p:spPr/>
        <p:txBody>
          <a:bodyPr/>
          <a:lstStyle/>
          <a:p>
            <a:fld id="{BAC2DDC7-CF35-4BC5-8DFC-8088EDFD2E10}" type="slidenum">
              <a:rPr lang="zh-CN" altLang="en-US" smtClean="0"/>
              <a:pPr/>
              <a:t>40</a:t>
            </a:fld>
            <a:endParaRPr lang="zh-CN" altLang="en-US"/>
          </a:p>
        </p:txBody>
      </p:sp>
    </p:spTree>
    <p:extLst>
      <p:ext uri="{BB962C8B-B14F-4D97-AF65-F5344CB8AC3E}">
        <p14:creationId xmlns:p14="http://schemas.microsoft.com/office/powerpoint/2010/main" val="419419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8DD62-B71E-E07D-31E6-B13AFE9854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7F5FA9-2E59-29DA-4715-A5C7E4CB31E8}"/>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03ED2D5B-5EE2-374E-F352-EA8A3FC6DB7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11F465E-BC00-87D9-BC8F-D1412E8683EB}"/>
              </a:ext>
            </a:extLst>
          </p:cNvPr>
          <p:cNvSpPr>
            <a:spLocks noGrp="1"/>
          </p:cNvSpPr>
          <p:nvPr>
            <p:ph type="sldNum" sz="quarter" idx="10"/>
          </p:nvPr>
        </p:nvSpPr>
        <p:spPr/>
        <p:txBody>
          <a:bodyPr/>
          <a:lstStyle/>
          <a:p>
            <a:fld id="{BAC2DDC7-CF35-4BC5-8DFC-8088EDFD2E10}" type="slidenum">
              <a:rPr lang="zh-CN" altLang="en-US" smtClean="0"/>
              <a:pPr/>
              <a:t>5</a:t>
            </a:fld>
            <a:endParaRPr lang="zh-CN" altLang="en-US"/>
          </a:p>
        </p:txBody>
      </p:sp>
    </p:spTree>
    <p:extLst>
      <p:ext uri="{BB962C8B-B14F-4D97-AF65-F5344CB8AC3E}">
        <p14:creationId xmlns:p14="http://schemas.microsoft.com/office/powerpoint/2010/main" val="1962931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F0364-3477-B7CE-9C5F-6D29A90A94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2B96D6-EE06-9E72-FB35-20D297BCB8D3}"/>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0824FDBF-7424-82BB-259C-34CDC65899A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A158B37-58FE-0BF9-24C8-FD2E5778D322}"/>
              </a:ext>
            </a:extLst>
          </p:cNvPr>
          <p:cNvSpPr>
            <a:spLocks noGrp="1"/>
          </p:cNvSpPr>
          <p:nvPr>
            <p:ph type="sldNum" sz="quarter" idx="10"/>
          </p:nvPr>
        </p:nvSpPr>
        <p:spPr/>
        <p:txBody>
          <a:bodyPr/>
          <a:lstStyle/>
          <a:p>
            <a:fld id="{BAC2DDC7-CF35-4BC5-8DFC-8088EDFD2E10}" type="slidenum">
              <a:rPr lang="zh-CN" altLang="en-US" smtClean="0"/>
              <a:pPr/>
              <a:t>41</a:t>
            </a:fld>
            <a:endParaRPr lang="zh-CN" altLang="en-US"/>
          </a:p>
        </p:txBody>
      </p:sp>
    </p:spTree>
    <p:extLst>
      <p:ext uri="{BB962C8B-B14F-4D97-AF65-F5344CB8AC3E}">
        <p14:creationId xmlns:p14="http://schemas.microsoft.com/office/powerpoint/2010/main" val="1125301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14DBB-34F5-7987-40CC-018CAD55F6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5525B4-CC35-8F88-9B38-7A6F6C303DDE}"/>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785B57B8-6669-334B-5DEB-6282874D32F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FB0272D-15CB-279B-D21A-22AFCA8391BF}"/>
              </a:ext>
            </a:extLst>
          </p:cNvPr>
          <p:cNvSpPr>
            <a:spLocks noGrp="1"/>
          </p:cNvSpPr>
          <p:nvPr>
            <p:ph type="sldNum" sz="quarter" idx="10"/>
          </p:nvPr>
        </p:nvSpPr>
        <p:spPr/>
        <p:txBody>
          <a:bodyPr/>
          <a:lstStyle/>
          <a:p>
            <a:fld id="{BAC2DDC7-CF35-4BC5-8DFC-8088EDFD2E10}" type="slidenum">
              <a:rPr lang="zh-CN" altLang="en-US" smtClean="0"/>
              <a:pPr/>
              <a:t>42</a:t>
            </a:fld>
            <a:endParaRPr lang="zh-CN" altLang="en-US"/>
          </a:p>
        </p:txBody>
      </p:sp>
    </p:spTree>
    <p:extLst>
      <p:ext uri="{BB962C8B-B14F-4D97-AF65-F5344CB8AC3E}">
        <p14:creationId xmlns:p14="http://schemas.microsoft.com/office/powerpoint/2010/main" val="59145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D6CC-BBC5-C639-5D24-B6648D0185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D9986DE-6A36-9535-FD57-430E8500A5F0}"/>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71447AFD-181F-66D8-AE99-12D0F88180B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291B3D4-D2B8-565E-8804-ED6E9EFCAC4C}"/>
              </a:ext>
            </a:extLst>
          </p:cNvPr>
          <p:cNvSpPr>
            <a:spLocks noGrp="1"/>
          </p:cNvSpPr>
          <p:nvPr>
            <p:ph type="sldNum" sz="quarter" idx="10"/>
          </p:nvPr>
        </p:nvSpPr>
        <p:spPr/>
        <p:txBody>
          <a:bodyPr/>
          <a:lstStyle/>
          <a:p>
            <a:fld id="{BAC2DDC7-CF35-4BC5-8DFC-8088EDFD2E10}" type="slidenum">
              <a:rPr lang="zh-CN" altLang="en-US" smtClean="0"/>
              <a:pPr/>
              <a:t>43</a:t>
            </a:fld>
            <a:endParaRPr lang="zh-CN" altLang="en-US"/>
          </a:p>
        </p:txBody>
      </p:sp>
    </p:spTree>
    <p:extLst>
      <p:ext uri="{BB962C8B-B14F-4D97-AF65-F5344CB8AC3E}">
        <p14:creationId xmlns:p14="http://schemas.microsoft.com/office/powerpoint/2010/main" val="638097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D6336-B095-9814-220B-B91BDE65E74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9BB703-E812-8D45-DE83-27789840C154}"/>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5575B491-C33D-CEFB-8F91-CB2F04318CC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6B7297B-45AC-88B5-61C1-4E2F3F26EAA3}"/>
              </a:ext>
            </a:extLst>
          </p:cNvPr>
          <p:cNvSpPr>
            <a:spLocks noGrp="1"/>
          </p:cNvSpPr>
          <p:nvPr>
            <p:ph type="sldNum" sz="quarter" idx="10"/>
          </p:nvPr>
        </p:nvSpPr>
        <p:spPr/>
        <p:txBody>
          <a:bodyPr/>
          <a:lstStyle/>
          <a:p>
            <a:fld id="{BAC2DDC7-CF35-4BC5-8DFC-8088EDFD2E10}" type="slidenum">
              <a:rPr lang="zh-CN" altLang="en-US" smtClean="0"/>
              <a:pPr/>
              <a:t>44</a:t>
            </a:fld>
            <a:endParaRPr lang="zh-CN" altLang="en-US"/>
          </a:p>
        </p:txBody>
      </p:sp>
    </p:spTree>
    <p:extLst>
      <p:ext uri="{BB962C8B-B14F-4D97-AF65-F5344CB8AC3E}">
        <p14:creationId xmlns:p14="http://schemas.microsoft.com/office/powerpoint/2010/main" val="1578568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D0281-F7EC-62D4-25A0-7E223437CC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A30EF1-2721-1EEB-BAFC-A67DCF29DA03}"/>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BDC58FA0-3172-1075-994E-0D4DBA4745C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BC31A93-8A0D-374D-BE71-E05D1E8B0103}"/>
              </a:ext>
            </a:extLst>
          </p:cNvPr>
          <p:cNvSpPr>
            <a:spLocks noGrp="1"/>
          </p:cNvSpPr>
          <p:nvPr>
            <p:ph type="sldNum" sz="quarter" idx="10"/>
          </p:nvPr>
        </p:nvSpPr>
        <p:spPr/>
        <p:txBody>
          <a:bodyPr/>
          <a:lstStyle/>
          <a:p>
            <a:fld id="{BAC2DDC7-CF35-4BC5-8DFC-8088EDFD2E10}" type="slidenum">
              <a:rPr lang="zh-CN" altLang="en-US" smtClean="0"/>
              <a:pPr/>
              <a:t>45</a:t>
            </a:fld>
            <a:endParaRPr lang="zh-CN" altLang="en-US"/>
          </a:p>
        </p:txBody>
      </p:sp>
    </p:spTree>
    <p:extLst>
      <p:ext uri="{BB962C8B-B14F-4D97-AF65-F5344CB8AC3E}">
        <p14:creationId xmlns:p14="http://schemas.microsoft.com/office/powerpoint/2010/main" val="270241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C0373-638A-1848-CF6B-EC6778C41F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038A75-976F-03C3-4E9C-1D3D424AAB23}"/>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DA238716-2FA0-97C1-A23B-493D93692FE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07E6276-70AC-1508-0EBD-F94C0C81C28E}"/>
              </a:ext>
            </a:extLst>
          </p:cNvPr>
          <p:cNvSpPr>
            <a:spLocks noGrp="1"/>
          </p:cNvSpPr>
          <p:nvPr>
            <p:ph type="sldNum" sz="quarter" idx="10"/>
          </p:nvPr>
        </p:nvSpPr>
        <p:spPr/>
        <p:txBody>
          <a:bodyPr/>
          <a:lstStyle/>
          <a:p>
            <a:fld id="{BAC2DDC7-CF35-4BC5-8DFC-8088EDFD2E10}" type="slidenum">
              <a:rPr lang="zh-CN" altLang="en-US" smtClean="0"/>
              <a:pPr/>
              <a:t>46</a:t>
            </a:fld>
            <a:endParaRPr lang="zh-CN" altLang="en-US"/>
          </a:p>
        </p:txBody>
      </p:sp>
    </p:spTree>
    <p:extLst>
      <p:ext uri="{BB962C8B-B14F-4D97-AF65-F5344CB8AC3E}">
        <p14:creationId xmlns:p14="http://schemas.microsoft.com/office/powerpoint/2010/main" val="41397153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D8BB-3DA1-4285-F800-04FFFCC2E2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CE8568-E82C-63DE-C861-B700BF2AB704}"/>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6A50D9BF-01A0-B53A-E5A2-FC27DA5989E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550A00C-3F74-F416-50BF-A25F151DFC25}"/>
              </a:ext>
            </a:extLst>
          </p:cNvPr>
          <p:cNvSpPr>
            <a:spLocks noGrp="1"/>
          </p:cNvSpPr>
          <p:nvPr>
            <p:ph type="sldNum" sz="quarter" idx="10"/>
          </p:nvPr>
        </p:nvSpPr>
        <p:spPr/>
        <p:txBody>
          <a:bodyPr/>
          <a:lstStyle/>
          <a:p>
            <a:fld id="{BAC2DDC7-CF35-4BC5-8DFC-8088EDFD2E10}" type="slidenum">
              <a:rPr lang="zh-CN" altLang="en-US" smtClean="0"/>
              <a:pPr/>
              <a:t>47</a:t>
            </a:fld>
            <a:endParaRPr lang="zh-CN" altLang="en-US"/>
          </a:p>
        </p:txBody>
      </p:sp>
    </p:spTree>
    <p:extLst>
      <p:ext uri="{BB962C8B-B14F-4D97-AF65-F5344CB8AC3E}">
        <p14:creationId xmlns:p14="http://schemas.microsoft.com/office/powerpoint/2010/main" val="178232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7EDAC-B6C4-9F57-E836-1E30991167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586D73-B1AD-DBB5-B50D-23868BE62879}"/>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26320B58-9538-DC95-7B36-75B8A2D2F51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2BA2707-C3AC-BC77-A126-226A649B495E}"/>
              </a:ext>
            </a:extLst>
          </p:cNvPr>
          <p:cNvSpPr>
            <a:spLocks noGrp="1"/>
          </p:cNvSpPr>
          <p:nvPr>
            <p:ph type="sldNum" sz="quarter" idx="10"/>
          </p:nvPr>
        </p:nvSpPr>
        <p:spPr/>
        <p:txBody>
          <a:bodyPr/>
          <a:lstStyle/>
          <a:p>
            <a:fld id="{BAC2DDC7-CF35-4BC5-8DFC-8088EDFD2E10}" type="slidenum">
              <a:rPr lang="zh-CN" altLang="en-US" smtClean="0"/>
              <a:pPr/>
              <a:t>48</a:t>
            </a:fld>
            <a:endParaRPr lang="zh-CN" altLang="en-US"/>
          </a:p>
        </p:txBody>
      </p:sp>
    </p:spTree>
    <p:extLst>
      <p:ext uri="{BB962C8B-B14F-4D97-AF65-F5344CB8AC3E}">
        <p14:creationId xmlns:p14="http://schemas.microsoft.com/office/powerpoint/2010/main" val="3758354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1B8B1-1518-026E-66A6-DA5736E1A47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17B2A6-F0E8-6A81-C5AA-110B9271BFE1}"/>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4AD20C00-8AD4-8F99-9A8C-9C020D60AEA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0E9B14F-04C5-D0D4-C242-50786AC52F54}"/>
              </a:ext>
            </a:extLst>
          </p:cNvPr>
          <p:cNvSpPr>
            <a:spLocks noGrp="1"/>
          </p:cNvSpPr>
          <p:nvPr>
            <p:ph type="sldNum" sz="quarter" idx="10"/>
          </p:nvPr>
        </p:nvSpPr>
        <p:spPr/>
        <p:txBody>
          <a:bodyPr/>
          <a:lstStyle/>
          <a:p>
            <a:fld id="{BAC2DDC7-CF35-4BC5-8DFC-8088EDFD2E10}" type="slidenum">
              <a:rPr lang="zh-CN" altLang="en-US" smtClean="0"/>
              <a:pPr/>
              <a:t>49</a:t>
            </a:fld>
            <a:endParaRPr lang="zh-CN" altLang="en-US"/>
          </a:p>
        </p:txBody>
      </p:sp>
    </p:spTree>
    <p:extLst>
      <p:ext uri="{BB962C8B-B14F-4D97-AF65-F5344CB8AC3E}">
        <p14:creationId xmlns:p14="http://schemas.microsoft.com/office/powerpoint/2010/main" val="37351874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39EB6-72A9-8AB8-FFF8-6F6C6B98BA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B80CD4-BBBE-4C20-7050-81ACAF4D4397}"/>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73D2A5F0-0665-C70E-6172-703233686F2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B648D94-5250-E8AE-527B-BD9FA4F4015D}"/>
              </a:ext>
            </a:extLst>
          </p:cNvPr>
          <p:cNvSpPr>
            <a:spLocks noGrp="1"/>
          </p:cNvSpPr>
          <p:nvPr>
            <p:ph type="sldNum" sz="quarter" idx="10"/>
          </p:nvPr>
        </p:nvSpPr>
        <p:spPr/>
        <p:txBody>
          <a:bodyPr/>
          <a:lstStyle/>
          <a:p>
            <a:fld id="{BAC2DDC7-CF35-4BC5-8DFC-8088EDFD2E10}" type="slidenum">
              <a:rPr lang="zh-CN" altLang="en-US" smtClean="0"/>
              <a:pPr/>
              <a:t>50</a:t>
            </a:fld>
            <a:endParaRPr lang="zh-CN" altLang="en-US"/>
          </a:p>
        </p:txBody>
      </p:sp>
    </p:spTree>
    <p:extLst>
      <p:ext uri="{BB962C8B-B14F-4D97-AF65-F5344CB8AC3E}">
        <p14:creationId xmlns:p14="http://schemas.microsoft.com/office/powerpoint/2010/main" val="84866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C6604-9390-D8DB-6940-0A3604038CF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9CA5CE-769D-AE2F-C481-FA52F1B614D5}"/>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DBC5E2E9-E742-C96B-6A8D-38508F74ED1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00D7B73-B207-F513-596C-41A8F1830330}"/>
              </a:ext>
            </a:extLst>
          </p:cNvPr>
          <p:cNvSpPr>
            <a:spLocks noGrp="1"/>
          </p:cNvSpPr>
          <p:nvPr>
            <p:ph type="sldNum" sz="quarter" idx="10"/>
          </p:nvPr>
        </p:nvSpPr>
        <p:spPr/>
        <p:txBody>
          <a:bodyPr/>
          <a:lstStyle/>
          <a:p>
            <a:fld id="{BAC2DDC7-CF35-4BC5-8DFC-8088EDFD2E10}" type="slidenum">
              <a:rPr lang="zh-CN" altLang="en-US" smtClean="0"/>
              <a:pPr/>
              <a:t>6</a:t>
            </a:fld>
            <a:endParaRPr lang="zh-CN" altLang="en-US"/>
          </a:p>
        </p:txBody>
      </p:sp>
    </p:spTree>
    <p:extLst>
      <p:ext uri="{BB962C8B-B14F-4D97-AF65-F5344CB8AC3E}">
        <p14:creationId xmlns:p14="http://schemas.microsoft.com/office/powerpoint/2010/main" val="9477554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E603-B04A-46FC-38CE-E5DA854766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3B6E47-265B-4C31-FEFB-4FABFF7B17FA}"/>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D13C97E8-4FB3-897F-3EF1-B7A07C12153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C086B8B-77D5-2070-077D-8A2BDEF462B2}"/>
              </a:ext>
            </a:extLst>
          </p:cNvPr>
          <p:cNvSpPr>
            <a:spLocks noGrp="1"/>
          </p:cNvSpPr>
          <p:nvPr>
            <p:ph type="sldNum" sz="quarter" idx="10"/>
          </p:nvPr>
        </p:nvSpPr>
        <p:spPr/>
        <p:txBody>
          <a:bodyPr/>
          <a:lstStyle/>
          <a:p>
            <a:fld id="{BAC2DDC7-CF35-4BC5-8DFC-8088EDFD2E10}" type="slidenum">
              <a:rPr lang="zh-CN" altLang="en-US" smtClean="0"/>
              <a:pPr/>
              <a:t>51</a:t>
            </a:fld>
            <a:endParaRPr lang="zh-CN" altLang="en-US"/>
          </a:p>
        </p:txBody>
      </p:sp>
    </p:spTree>
    <p:extLst>
      <p:ext uri="{BB962C8B-B14F-4D97-AF65-F5344CB8AC3E}">
        <p14:creationId xmlns:p14="http://schemas.microsoft.com/office/powerpoint/2010/main" val="23702924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9393-D2DC-2983-531E-D16B87331F9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8368CD-CDE1-500F-889D-55908D62121E}"/>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8CEB5BC8-E20B-D1BB-A8A5-E4F937A4263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9256425-A195-4326-25C7-EBCA9557ACD0}"/>
              </a:ext>
            </a:extLst>
          </p:cNvPr>
          <p:cNvSpPr>
            <a:spLocks noGrp="1"/>
          </p:cNvSpPr>
          <p:nvPr>
            <p:ph type="sldNum" sz="quarter" idx="10"/>
          </p:nvPr>
        </p:nvSpPr>
        <p:spPr/>
        <p:txBody>
          <a:bodyPr/>
          <a:lstStyle/>
          <a:p>
            <a:fld id="{BAC2DDC7-CF35-4BC5-8DFC-8088EDFD2E10}" type="slidenum">
              <a:rPr lang="zh-CN" altLang="en-US" smtClean="0"/>
              <a:pPr/>
              <a:t>52</a:t>
            </a:fld>
            <a:endParaRPr lang="zh-CN" altLang="en-US"/>
          </a:p>
        </p:txBody>
      </p:sp>
    </p:spTree>
    <p:extLst>
      <p:ext uri="{BB962C8B-B14F-4D97-AF65-F5344CB8AC3E}">
        <p14:creationId xmlns:p14="http://schemas.microsoft.com/office/powerpoint/2010/main" val="659685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2FE01-30D4-F415-5500-CEC381031D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DAB725-2B56-24FA-5257-1ECC6D02569F}"/>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53916F40-0711-DDB6-7678-9697E4E0BF6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62A483E-CC7F-9374-473D-C70A8951BCC8}"/>
              </a:ext>
            </a:extLst>
          </p:cNvPr>
          <p:cNvSpPr>
            <a:spLocks noGrp="1"/>
          </p:cNvSpPr>
          <p:nvPr>
            <p:ph type="sldNum" sz="quarter" idx="10"/>
          </p:nvPr>
        </p:nvSpPr>
        <p:spPr/>
        <p:txBody>
          <a:bodyPr/>
          <a:lstStyle/>
          <a:p>
            <a:fld id="{BAC2DDC7-CF35-4BC5-8DFC-8088EDFD2E10}" type="slidenum">
              <a:rPr lang="zh-CN" altLang="en-US" smtClean="0"/>
              <a:pPr/>
              <a:t>53</a:t>
            </a:fld>
            <a:endParaRPr lang="zh-CN" altLang="en-US"/>
          </a:p>
        </p:txBody>
      </p:sp>
    </p:spTree>
    <p:extLst>
      <p:ext uri="{BB962C8B-B14F-4D97-AF65-F5344CB8AC3E}">
        <p14:creationId xmlns:p14="http://schemas.microsoft.com/office/powerpoint/2010/main" val="2700049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0725" y="923925"/>
            <a:ext cx="3317875" cy="24892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C2DDC7-CF35-4BC5-8DFC-8088EDFD2E10}" type="slidenum">
              <a:rPr lang="zh-CN" altLang="en-US" smtClean="0"/>
              <a:pPr/>
              <a:t>54</a:t>
            </a:fld>
            <a:endParaRPr lang="zh-CN" altLang="en-US"/>
          </a:p>
        </p:txBody>
      </p:sp>
    </p:spTree>
    <p:extLst>
      <p:ext uri="{BB962C8B-B14F-4D97-AF65-F5344CB8AC3E}">
        <p14:creationId xmlns:p14="http://schemas.microsoft.com/office/powerpoint/2010/main" val="39499754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398838" cy="25495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874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D4BF-422C-BE0A-917D-4BCDA4D08F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EAA176-06E3-B7AE-BA70-A8D4A2AEACD0}"/>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CB4F25AD-5CA3-B0F2-8267-B079F4C560A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82D131F-DEEB-A4E9-EBE0-9038CA5054B6}"/>
              </a:ext>
            </a:extLst>
          </p:cNvPr>
          <p:cNvSpPr>
            <a:spLocks noGrp="1"/>
          </p:cNvSpPr>
          <p:nvPr>
            <p:ph type="sldNum" sz="quarter" idx="10"/>
          </p:nvPr>
        </p:nvSpPr>
        <p:spPr/>
        <p:txBody>
          <a:bodyPr/>
          <a:lstStyle/>
          <a:p>
            <a:fld id="{BAC2DDC7-CF35-4BC5-8DFC-8088EDFD2E10}" type="slidenum">
              <a:rPr lang="zh-CN" altLang="en-US" smtClean="0"/>
              <a:pPr/>
              <a:t>7</a:t>
            </a:fld>
            <a:endParaRPr lang="zh-CN" altLang="en-US"/>
          </a:p>
        </p:txBody>
      </p:sp>
    </p:spTree>
    <p:extLst>
      <p:ext uri="{BB962C8B-B14F-4D97-AF65-F5344CB8AC3E}">
        <p14:creationId xmlns:p14="http://schemas.microsoft.com/office/powerpoint/2010/main" val="116403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6DE97-F668-F998-0FD4-FC6B798F4B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44F62C-B4B1-B786-E03A-F4F7FE01CCCF}"/>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8357662C-0056-C16B-B87D-30DFAA71ACC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8FC3D0A-9B06-D503-856B-A90E7D9F826B}"/>
              </a:ext>
            </a:extLst>
          </p:cNvPr>
          <p:cNvSpPr>
            <a:spLocks noGrp="1"/>
          </p:cNvSpPr>
          <p:nvPr>
            <p:ph type="sldNum" sz="quarter" idx="10"/>
          </p:nvPr>
        </p:nvSpPr>
        <p:spPr/>
        <p:txBody>
          <a:bodyPr/>
          <a:lstStyle/>
          <a:p>
            <a:fld id="{BAC2DDC7-CF35-4BC5-8DFC-8088EDFD2E10}" type="slidenum">
              <a:rPr lang="zh-CN" altLang="en-US" smtClean="0"/>
              <a:pPr/>
              <a:t>8</a:t>
            </a:fld>
            <a:endParaRPr lang="zh-CN" altLang="en-US"/>
          </a:p>
        </p:txBody>
      </p:sp>
    </p:spTree>
    <p:extLst>
      <p:ext uri="{BB962C8B-B14F-4D97-AF65-F5344CB8AC3E}">
        <p14:creationId xmlns:p14="http://schemas.microsoft.com/office/powerpoint/2010/main" val="18685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00F78-B8F6-4D2C-EBFF-7922FD7D99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F50CE2-B3B8-5A33-46D7-A38EDCDAD26C}"/>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F49FEEE7-9780-A341-4FC1-1BF9621DEFC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E0D2C53-0F73-F872-7A8B-09EDDAF00F2C}"/>
              </a:ext>
            </a:extLst>
          </p:cNvPr>
          <p:cNvSpPr>
            <a:spLocks noGrp="1"/>
          </p:cNvSpPr>
          <p:nvPr>
            <p:ph type="sldNum" sz="quarter" idx="10"/>
          </p:nvPr>
        </p:nvSpPr>
        <p:spPr/>
        <p:txBody>
          <a:bodyPr/>
          <a:lstStyle/>
          <a:p>
            <a:fld id="{BAC2DDC7-CF35-4BC5-8DFC-8088EDFD2E10}" type="slidenum">
              <a:rPr lang="zh-CN" altLang="en-US" smtClean="0"/>
              <a:pPr/>
              <a:t>9</a:t>
            </a:fld>
            <a:endParaRPr lang="zh-CN" altLang="en-US"/>
          </a:p>
        </p:txBody>
      </p:sp>
    </p:spTree>
    <p:extLst>
      <p:ext uri="{BB962C8B-B14F-4D97-AF65-F5344CB8AC3E}">
        <p14:creationId xmlns:p14="http://schemas.microsoft.com/office/powerpoint/2010/main" val="368185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F49F1-91CE-11C7-69D0-489C66DDBD8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9120DA-8DE7-2301-3BDE-FAE7ACED5B52}"/>
              </a:ext>
            </a:extLst>
          </p:cNvPr>
          <p:cNvSpPr>
            <a:spLocks noGrp="1" noRot="1" noChangeAspect="1"/>
          </p:cNvSpPr>
          <p:nvPr>
            <p:ph type="sldImg"/>
          </p:nvPr>
        </p:nvSpPr>
        <p:spPr>
          <a:xfrm>
            <a:off x="3433763" y="849313"/>
            <a:ext cx="3059112" cy="2293937"/>
          </a:xfrm>
        </p:spPr>
      </p:sp>
      <p:sp>
        <p:nvSpPr>
          <p:cNvPr id="3" name="备注占位符 2">
            <a:extLst>
              <a:ext uri="{FF2B5EF4-FFF2-40B4-BE49-F238E27FC236}">
                <a16:creationId xmlns:a16="http://schemas.microsoft.com/office/drawing/2014/main" id="{A0ED27C1-1314-4039-AF59-138BF4BC7BB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F0CE70B-B738-B520-4C2C-D4AA0F825220}"/>
              </a:ext>
            </a:extLst>
          </p:cNvPr>
          <p:cNvSpPr>
            <a:spLocks noGrp="1"/>
          </p:cNvSpPr>
          <p:nvPr>
            <p:ph type="sldNum" sz="quarter" idx="10"/>
          </p:nvPr>
        </p:nvSpPr>
        <p:spPr/>
        <p:txBody>
          <a:bodyPr/>
          <a:lstStyle/>
          <a:p>
            <a:fld id="{BAC2DDC7-CF35-4BC5-8DFC-8088EDFD2E10}" type="slidenum">
              <a:rPr lang="zh-CN" altLang="en-US" smtClean="0"/>
              <a:pPr/>
              <a:t>10</a:t>
            </a:fld>
            <a:endParaRPr lang="zh-CN" altLang="en-US"/>
          </a:p>
        </p:txBody>
      </p:sp>
    </p:spTree>
    <p:extLst>
      <p:ext uri="{BB962C8B-B14F-4D97-AF65-F5344CB8AC3E}">
        <p14:creationId xmlns:p14="http://schemas.microsoft.com/office/powerpoint/2010/main" val="203625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7ECA4D-E234-4547-8580-902F752182E1}"/>
              </a:ext>
            </a:extLst>
          </p:cNvPr>
          <p:cNvSpPr>
            <a:spLocks noGrp="1"/>
          </p:cNvSpPr>
          <p:nvPr>
            <p:ph type="dt" sz="half" idx="10"/>
          </p:nvPr>
        </p:nvSpPr>
        <p:spPr/>
        <p:txBody>
          <a:bodyPr/>
          <a:lstStyle/>
          <a:p>
            <a:fld id="{50D9F03F-61CE-4399-8680-6391872D2A5E}" type="datetimeFigureOut">
              <a:rPr lang="zh-CN" altLang="en-US" smtClean="0"/>
              <a:pPr/>
              <a:t>2024/12/10</a:t>
            </a:fld>
            <a:endParaRPr lang="zh-CN" altLang="en-US"/>
          </a:p>
        </p:txBody>
      </p:sp>
      <p:sp>
        <p:nvSpPr>
          <p:cNvPr id="3" name="页脚占位符 2">
            <a:extLst>
              <a:ext uri="{FF2B5EF4-FFF2-40B4-BE49-F238E27FC236}">
                <a16:creationId xmlns:a16="http://schemas.microsoft.com/office/drawing/2014/main" id="{CE563F5B-9F75-46FF-B4BA-77BBF0F6A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275109-336C-4533-914A-ABAB6A1BA845}"/>
              </a:ext>
            </a:extLst>
          </p:cNvPr>
          <p:cNvSpPr>
            <a:spLocks noGrp="1"/>
          </p:cNvSpPr>
          <p:nvPr>
            <p:ph type="sldNum" sz="quarter" idx="12"/>
          </p:nvPr>
        </p:nvSpPr>
        <p:spPr/>
        <p:txBody>
          <a:bodyPr/>
          <a:lstStyle/>
          <a:p>
            <a:fld id="{25B8B3BB-05AF-46CB-86D3-5C34D8D5CFF2}" type="slidenum">
              <a:rPr lang="zh-CN" altLang="en-US" smtClean="0"/>
              <a:pPr/>
              <a:t>‹#›</a:t>
            </a:fld>
            <a:endParaRPr lang="zh-CN" altLang="en-US"/>
          </a:p>
        </p:txBody>
      </p:sp>
    </p:spTree>
    <p:extLst>
      <p:ext uri="{BB962C8B-B14F-4D97-AF65-F5344CB8AC3E}">
        <p14:creationId xmlns:p14="http://schemas.microsoft.com/office/powerpoint/2010/main" val="99762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1343813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29693789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34773202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28336670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17745862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绪论1">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268760" cy="788186"/>
            <a:chOff x="0" y="1272662"/>
            <a:chExt cx="1691680" cy="788186"/>
          </a:xfrm>
          <a:solidFill>
            <a:schemeClr val="accent1">
              <a:lumMod val="75000"/>
            </a:schemeClr>
          </a:solidFill>
        </p:grpSpPr>
        <p:sp>
          <p:nvSpPr>
            <p:cNvPr id="11" name="矩形 10"/>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658073" y="509286"/>
            <a:ext cx="1467068" cy="707886"/>
          </a:xfrm>
          <a:prstGeom prst="rect">
            <a:avLst/>
          </a:prstGeom>
          <a:noFill/>
        </p:spPr>
        <p:txBody>
          <a:bodyPr wrap="none" rtlCol="0">
            <a:spAutoFit/>
          </a:bodyPr>
          <a:lstStyle/>
          <a:p>
            <a:r>
              <a:rPr lang="zh-CN" altLang="en-US" sz="4000" dirty="0">
                <a:solidFill>
                  <a:schemeClr val="accent1">
                    <a:lumMod val="50000"/>
                  </a:schemeClr>
                </a:solidFill>
                <a:latin typeface="黑体" panose="02010609060101010101" pitchFamily="49" charset="-122"/>
                <a:ea typeface="黑体" panose="02010609060101010101" pitchFamily="49" charset="-122"/>
              </a:rPr>
              <a:t>绪 论</a:t>
            </a:r>
          </a:p>
        </p:txBody>
      </p:sp>
      <p:sp>
        <p:nvSpPr>
          <p:cNvPr id="16" name="五边形 15"/>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20" name="文本框 19"/>
          <p:cNvSpPr txBox="1"/>
          <p:nvPr userDrawn="1"/>
        </p:nvSpPr>
        <p:spPr>
          <a:xfrm>
            <a:off x="6454421" y="139954"/>
            <a:ext cx="1107996" cy="369332"/>
          </a:xfrm>
          <a:prstGeom prst="rect">
            <a:avLst/>
          </a:prstGeom>
          <a:noFill/>
        </p:spPr>
        <p:txBody>
          <a:bodyPr wrap="none" rtlCol="0">
            <a:spAutoFit/>
          </a:bodyPr>
          <a:lstStyle/>
          <a:p>
            <a:r>
              <a:rPr lang="zh-CN" altLang="en-US" dirty="0">
                <a:solidFill>
                  <a:schemeClr val="accent1">
                    <a:lumMod val="50000"/>
                  </a:schemeClr>
                </a:solidFill>
                <a:latin typeface="微软雅黑" pitchFamily="34" charset="-122"/>
                <a:ea typeface="微软雅黑" pitchFamily="34" charset="-122"/>
              </a:rPr>
              <a:t>选题背景</a:t>
            </a:r>
          </a:p>
        </p:txBody>
      </p:sp>
      <p:cxnSp>
        <p:nvCxnSpPr>
          <p:cNvPr id="21" name="直接连接符 20"/>
          <p:cNvCxnSpPr/>
          <p:nvPr userDrawn="1"/>
        </p:nvCxnSpPr>
        <p:spPr>
          <a:xfrm>
            <a:off x="7285418"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7285418" y="139954"/>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研究意义</a:t>
            </a:r>
          </a:p>
        </p:txBody>
      </p:sp>
      <p:cxnSp>
        <p:nvCxnSpPr>
          <p:cNvPr id="23" name="直接连接符 22"/>
          <p:cNvCxnSpPr/>
          <p:nvPr userDrawn="1"/>
        </p:nvCxnSpPr>
        <p:spPr>
          <a:xfrm>
            <a:off x="8116415"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userDrawn="1"/>
        </p:nvSpPr>
        <p:spPr>
          <a:xfrm>
            <a:off x="8116414" y="128716"/>
            <a:ext cx="1338828"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贡献与创新</a:t>
            </a:r>
          </a:p>
        </p:txBody>
      </p:sp>
    </p:spTree>
    <p:extLst>
      <p:ext uri="{BB962C8B-B14F-4D97-AF65-F5344CB8AC3E}">
        <p14:creationId xmlns:p14="http://schemas.microsoft.com/office/powerpoint/2010/main" val="25093553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绪论2">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430778" y="1268760"/>
            <a:ext cx="65245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658073" y="509286"/>
            <a:ext cx="1467068" cy="707886"/>
          </a:xfrm>
          <a:prstGeom prst="rect">
            <a:avLst/>
          </a:prstGeom>
          <a:noFill/>
        </p:spPr>
        <p:txBody>
          <a:bodyPr wrap="none" rtlCol="0">
            <a:spAutoFit/>
          </a:bodyPr>
          <a:lstStyle/>
          <a:p>
            <a:r>
              <a:rPr lang="zh-CN" altLang="en-US" sz="4000" dirty="0">
                <a:solidFill>
                  <a:schemeClr val="accent1">
                    <a:lumMod val="50000"/>
                  </a:schemeClr>
                </a:solidFill>
                <a:latin typeface="黑体" panose="02010609060101010101" pitchFamily="49" charset="-122"/>
                <a:ea typeface="黑体" panose="02010609060101010101" pitchFamily="49" charset="-122"/>
              </a:rPr>
              <a:t>绪 论</a:t>
            </a:r>
          </a:p>
        </p:txBody>
      </p:sp>
      <p:sp>
        <p:nvSpPr>
          <p:cNvPr id="16" name="五边形 15"/>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5" name="文本框 19"/>
          <p:cNvSpPr txBox="1"/>
          <p:nvPr userDrawn="1"/>
        </p:nvSpPr>
        <p:spPr>
          <a:xfrm>
            <a:off x="6454421" y="139954"/>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选题背景</a:t>
            </a:r>
          </a:p>
        </p:txBody>
      </p:sp>
      <p:cxnSp>
        <p:nvCxnSpPr>
          <p:cNvPr id="17" name="直接连接符 16"/>
          <p:cNvCxnSpPr/>
          <p:nvPr userDrawn="1"/>
        </p:nvCxnSpPr>
        <p:spPr>
          <a:xfrm>
            <a:off x="7285418"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21"/>
          <p:cNvSpPr txBox="1"/>
          <p:nvPr userDrawn="1"/>
        </p:nvSpPr>
        <p:spPr>
          <a:xfrm>
            <a:off x="7285418" y="139954"/>
            <a:ext cx="1107996" cy="369332"/>
          </a:xfrm>
          <a:prstGeom prst="rect">
            <a:avLst/>
          </a:prstGeom>
          <a:noFill/>
        </p:spPr>
        <p:txBody>
          <a:bodyPr wrap="none" rtlCol="0">
            <a:spAutoFit/>
          </a:bodyPr>
          <a:lstStyle/>
          <a:p>
            <a:r>
              <a:rPr lang="zh-CN" altLang="en-US" dirty="0">
                <a:solidFill>
                  <a:schemeClr val="accent1">
                    <a:lumMod val="50000"/>
                  </a:schemeClr>
                </a:solidFill>
                <a:latin typeface="微软雅黑" pitchFamily="34" charset="-122"/>
                <a:ea typeface="微软雅黑" pitchFamily="34" charset="-122"/>
              </a:rPr>
              <a:t>研究意义</a:t>
            </a:r>
          </a:p>
        </p:txBody>
      </p:sp>
      <p:cxnSp>
        <p:nvCxnSpPr>
          <p:cNvPr id="19" name="直接连接符 18"/>
          <p:cNvCxnSpPr/>
          <p:nvPr userDrawn="1"/>
        </p:nvCxnSpPr>
        <p:spPr>
          <a:xfrm>
            <a:off x="8116415"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p:nvPr userDrawn="1"/>
        </p:nvSpPr>
        <p:spPr>
          <a:xfrm>
            <a:off x="8116414" y="128716"/>
            <a:ext cx="1338828"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贡献与创新</a:t>
            </a:r>
          </a:p>
        </p:txBody>
      </p:sp>
      <p:graphicFrame>
        <p:nvGraphicFramePr>
          <p:cNvPr id="26" name="表格 25"/>
          <p:cNvGraphicFramePr>
            <a:graphicFrameLocks noGrp="1"/>
          </p:cNvGraphicFramePr>
          <p:nvPr userDrawn="1"/>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1272662"/>
            <a:ext cx="1268760" cy="788186"/>
            <a:chOff x="0" y="1272662"/>
            <a:chExt cx="1691680" cy="788186"/>
          </a:xfrm>
          <a:solidFill>
            <a:schemeClr val="accent1">
              <a:lumMod val="75000"/>
            </a:schemeClr>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60552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绪论2">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658073" y="509286"/>
            <a:ext cx="1467068" cy="707886"/>
          </a:xfrm>
          <a:prstGeom prst="rect">
            <a:avLst/>
          </a:prstGeom>
          <a:noFill/>
        </p:spPr>
        <p:txBody>
          <a:bodyPr wrap="none" rtlCol="0">
            <a:spAutoFit/>
          </a:bodyPr>
          <a:lstStyle/>
          <a:p>
            <a:r>
              <a:rPr lang="zh-CN" altLang="en-US" sz="4000" dirty="0">
                <a:solidFill>
                  <a:schemeClr val="accent1">
                    <a:lumMod val="50000"/>
                  </a:schemeClr>
                </a:solidFill>
                <a:latin typeface="黑体" panose="02010609060101010101" pitchFamily="49" charset="-122"/>
                <a:ea typeface="黑体" panose="02010609060101010101" pitchFamily="49" charset="-122"/>
              </a:rPr>
              <a:t>绪 论</a:t>
            </a:r>
          </a:p>
        </p:txBody>
      </p:sp>
      <p:sp>
        <p:nvSpPr>
          <p:cNvPr id="16" name="五边形 15"/>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26" name="文本框 19"/>
          <p:cNvSpPr txBox="1"/>
          <p:nvPr userDrawn="1"/>
        </p:nvSpPr>
        <p:spPr>
          <a:xfrm>
            <a:off x="6454421" y="139954"/>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选题背景</a:t>
            </a:r>
          </a:p>
        </p:txBody>
      </p:sp>
      <p:cxnSp>
        <p:nvCxnSpPr>
          <p:cNvPr id="27" name="直接连接符 26"/>
          <p:cNvCxnSpPr/>
          <p:nvPr userDrawn="1"/>
        </p:nvCxnSpPr>
        <p:spPr>
          <a:xfrm>
            <a:off x="7285418"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文本框 21"/>
          <p:cNvSpPr txBox="1"/>
          <p:nvPr userDrawn="1"/>
        </p:nvSpPr>
        <p:spPr>
          <a:xfrm>
            <a:off x="7285418" y="139954"/>
            <a:ext cx="1107996" cy="369332"/>
          </a:xfrm>
          <a:prstGeom prst="rect">
            <a:avLst/>
          </a:prstGeom>
          <a:noFill/>
        </p:spPr>
        <p:txBody>
          <a:bodyPr wrap="none" rtlCol="0">
            <a:spAutoFit/>
          </a:bodyPr>
          <a:lstStyle/>
          <a:p>
            <a:r>
              <a:rPr lang="zh-CN" altLang="en-US" dirty="0">
                <a:solidFill>
                  <a:schemeClr val="accent1">
                    <a:lumMod val="75000"/>
                  </a:schemeClr>
                </a:solidFill>
                <a:latin typeface="微软雅黑" pitchFamily="34" charset="-122"/>
                <a:ea typeface="微软雅黑" pitchFamily="34" charset="-122"/>
              </a:rPr>
              <a:t>研究意义</a:t>
            </a:r>
          </a:p>
        </p:txBody>
      </p:sp>
      <p:cxnSp>
        <p:nvCxnSpPr>
          <p:cNvPr id="29" name="直接连接符 28"/>
          <p:cNvCxnSpPr/>
          <p:nvPr userDrawn="1"/>
        </p:nvCxnSpPr>
        <p:spPr>
          <a:xfrm>
            <a:off x="8116415"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文本框 23"/>
          <p:cNvSpPr txBox="1"/>
          <p:nvPr userDrawn="1"/>
        </p:nvSpPr>
        <p:spPr>
          <a:xfrm>
            <a:off x="8116414" y="128716"/>
            <a:ext cx="1338828" cy="369332"/>
          </a:xfrm>
          <a:prstGeom prst="rect">
            <a:avLst/>
          </a:prstGeom>
          <a:noFill/>
        </p:spPr>
        <p:txBody>
          <a:bodyPr wrap="none" rtlCol="0">
            <a:spAutoFit/>
          </a:bodyPr>
          <a:lstStyle/>
          <a:p>
            <a:r>
              <a:rPr lang="zh-CN" altLang="en-US" dirty="0">
                <a:solidFill>
                  <a:schemeClr val="accent1">
                    <a:lumMod val="50000"/>
                  </a:schemeClr>
                </a:solidFill>
                <a:latin typeface="微软雅黑" pitchFamily="34" charset="-122"/>
                <a:ea typeface="微软雅黑" pitchFamily="34" charset="-122"/>
              </a:rPr>
              <a:t>贡献与创新</a:t>
            </a:r>
          </a:p>
        </p:txBody>
      </p:sp>
      <p:graphicFrame>
        <p:nvGraphicFramePr>
          <p:cNvPr id="31" name="表格 30"/>
          <p:cNvGraphicFramePr>
            <a:graphicFrameLocks noGrp="1"/>
          </p:cNvGraphicFramePr>
          <p:nvPr userDrawn="1"/>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2" name="组合 31"/>
          <p:cNvGrpSpPr/>
          <p:nvPr userDrawn="1"/>
        </p:nvGrpSpPr>
        <p:grpSpPr>
          <a:xfrm>
            <a:off x="0" y="1272662"/>
            <a:ext cx="1268760" cy="788186"/>
            <a:chOff x="0" y="1272662"/>
            <a:chExt cx="1691680" cy="788186"/>
          </a:xfrm>
          <a:solidFill>
            <a:schemeClr val="accent1">
              <a:lumMod val="75000"/>
            </a:schemeClr>
          </a:solidFill>
        </p:grpSpPr>
        <p:sp>
          <p:nvSpPr>
            <p:cNvPr id="33" name="矩形 32"/>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34" name="等腰三角形 33"/>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20653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界定与表征">
    <p:spTree>
      <p:nvGrpSpPr>
        <p:cNvPr id="1" name=""/>
        <p:cNvGrpSpPr/>
        <p:nvPr/>
      </p:nvGrpSpPr>
      <p:grpSpPr>
        <a:xfrm>
          <a:off x="0" y="0"/>
          <a:ext cx="0" cy="0"/>
          <a:chOff x="0" y="0"/>
          <a:chExt cx="0" cy="0"/>
        </a:xfrm>
      </p:grpSpPr>
      <p:sp>
        <p:nvSpPr>
          <p:cNvPr id="24" name="矩形 23"/>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658073" y="520173"/>
            <a:ext cx="3416320" cy="646331"/>
          </a:xfrm>
          <a:prstGeom prst="rect">
            <a:avLst/>
          </a:prstGeom>
          <a:noFill/>
        </p:spPr>
        <p:txBody>
          <a:bodyPr wrap="none" rtlCol="0">
            <a:spAutoFit/>
          </a:bodyPr>
          <a:lstStyle/>
          <a:p>
            <a:r>
              <a:rPr lang="zh-CN" altLang="en-US" sz="3600" b="0" dirty="0">
                <a:solidFill>
                  <a:schemeClr val="accent1">
                    <a:lumMod val="50000"/>
                  </a:schemeClr>
                </a:solidFill>
                <a:latin typeface="黑体" panose="02010609060101010101" pitchFamily="49" charset="-122"/>
                <a:ea typeface="黑体" panose="02010609060101010101" pitchFamily="49" charset="-122"/>
              </a:rPr>
              <a:t>研究方法与思路</a:t>
            </a:r>
          </a:p>
        </p:txBody>
      </p:sp>
      <p:sp>
        <p:nvSpPr>
          <p:cNvPr id="9" name="五边形 8"/>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graphicFrame>
        <p:nvGraphicFramePr>
          <p:cNvPr id="16" name="表格 15"/>
          <p:cNvGraphicFramePr>
            <a:graphicFrameLocks noGrp="1"/>
          </p:cNvGraphicFramePr>
          <p:nvPr userDrawn="1"/>
        </p:nvGraphicFramePr>
        <p:xfrm>
          <a:off x="0" y="1268760"/>
          <a:ext cx="1268760" cy="3999296"/>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26876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2751" y="2079006"/>
            <a:ext cx="1272155" cy="788186"/>
            <a:chOff x="2257770" y="1738764"/>
            <a:chExt cx="1696206" cy="788186"/>
          </a:xfrm>
          <a:solidFill>
            <a:schemeClr val="accent1">
              <a:lumMod val="75000"/>
            </a:schemeClr>
          </a:solidFill>
        </p:grpSpPr>
        <p:grpSp>
          <p:nvGrpSpPr>
            <p:cNvPr id="27" name="组合 26"/>
            <p:cNvGrpSpPr/>
            <p:nvPr userDrawn="1"/>
          </p:nvGrpSpPr>
          <p:grpSpPr>
            <a:xfrm>
              <a:off x="2257770" y="1738764"/>
              <a:ext cx="1691680" cy="788186"/>
              <a:chOff x="0" y="1272662"/>
              <a:chExt cx="1691680" cy="788186"/>
            </a:xfrm>
            <a:grp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等腰三角形 19"/>
            <p:cNvSpPr/>
            <p:nvPr userDrawn="1"/>
          </p:nvSpPr>
          <p:spPr>
            <a:xfrm rot="16200000">
              <a:off x="3809960" y="2082116"/>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034475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268760" cy="398554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81754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26876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cxnSp>
        <p:nvCxnSpPr>
          <p:cNvPr id="30" name="直接连接符 29"/>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658073" y="519920"/>
            <a:ext cx="3416320" cy="646331"/>
          </a:xfrm>
          <a:prstGeom prst="rect">
            <a:avLst/>
          </a:prstGeom>
          <a:noFill/>
        </p:spPr>
        <p:txBody>
          <a:bodyPr wrap="none" rtlCol="0">
            <a:spAutoFit/>
          </a:bodyPr>
          <a:lstStyle/>
          <a:p>
            <a:r>
              <a:rPr lang="zh-CN" altLang="en-US" sz="3600" dirty="0">
                <a:solidFill>
                  <a:schemeClr val="accent1">
                    <a:lumMod val="50000"/>
                  </a:schemeClr>
                </a:solidFill>
                <a:latin typeface="黑体" panose="02010609060101010101" pitchFamily="49" charset="-122"/>
                <a:ea typeface="黑体" panose="02010609060101010101" pitchFamily="49" charset="-122"/>
              </a:rPr>
              <a:t>关键技术与难点</a:t>
            </a:r>
          </a:p>
        </p:txBody>
      </p:sp>
      <p:sp>
        <p:nvSpPr>
          <p:cNvPr id="9" name="五边形 8"/>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2" name="等腰三角形 11"/>
          <p:cNvSpPr/>
          <p:nvPr userDrawn="1"/>
        </p:nvSpPr>
        <p:spPr>
          <a:xfrm rot="16200000">
            <a:off x="1142746" y="3192237"/>
            <a:ext cx="144016"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57176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23712137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solidFill>
                          <a:schemeClr val="tx1"/>
                        </a:solidFill>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26876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cxnSp>
        <p:nvCxnSpPr>
          <p:cNvPr id="30" name="直接连接符 29"/>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658073" y="519920"/>
            <a:ext cx="3416320" cy="646331"/>
          </a:xfrm>
          <a:prstGeom prst="rect">
            <a:avLst/>
          </a:prstGeom>
          <a:noFill/>
        </p:spPr>
        <p:txBody>
          <a:bodyPr wrap="none" rtlCol="0">
            <a:spAutoFit/>
          </a:bodyPr>
          <a:lstStyle/>
          <a:p>
            <a:r>
              <a:rPr lang="zh-CN" altLang="en-US" sz="3600" dirty="0">
                <a:solidFill>
                  <a:schemeClr val="accent1">
                    <a:lumMod val="50000"/>
                  </a:schemeClr>
                </a:solidFill>
                <a:latin typeface="黑体" panose="02010609060101010101" pitchFamily="49" charset="-122"/>
                <a:ea typeface="黑体" panose="02010609060101010101" pitchFamily="49" charset="-122"/>
              </a:rPr>
              <a:t>研究成果与应用</a:t>
            </a:r>
          </a:p>
        </p:txBody>
      </p:sp>
      <p:sp>
        <p:nvSpPr>
          <p:cNvPr id="9" name="五边形 8"/>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142746" y="3966937"/>
            <a:ext cx="144016"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8801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影响因素辨识1">
    <p:spTree>
      <p:nvGrpSpPr>
        <p:cNvPr id="1" name=""/>
        <p:cNvGrpSpPr/>
        <p:nvPr/>
      </p:nvGrpSpPr>
      <p:grpSpPr>
        <a:xfrm>
          <a:off x="0" y="0"/>
          <a:ext cx="0" cy="0"/>
          <a:chOff x="0" y="0"/>
          <a:chExt cx="0" cy="0"/>
        </a:xfrm>
      </p:grpSpPr>
      <p:sp>
        <p:nvSpPr>
          <p:cNvPr id="24" name="矩形 23"/>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430778"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658073" y="531059"/>
            <a:ext cx="2031325" cy="646331"/>
          </a:xfrm>
          <a:prstGeom prst="rect">
            <a:avLst/>
          </a:prstGeom>
          <a:noFill/>
        </p:spPr>
        <p:txBody>
          <a:bodyPr wrap="none" rtlCol="0">
            <a:spAutoFit/>
          </a:bodyPr>
          <a:lstStyle/>
          <a:p>
            <a:r>
              <a:rPr lang="zh-CN" altLang="en-US" sz="3600" dirty="0">
                <a:solidFill>
                  <a:schemeClr val="accent1">
                    <a:lumMod val="50000"/>
                  </a:schemeClr>
                </a:solidFill>
                <a:latin typeface="黑体" panose="02010609060101010101" pitchFamily="49" charset="-122"/>
                <a:ea typeface="黑体" panose="02010609060101010101" pitchFamily="49" charset="-122"/>
              </a:rPr>
              <a:t>论文总结</a:t>
            </a:r>
          </a:p>
        </p:txBody>
      </p:sp>
      <p:sp>
        <p:nvSpPr>
          <p:cNvPr id="9" name="五边形 8"/>
          <p:cNvSpPr/>
          <p:nvPr userDrawn="1"/>
        </p:nvSpPr>
        <p:spPr>
          <a:xfrm flipH="1">
            <a:off x="8408808" y="5950072"/>
            <a:ext cx="739955"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graphicFrame>
        <p:nvGraphicFramePr>
          <p:cNvPr id="16" name="表格 15"/>
          <p:cNvGraphicFramePr>
            <a:graphicFrameLocks noGrp="1"/>
          </p:cNvGraphicFramePr>
          <p:nvPr userDrawn="1"/>
        </p:nvGraphicFramePr>
        <p:xfrm>
          <a:off x="6146" y="1295576"/>
          <a:ext cx="1268760" cy="3999296"/>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26876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userDrawn="1"/>
        </p:nvSpPr>
        <p:spPr>
          <a:xfrm>
            <a:off x="2751" y="2079006"/>
            <a:ext cx="126876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p:txBody>
      </p:sp>
      <p:grpSp>
        <p:nvGrpSpPr>
          <p:cNvPr id="11" name="组合 10"/>
          <p:cNvGrpSpPr/>
          <p:nvPr userDrawn="1"/>
        </p:nvGrpSpPr>
        <p:grpSpPr>
          <a:xfrm>
            <a:off x="-1829" y="4510374"/>
            <a:ext cx="1268760" cy="788186"/>
            <a:chOff x="2311936" y="2060849"/>
            <a:chExt cx="1691680" cy="788186"/>
          </a:xfrm>
          <a:solidFill>
            <a:schemeClr val="accent1">
              <a:lumMod val="75000"/>
            </a:schemeClr>
          </a:solidFill>
        </p:grpSpPr>
        <p:sp>
          <p:nvSpPr>
            <p:cNvPr id="14" name="矩形 13"/>
            <p:cNvSpPr/>
            <p:nvPr userDrawn="1"/>
          </p:nvSpPr>
          <p:spPr>
            <a:xfrm>
              <a:off x="2311936" y="2060849"/>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论文总结</a:t>
              </a:r>
            </a:p>
          </p:txBody>
        </p:sp>
        <p:sp>
          <p:nvSpPr>
            <p:cNvPr id="13" name="等腰三角形 12"/>
            <p:cNvSpPr/>
            <p:nvPr userDrawn="1"/>
          </p:nvSpPr>
          <p:spPr>
            <a:xfrm rot="16200000">
              <a:off x="3857302" y="2382934"/>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60106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5535404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4447523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191427411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4830013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40753160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26141044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35D8E9-1E2F-4A82-AEC5-E7E18699F247}" type="datetimeFigureOut">
              <a:rPr lang="zh-CN" altLang="en-US" smtClean="0"/>
              <a:pPr/>
              <a:t>2024/12/10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428228221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012E29-1E6A-4F41-9777-3D9231DFEAF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78A1B0-C21A-4DEF-91B1-67B6DD49B21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2F937D-7647-46B1-954E-D332B38C11B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9F03F-61CE-4399-8680-6391872D2A5E}" type="datetimeFigureOut">
              <a:rPr lang="zh-CN" altLang="en-US" smtClean="0"/>
              <a:pPr/>
              <a:t>2024/12/10</a:t>
            </a:fld>
            <a:endParaRPr lang="zh-CN" altLang="en-US"/>
          </a:p>
        </p:txBody>
      </p:sp>
      <p:sp>
        <p:nvSpPr>
          <p:cNvPr id="5" name="页脚占位符 4">
            <a:extLst>
              <a:ext uri="{FF2B5EF4-FFF2-40B4-BE49-F238E27FC236}">
                <a16:creationId xmlns:a16="http://schemas.microsoft.com/office/drawing/2014/main" id="{19F95A1E-11A9-4549-8C40-1BDD4496EBB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AF035-02F8-4C5C-9600-DB64EB74448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B3BB-05AF-46CB-86D3-5C34D8D5CFF2}" type="slidenum">
              <a:rPr lang="zh-CN" altLang="en-US" smtClean="0"/>
              <a:pPr/>
              <a:t>‹#›</a:t>
            </a:fld>
            <a:endParaRPr lang="zh-CN" altLang="en-US"/>
          </a:p>
        </p:txBody>
      </p:sp>
    </p:spTree>
    <p:extLst>
      <p:ext uri="{BB962C8B-B14F-4D97-AF65-F5344CB8AC3E}">
        <p14:creationId xmlns:p14="http://schemas.microsoft.com/office/powerpoint/2010/main" val="31301669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5D8E9-1E2F-4A82-AEC5-E7E18699F247}" type="datetimeFigureOut">
              <a:rPr lang="zh-CN" altLang="en-US" smtClean="0"/>
              <a:pPr/>
              <a:t>2024/12/10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7C4A-982B-4A85-98B1-AFFB23946897}" type="slidenum">
              <a:rPr lang="zh-CN" altLang="en-US" smtClean="0"/>
              <a:pPr/>
              <a:t>‹#›</a:t>
            </a:fld>
            <a:endParaRPr lang="zh-CN" altLang="en-US"/>
          </a:p>
        </p:txBody>
      </p:sp>
    </p:spTree>
    <p:extLst>
      <p:ext uri="{BB962C8B-B14F-4D97-AF65-F5344CB8AC3E}">
        <p14:creationId xmlns:p14="http://schemas.microsoft.com/office/powerpoint/2010/main" val="70973299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a:spLocks/>
          </p:cNvSpPr>
          <p:nvPr/>
        </p:nvSpPr>
        <p:spPr bwMode="auto">
          <a:xfrm>
            <a:off x="6454330" y="1581913"/>
            <a:ext cx="2689671" cy="3815860"/>
          </a:xfrm>
          <a:custGeom>
            <a:avLst/>
            <a:gdLst>
              <a:gd name="connsiteX0" fmla="*/ 1188536 w 3844781"/>
              <a:gd name="connsiteY0" fmla="*/ 0 h 3602084"/>
              <a:gd name="connsiteX1" fmla="*/ 2755925 w 3844781"/>
              <a:gd name="connsiteY1" fmla="*/ 0 h 3602084"/>
              <a:gd name="connsiteX2" fmla="*/ 2787713 w 3844781"/>
              <a:gd name="connsiteY2" fmla="*/ 0 h 3602084"/>
              <a:gd name="connsiteX3" fmla="*/ 2792685 w 3844781"/>
              <a:gd name="connsiteY3" fmla="*/ 0 h 3602084"/>
              <a:gd name="connsiteX4" fmla="*/ 2817328 w 3844781"/>
              <a:gd name="connsiteY4" fmla="*/ 0 h 3602084"/>
              <a:gd name="connsiteX5" fmla="*/ 2839950 w 3844781"/>
              <a:gd name="connsiteY5" fmla="*/ 0 h 3602084"/>
              <a:gd name="connsiteX6" fmla="*/ 2843181 w 3844781"/>
              <a:gd name="connsiteY6" fmla="*/ 0 h 3602084"/>
              <a:gd name="connsiteX7" fmla="*/ 2859880 w 3844781"/>
              <a:gd name="connsiteY7" fmla="*/ 0 h 3602084"/>
              <a:gd name="connsiteX8" fmla="*/ 3078973 w 3844781"/>
              <a:gd name="connsiteY8" fmla="*/ 0 h 3602084"/>
              <a:gd name="connsiteX9" fmla="*/ 3151140 w 3844781"/>
              <a:gd name="connsiteY9" fmla="*/ 0 h 3602084"/>
              <a:gd name="connsiteX10" fmla="*/ 3333876 w 3844781"/>
              <a:gd name="connsiteY10" fmla="*/ 0 h 3602084"/>
              <a:gd name="connsiteX11" fmla="*/ 3406042 w 3844781"/>
              <a:gd name="connsiteY11" fmla="*/ 0 h 3602084"/>
              <a:gd name="connsiteX12" fmla="*/ 3554845 w 3844781"/>
              <a:gd name="connsiteY12" fmla="*/ 0 h 3602084"/>
              <a:gd name="connsiteX13" fmla="*/ 3627012 w 3844781"/>
              <a:gd name="connsiteY13" fmla="*/ 0 h 3602084"/>
              <a:gd name="connsiteX14" fmla="*/ 3744305 w 3844781"/>
              <a:gd name="connsiteY14" fmla="*/ 0 h 3602084"/>
              <a:gd name="connsiteX15" fmla="*/ 3816472 w 3844781"/>
              <a:gd name="connsiteY15" fmla="*/ 0 h 3602084"/>
              <a:gd name="connsiteX16" fmla="*/ 3844781 w 3844781"/>
              <a:gd name="connsiteY16" fmla="*/ 0 h 3602084"/>
              <a:gd name="connsiteX17" fmla="*/ 3844781 w 3844781"/>
              <a:gd name="connsiteY17" fmla="*/ 3602084 h 3602084"/>
              <a:gd name="connsiteX18" fmla="*/ 2859880 w 3844781"/>
              <a:gd name="connsiteY18" fmla="*/ 3602084 h 3602084"/>
              <a:gd name="connsiteX19" fmla="*/ 2843181 w 3844781"/>
              <a:gd name="connsiteY19" fmla="*/ 3602084 h 3602084"/>
              <a:gd name="connsiteX20" fmla="*/ 2787713 w 3844781"/>
              <a:gd name="connsiteY20" fmla="*/ 3602084 h 3602084"/>
              <a:gd name="connsiteX21" fmla="*/ 1188536 w 3844781"/>
              <a:gd name="connsiteY21" fmla="*/ 3602084 h 3602084"/>
              <a:gd name="connsiteX22" fmla="*/ 869427 w 3844781"/>
              <a:gd name="connsiteY22" fmla="*/ 3418727 h 3602084"/>
              <a:gd name="connsiteX23" fmla="*/ 42105 w 3844781"/>
              <a:gd name="connsiteY23" fmla="*/ 1984400 h 3602084"/>
              <a:gd name="connsiteX24" fmla="*/ 42105 w 3844781"/>
              <a:gd name="connsiteY24" fmla="*/ 1617685 h 3602084"/>
              <a:gd name="connsiteX25" fmla="*/ 869427 w 3844781"/>
              <a:gd name="connsiteY25" fmla="*/ 183358 h 3602084"/>
              <a:gd name="connsiteX26" fmla="*/ 1188536 w 3844781"/>
              <a:gd name="connsiteY26" fmla="*/ 0 h 36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44781" h="3602084">
                <a:moveTo>
                  <a:pt x="1188536" y="0"/>
                </a:moveTo>
                <a:cubicBezTo>
                  <a:pt x="2222689" y="0"/>
                  <a:pt x="2610497" y="0"/>
                  <a:pt x="2755925" y="0"/>
                </a:cubicBezTo>
                <a:lnTo>
                  <a:pt x="2787713" y="0"/>
                </a:lnTo>
                <a:lnTo>
                  <a:pt x="2792685" y="0"/>
                </a:lnTo>
                <a:lnTo>
                  <a:pt x="2817328" y="0"/>
                </a:lnTo>
                <a:lnTo>
                  <a:pt x="2839950" y="0"/>
                </a:lnTo>
                <a:lnTo>
                  <a:pt x="2843181" y="0"/>
                </a:lnTo>
                <a:lnTo>
                  <a:pt x="2859880" y="0"/>
                </a:lnTo>
                <a:lnTo>
                  <a:pt x="3078973" y="0"/>
                </a:lnTo>
                <a:lnTo>
                  <a:pt x="3151140" y="0"/>
                </a:lnTo>
                <a:lnTo>
                  <a:pt x="3333876" y="0"/>
                </a:lnTo>
                <a:lnTo>
                  <a:pt x="3406042" y="0"/>
                </a:lnTo>
                <a:lnTo>
                  <a:pt x="3554845" y="0"/>
                </a:lnTo>
                <a:lnTo>
                  <a:pt x="3627012" y="0"/>
                </a:lnTo>
                <a:lnTo>
                  <a:pt x="3744305" y="0"/>
                </a:lnTo>
                <a:lnTo>
                  <a:pt x="3816472" y="0"/>
                </a:lnTo>
                <a:lnTo>
                  <a:pt x="3844781" y="0"/>
                </a:lnTo>
                <a:lnTo>
                  <a:pt x="3844781" y="3602084"/>
                </a:lnTo>
                <a:lnTo>
                  <a:pt x="2859880" y="3602084"/>
                </a:lnTo>
                <a:lnTo>
                  <a:pt x="2843181" y="3602084"/>
                </a:lnTo>
                <a:lnTo>
                  <a:pt x="2787713" y="3602084"/>
                </a:lnTo>
                <a:lnTo>
                  <a:pt x="1188536" y="3602084"/>
                </a:lnTo>
                <a:cubicBezTo>
                  <a:pt x="1073303" y="3602084"/>
                  <a:pt x="928521" y="3519278"/>
                  <a:pt x="869427" y="3418727"/>
                </a:cubicBezTo>
                <a:cubicBezTo>
                  <a:pt x="42105" y="1984400"/>
                  <a:pt x="42105" y="1984400"/>
                  <a:pt x="42105" y="1984400"/>
                </a:cubicBezTo>
                <a:cubicBezTo>
                  <a:pt x="-14035" y="1883849"/>
                  <a:pt x="-14035" y="1718236"/>
                  <a:pt x="42105" y="1617685"/>
                </a:cubicBezTo>
                <a:cubicBezTo>
                  <a:pt x="869427" y="183358"/>
                  <a:pt x="869427" y="183358"/>
                  <a:pt x="869427" y="183358"/>
                </a:cubicBezTo>
                <a:cubicBezTo>
                  <a:pt x="928521" y="82807"/>
                  <a:pt x="1073303" y="0"/>
                  <a:pt x="1188536" y="0"/>
                </a:cubicBezTo>
                <a:close/>
              </a:path>
            </a:pathLst>
          </a:custGeom>
          <a:solidFill>
            <a:srgbClr val="BDD7EE"/>
          </a:solidFill>
          <a:ln w="57150">
            <a:noFill/>
          </a:ln>
          <a:effec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ndParaRPr>
          </a:p>
        </p:txBody>
      </p:sp>
      <p:sp>
        <p:nvSpPr>
          <p:cNvPr id="19" name="任意多边形 18"/>
          <p:cNvSpPr>
            <a:spLocks/>
          </p:cNvSpPr>
          <p:nvPr/>
        </p:nvSpPr>
        <p:spPr bwMode="auto">
          <a:xfrm>
            <a:off x="-60290" y="1532115"/>
            <a:ext cx="6463757" cy="3785275"/>
          </a:xfrm>
          <a:custGeom>
            <a:avLst/>
            <a:gdLst>
              <a:gd name="connsiteX0" fmla="*/ 0 w 8139703"/>
              <a:gd name="connsiteY0" fmla="*/ 0 h 3602084"/>
              <a:gd name="connsiteX1" fmla="*/ 237004 w 8139703"/>
              <a:gd name="connsiteY1" fmla="*/ 0 h 3602084"/>
              <a:gd name="connsiteX2" fmla="*/ 892344 w 8139703"/>
              <a:gd name="connsiteY2" fmla="*/ 0 h 3602084"/>
              <a:gd name="connsiteX3" fmla="*/ 924132 w 8139703"/>
              <a:gd name="connsiteY3" fmla="*/ 0 h 3602084"/>
              <a:gd name="connsiteX4" fmla="*/ 929104 w 8139703"/>
              <a:gd name="connsiteY4" fmla="*/ 0 h 3602084"/>
              <a:gd name="connsiteX5" fmla="*/ 953747 w 8139703"/>
              <a:gd name="connsiteY5" fmla="*/ 0 h 3602084"/>
              <a:gd name="connsiteX6" fmla="*/ 976369 w 8139703"/>
              <a:gd name="connsiteY6" fmla="*/ 0 h 3602084"/>
              <a:gd name="connsiteX7" fmla="*/ 979600 w 8139703"/>
              <a:gd name="connsiteY7" fmla="*/ 0 h 3602084"/>
              <a:gd name="connsiteX8" fmla="*/ 996299 w 8139703"/>
              <a:gd name="connsiteY8" fmla="*/ 0 h 3602084"/>
              <a:gd name="connsiteX9" fmla="*/ 1215392 w 8139703"/>
              <a:gd name="connsiteY9" fmla="*/ 0 h 3602084"/>
              <a:gd name="connsiteX10" fmla="*/ 1287559 w 8139703"/>
              <a:gd name="connsiteY10" fmla="*/ 0 h 3602084"/>
              <a:gd name="connsiteX11" fmla="*/ 1470295 w 8139703"/>
              <a:gd name="connsiteY11" fmla="*/ 0 h 3602084"/>
              <a:gd name="connsiteX12" fmla="*/ 1542461 w 8139703"/>
              <a:gd name="connsiteY12" fmla="*/ 0 h 3602084"/>
              <a:gd name="connsiteX13" fmla="*/ 1691264 w 8139703"/>
              <a:gd name="connsiteY13" fmla="*/ 0 h 3602084"/>
              <a:gd name="connsiteX14" fmla="*/ 1763431 w 8139703"/>
              <a:gd name="connsiteY14" fmla="*/ 0 h 3602084"/>
              <a:gd name="connsiteX15" fmla="*/ 1880724 w 8139703"/>
              <a:gd name="connsiteY15" fmla="*/ 0 h 3602084"/>
              <a:gd name="connsiteX16" fmla="*/ 1952891 w 8139703"/>
              <a:gd name="connsiteY16" fmla="*/ 0 h 3602084"/>
              <a:gd name="connsiteX17" fmla="*/ 2023786 w 8139703"/>
              <a:gd name="connsiteY17" fmla="*/ 0 h 3602084"/>
              <a:gd name="connsiteX18" fmla="*/ 2041098 w 8139703"/>
              <a:gd name="connsiteY18" fmla="*/ 0 h 3602084"/>
              <a:gd name="connsiteX19" fmla="*/ 2113266 w 8139703"/>
              <a:gd name="connsiteY19" fmla="*/ 0 h 3602084"/>
              <a:gd name="connsiteX20" fmla="*/ 2174811 w 8139703"/>
              <a:gd name="connsiteY20" fmla="*/ 0 h 3602084"/>
              <a:gd name="connsiteX21" fmla="*/ 2246978 w 8139703"/>
              <a:gd name="connsiteY21" fmla="*/ 0 h 3602084"/>
              <a:gd name="connsiteX22" fmla="*/ 2284286 w 8139703"/>
              <a:gd name="connsiteY22" fmla="*/ 0 h 3602084"/>
              <a:gd name="connsiteX23" fmla="*/ 2356453 w 8139703"/>
              <a:gd name="connsiteY23" fmla="*/ 0 h 3602084"/>
              <a:gd name="connsiteX24" fmla="*/ 2371947 w 8139703"/>
              <a:gd name="connsiteY24" fmla="*/ 0 h 3602084"/>
              <a:gd name="connsiteX25" fmla="*/ 2382085 w 8139703"/>
              <a:gd name="connsiteY25" fmla="*/ 0 h 3602084"/>
              <a:gd name="connsiteX26" fmla="*/ 2440217 w 8139703"/>
              <a:gd name="connsiteY26" fmla="*/ 0 h 3602084"/>
              <a:gd name="connsiteX27" fmla="*/ 2444113 w 8139703"/>
              <a:gd name="connsiteY27" fmla="*/ 0 h 3602084"/>
              <a:gd name="connsiteX28" fmla="*/ 2491521 w 8139703"/>
              <a:gd name="connsiteY28" fmla="*/ 0 h 3602084"/>
              <a:gd name="connsiteX29" fmla="*/ 2512383 w 8139703"/>
              <a:gd name="connsiteY29" fmla="*/ 0 h 3602084"/>
              <a:gd name="connsiteX30" fmla="*/ 2528281 w 8139703"/>
              <a:gd name="connsiteY30" fmla="*/ 0 h 3602084"/>
              <a:gd name="connsiteX31" fmla="*/ 2552923 w 8139703"/>
              <a:gd name="connsiteY31" fmla="*/ 0 h 3602084"/>
              <a:gd name="connsiteX32" fmla="*/ 2563687 w 8139703"/>
              <a:gd name="connsiteY32" fmla="*/ 0 h 3602084"/>
              <a:gd name="connsiteX33" fmla="*/ 2575545 w 8139703"/>
              <a:gd name="connsiteY33" fmla="*/ 0 h 3602084"/>
              <a:gd name="connsiteX34" fmla="*/ 2578777 w 8139703"/>
              <a:gd name="connsiteY34" fmla="*/ 0 h 3602084"/>
              <a:gd name="connsiteX35" fmla="*/ 2595476 w 8139703"/>
              <a:gd name="connsiteY35" fmla="*/ 0 h 3602084"/>
              <a:gd name="connsiteX36" fmla="*/ 2600448 w 8139703"/>
              <a:gd name="connsiteY36" fmla="*/ 0 h 3602084"/>
              <a:gd name="connsiteX37" fmla="*/ 2625089 w 8139703"/>
              <a:gd name="connsiteY37" fmla="*/ 0 h 3602084"/>
              <a:gd name="connsiteX38" fmla="*/ 2647711 w 8139703"/>
              <a:gd name="connsiteY38" fmla="*/ 0 h 3602084"/>
              <a:gd name="connsiteX39" fmla="*/ 2650943 w 8139703"/>
              <a:gd name="connsiteY39" fmla="*/ 0 h 3602084"/>
              <a:gd name="connsiteX40" fmla="*/ 2684522 w 8139703"/>
              <a:gd name="connsiteY40" fmla="*/ 0 h 3602084"/>
              <a:gd name="connsiteX41" fmla="*/ 2886736 w 8139703"/>
              <a:gd name="connsiteY41" fmla="*/ 0 h 3602084"/>
              <a:gd name="connsiteX42" fmla="*/ 2935834 w 8139703"/>
              <a:gd name="connsiteY42" fmla="*/ 0 h 3602084"/>
              <a:gd name="connsiteX43" fmla="*/ 3126726 w 8139703"/>
              <a:gd name="connsiteY43" fmla="*/ 0 h 3602084"/>
              <a:gd name="connsiteX44" fmla="*/ 3140752 w 8139703"/>
              <a:gd name="connsiteY44" fmla="*/ 0 h 3602084"/>
              <a:gd name="connsiteX45" fmla="*/ 3304011 w 8139703"/>
              <a:gd name="connsiteY45" fmla="*/ 0 h 3602084"/>
              <a:gd name="connsiteX46" fmla="*/ 3336759 w 8139703"/>
              <a:gd name="connsiteY46" fmla="*/ 0 h 3602084"/>
              <a:gd name="connsiteX47" fmla="*/ 3430345 w 8139703"/>
              <a:gd name="connsiteY47" fmla="*/ 0 h 3602084"/>
              <a:gd name="connsiteX48" fmla="*/ 3518832 w 8139703"/>
              <a:gd name="connsiteY48" fmla="*/ 0 h 3602084"/>
              <a:gd name="connsiteX49" fmla="*/ 3524488 w 8139703"/>
              <a:gd name="connsiteY49" fmla="*/ 0 h 3602084"/>
              <a:gd name="connsiteX50" fmla="*/ 3591174 w 8139703"/>
              <a:gd name="connsiteY50" fmla="*/ 0 h 3602084"/>
              <a:gd name="connsiteX51" fmla="*/ 3622962 w 8139703"/>
              <a:gd name="connsiteY51" fmla="*/ 0 h 3602084"/>
              <a:gd name="connsiteX52" fmla="*/ 3627934 w 8139703"/>
              <a:gd name="connsiteY52" fmla="*/ 0 h 3602084"/>
              <a:gd name="connsiteX53" fmla="*/ 3652577 w 8139703"/>
              <a:gd name="connsiteY53" fmla="*/ 0 h 3602084"/>
              <a:gd name="connsiteX54" fmla="*/ 3674942 w 8139703"/>
              <a:gd name="connsiteY54" fmla="*/ 0 h 3602084"/>
              <a:gd name="connsiteX55" fmla="*/ 3675199 w 8139703"/>
              <a:gd name="connsiteY55" fmla="*/ 0 h 3602084"/>
              <a:gd name="connsiteX56" fmla="*/ 3678430 w 8139703"/>
              <a:gd name="connsiteY56" fmla="*/ 0 h 3602084"/>
              <a:gd name="connsiteX57" fmla="*/ 3695129 w 8139703"/>
              <a:gd name="connsiteY57" fmla="*/ 0 h 3602084"/>
              <a:gd name="connsiteX58" fmla="*/ 3807087 w 8139703"/>
              <a:gd name="connsiteY58" fmla="*/ 0 h 3602084"/>
              <a:gd name="connsiteX59" fmla="*/ 3914222 w 8139703"/>
              <a:gd name="connsiteY59" fmla="*/ 0 h 3602084"/>
              <a:gd name="connsiteX60" fmla="*/ 3917262 w 8139703"/>
              <a:gd name="connsiteY60" fmla="*/ 0 h 3602084"/>
              <a:gd name="connsiteX61" fmla="*/ 3986389 w 8139703"/>
              <a:gd name="connsiteY61" fmla="*/ 0 h 3602084"/>
              <a:gd name="connsiteX62" fmla="*/ 4079697 w 8139703"/>
              <a:gd name="connsiteY62" fmla="*/ 0 h 3602084"/>
              <a:gd name="connsiteX63" fmla="*/ 4169124 w 8139703"/>
              <a:gd name="connsiteY63" fmla="*/ 0 h 3602084"/>
              <a:gd name="connsiteX64" fmla="*/ 4178223 w 8139703"/>
              <a:gd name="connsiteY64" fmla="*/ 0 h 3602084"/>
              <a:gd name="connsiteX65" fmla="*/ 4228817 w 8139703"/>
              <a:gd name="connsiteY65" fmla="*/ 0 h 3602084"/>
              <a:gd name="connsiteX66" fmla="*/ 4241291 w 8139703"/>
              <a:gd name="connsiteY66" fmla="*/ 0 h 3602084"/>
              <a:gd name="connsiteX67" fmla="*/ 4247457 w 8139703"/>
              <a:gd name="connsiteY67" fmla="*/ 0 h 3602084"/>
              <a:gd name="connsiteX68" fmla="*/ 4250120 w 8139703"/>
              <a:gd name="connsiteY68" fmla="*/ 0 h 3602084"/>
              <a:gd name="connsiteX69" fmla="*/ 4390094 w 8139703"/>
              <a:gd name="connsiteY69" fmla="*/ 0 h 3602084"/>
              <a:gd name="connsiteX70" fmla="*/ 4462261 w 8139703"/>
              <a:gd name="connsiteY70" fmla="*/ 0 h 3602084"/>
              <a:gd name="connsiteX71" fmla="*/ 4579554 w 8139703"/>
              <a:gd name="connsiteY71" fmla="*/ 0 h 3602084"/>
              <a:gd name="connsiteX72" fmla="*/ 4651721 w 8139703"/>
              <a:gd name="connsiteY72" fmla="*/ 0 h 3602084"/>
              <a:gd name="connsiteX73" fmla="*/ 4739928 w 8139703"/>
              <a:gd name="connsiteY73" fmla="*/ 0 h 3602084"/>
              <a:gd name="connsiteX74" fmla="*/ 4812095 w 8139703"/>
              <a:gd name="connsiteY74" fmla="*/ 0 h 3602084"/>
              <a:gd name="connsiteX75" fmla="*/ 4873641 w 8139703"/>
              <a:gd name="connsiteY75" fmla="*/ 0 h 3602084"/>
              <a:gd name="connsiteX76" fmla="*/ 4945808 w 8139703"/>
              <a:gd name="connsiteY76" fmla="*/ 0 h 3602084"/>
              <a:gd name="connsiteX77" fmla="*/ 4983116 w 8139703"/>
              <a:gd name="connsiteY77" fmla="*/ 0 h 3602084"/>
              <a:gd name="connsiteX78" fmla="*/ 5055283 w 8139703"/>
              <a:gd name="connsiteY78" fmla="*/ 0 h 3602084"/>
              <a:gd name="connsiteX79" fmla="*/ 5070777 w 8139703"/>
              <a:gd name="connsiteY79" fmla="*/ 0 h 3602084"/>
              <a:gd name="connsiteX80" fmla="*/ 5139047 w 8139703"/>
              <a:gd name="connsiteY80" fmla="*/ 0 h 3602084"/>
              <a:gd name="connsiteX81" fmla="*/ 5142943 w 8139703"/>
              <a:gd name="connsiteY81" fmla="*/ 0 h 3602084"/>
              <a:gd name="connsiteX82" fmla="*/ 5190351 w 8139703"/>
              <a:gd name="connsiteY82" fmla="*/ 0 h 3602084"/>
              <a:gd name="connsiteX83" fmla="*/ 5211213 w 8139703"/>
              <a:gd name="connsiteY83" fmla="*/ 0 h 3602084"/>
              <a:gd name="connsiteX84" fmla="*/ 5227111 w 8139703"/>
              <a:gd name="connsiteY84" fmla="*/ 0 h 3602084"/>
              <a:gd name="connsiteX85" fmla="*/ 5251753 w 8139703"/>
              <a:gd name="connsiteY85" fmla="*/ 0 h 3602084"/>
              <a:gd name="connsiteX86" fmla="*/ 5262517 w 8139703"/>
              <a:gd name="connsiteY86" fmla="*/ 0 h 3602084"/>
              <a:gd name="connsiteX87" fmla="*/ 5274375 w 8139703"/>
              <a:gd name="connsiteY87" fmla="*/ 0 h 3602084"/>
              <a:gd name="connsiteX88" fmla="*/ 5277607 w 8139703"/>
              <a:gd name="connsiteY88" fmla="*/ 0 h 3602084"/>
              <a:gd name="connsiteX89" fmla="*/ 5294306 w 8139703"/>
              <a:gd name="connsiteY89" fmla="*/ 0 h 3602084"/>
              <a:gd name="connsiteX90" fmla="*/ 5299278 w 8139703"/>
              <a:gd name="connsiteY90" fmla="*/ 0 h 3602084"/>
              <a:gd name="connsiteX91" fmla="*/ 5323919 w 8139703"/>
              <a:gd name="connsiteY91" fmla="*/ 0 h 3602084"/>
              <a:gd name="connsiteX92" fmla="*/ 5346541 w 8139703"/>
              <a:gd name="connsiteY92" fmla="*/ 0 h 3602084"/>
              <a:gd name="connsiteX93" fmla="*/ 5349773 w 8139703"/>
              <a:gd name="connsiteY93" fmla="*/ 0 h 3602084"/>
              <a:gd name="connsiteX94" fmla="*/ 5585566 w 8139703"/>
              <a:gd name="connsiteY94" fmla="*/ 0 h 3602084"/>
              <a:gd name="connsiteX95" fmla="*/ 6948950 w 8139703"/>
              <a:gd name="connsiteY95" fmla="*/ 0 h 3602084"/>
              <a:gd name="connsiteX96" fmla="*/ 7268060 w 8139703"/>
              <a:gd name="connsiteY96" fmla="*/ 183358 h 3602084"/>
              <a:gd name="connsiteX97" fmla="*/ 8095381 w 8139703"/>
              <a:gd name="connsiteY97" fmla="*/ 1617685 h 3602084"/>
              <a:gd name="connsiteX98" fmla="*/ 8095381 w 8139703"/>
              <a:gd name="connsiteY98" fmla="*/ 1984400 h 3602084"/>
              <a:gd name="connsiteX99" fmla="*/ 7268060 w 8139703"/>
              <a:gd name="connsiteY99" fmla="*/ 3418727 h 3602084"/>
              <a:gd name="connsiteX100" fmla="*/ 6948950 w 8139703"/>
              <a:gd name="connsiteY100" fmla="*/ 3602084 h 3602084"/>
              <a:gd name="connsiteX101" fmla="*/ 5349773 w 8139703"/>
              <a:gd name="connsiteY101" fmla="*/ 3602084 h 3602084"/>
              <a:gd name="connsiteX102" fmla="*/ 5294306 w 8139703"/>
              <a:gd name="connsiteY102" fmla="*/ 3602084 h 3602084"/>
              <a:gd name="connsiteX103" fmla="*/ 5277607 w 8139703"/>
              <a:gd name="connsiteY103" fmla="*/ 3602084 h 3602084"/>
              <a:gd name="connsiteX104" fmla="*/ 4250120 w 8139703"/>
              <a:gd name="connsiteY104" fmla="*/ 3602084 h 3602084"/>
              <a:gd name="connsiteX105" fmla="*/ 3695129 w 8139703"/>
              <a:gd name="connsiteY105" fmla="*/ 3602084 h 3602084"/>
              <a:gd name="connsiteX106" fmla="*/ 3678430 w 8139703"/>
              <a:gd name="connsiteY106" fmla="*/ 3602084 h 3602084"/>
              <a:gd name="connsiteX107" fmla="*/ 3622962 w 8139703"/>
              <a:gd name="connsiteY107" fmla="*/ 3602084 h 3602084"/>
              <a:gd name="connsiteX108" fmla="*/ 2650943 w 8139703"/>
              <a:gd name="connsiteY108" fmla="*/ 3602084 h 3602084"/>
              <a:gd name="connsiteX109" fmla="*/ 2595476 w 8139703"/>
              <a:gd name="connsiteY109" fmla="*/ 3602084 h 3602084"/>
              <a:gd name="connsiteX110" fmla="*/ 2578777 w 8139703"/>
              <a:gd name="connsiteY110" fmla="*/ 3602084 h 3602084"/>
              <a:gd name="connsiteX111" fmla="*/ 2023786 w 8139703"/>
              <a:gd name="connsiteY111" fmla="*/ 3602084 h 3602084"/>
              <a:gd name="connsiteX112" fmla="*/ 996299 w 8139703"/>
              <a:gd name="connsiteY112" fmla="*/ 3602084 h 3602084"/>
              <a:gd name="connsiteX113" fmla="*/ 979600 w 8139703"/>
              <a:gd name="connsiteY113" fmla="*/ 3602084 h 3602084"/>
              <a:gd name="connsiteX114" fmla="*/ 924132 w 8139703"/>
              <a:gd name="connsiteY114" fmla="*/ 3602084 h 3602084"/>
              <a:gd name="connsiteX115" fmla="*/ 0 w 8139703"/>
              <a:gd name="connsiteY115" fmla="*/ 3602084 h 36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139703" h="3602084">
                <a:moveTo>
                  <a:pt x="0" y="0"/>
                </a:moveTo>
                <a:lnTo>
                  <a:pt x="237004" y="0"/>
                </a:lnTo>
                <a:cubicBezTo>
                  <a:pt x="615880" y="0"/>
                  <a:pt x="801452" y="0"/>
                  <a:pt x="892344" y="0"/>
                </a:cubicBezTo>
                <a:lnTo>
                  <a:pt x="924132" y="0"/>
                </a:lnTo>
                <a:lnTo>
                  <a:pt x="929104" y="0"/>
                </a:lnTo>
                <a:lnTo>
                  <a:pt x="953747" y="0"/>
                </a:lnTo>
                <a:lnTo>
                  <a:pt x="976369" y="0"/>
                </a:lnTo>
                <a:lnTo>
                  <a:pt x="979600" y="0"/>
                </a:lnTo>
                <a:lnTo>
                  <a:pt x="996299" y="0"/>
                </a:lnTo>
                <a:lnTo>
                  <a:pt x="1215392" y="0"/>
                </a:lnTo>
                <a:lnTo>
                  <a:pt x="1287559" y="0"/>
                </a:lnTo>
                <a:lnTo>
                  <a:pt x="1470295" y="0"/>
                </a:lnTo>
                <a:lnTo>
                  <a:pt x="1542461" y="0"/>
                </a:lnTo>
                <a:lnTo>
                  <a:pt x="1691264" y="0"/>
                </a:lnTo>
                <a:lnTo>
                  <a:pt x="1763431" y="0"/>
                </a:lnTo>
                <a:lnTo>
                  <a:pt x="1880724" y="0"/>
                </a:lnTo>
                <a:lnTo>
                  <a:pt x="1952891" y="0"/>
                </a:lnTo>
                <a:lnTo>
                  <a:pt x="2023786" y="0"/>
                </a:lnTo>
                <a:lnTo>
                  <a:pt x="2041098" y="0"/>
                </a:lnTo>
                <a:lnTo>
                  <a:pt x="2113266" y="0"/>
                </a:lnTo>
                <a:lnTo>
                  <a:pt x="2174811" y="0"/>
                </a:lnTo>
                <a:lnTo>
                  <a:pt x="2246978" y="0"/>
                </a:lnTo>
                <a:lnTo>
                  <a:pt x="2284286" y="0"/>
                </a:lnTo>
                <a:lnTo>
                  <a:pt x="2356453" y="0"/>
                </a:lnTo>
                <a:lnTo>
                  <a:pt x="2371947" y="0"/>
                </a:lnTo>
                <a:lnTo>
                  <a:pt x="2382085" y="0"/>
                </a:lnTo>
                <a:lnTo>
                  <a:pt x="2440217" y="0"/>
                </a:lnTo>
                <a:lnTo>
                  <a:pt x="2444113" y="0"/>
                </a:lnTo>
                <a:lnTo>
                  <a:pt x="2491521" y="0"/>
                </a:lnTo>
                <a:lnTo>
                  <a:pt x="2512383" y="0"/>
                </a:lnTo>
                <a:lnTo>
                  <a:pt x="2528281" y="0"/>
                </a:lnTo>
                <a:lnTo>
                  <a:pt x="2552923" y="0"/>
                </a:lnTo>
                <a:lnTo>
                  <a:pt x="2563687" y="0"/>
                </a:lnTo>
                <a:lnTo>
                  <a:pt x="2575545" y="0"/>
                </a:lnTo>
                <a:lnTo>
                  <a:pt x="2578777" y="0"/>
                </a:lnTo>
                <a:lnTo>
                  <a:pt x="2595476" y="0"/>
                </a:lnTo>
                <a:lnTo>
                  <a:pt x="2600448" y="0"/>
                </a:lnTo>
                <a:lnTo>
                  <a:pt x="2625089" y="0"/>
                </a:lnTo>
                <a:lnTo>
                  <a:pt x="2647711" y="0"/>
                </a:lnTo>
                <a:lnTo>
                  <a:pt x="2650943" y="0"/>
                </a:lnTo>
                <a:lnTo>
                  <a:pt x="2684522" y="0"/>
                </a:lnTo>
                <a:lnTo>
                  <a:pt x="2886736" y="0"/>
                </a:lnTo>
                <a:lnTo>
                  <a:pt x="2935834" y="0"/>
                </a:lnTo>
                <a:lnTo>
                  <a:pt x="3126726" y="0"/>
                </a:lnTo>
                <a:lnTo>
                  <a:pt x="3140752" y="0"/>
                </a:lnTo>
                <a:cubicBezTo>
                  <a:pt x="3201851" y="0"/>
                  <a:pt x="3256008" y="0"/>
                  <a:pt x="3304011" y="0"/>
                </a:cubicBezTo>
                <a:lnTo>
                  <a:pt x="3336759" y="0"/>
                </a:lnTo>
                <a:lnTo>
                  <a:pt x="3430345" y="0"/>
                </a:lnTo>
                <a:lnTo>
                  <a:pt x="3518832" y="0"/>
                </a:lnTo>
                <a:lnTo>
                  <a:pt x="3524488" y="0"/>
                </a:lnTo>
                <a:cubicBezTo>
                  <a:pt x="3551030" y="0"/>
                  <a:pt x="3572995" y="0"/>
                  <a:pt x="3591174" y="0"/>
                </a:cubicBezTo>
                <a:lnTo>
                  <a:pt x="3622962" y="0"/>
                </a:lnTo>
                <a:lnTo>
                  <a:pt x="3627934" y="0"/>
                </a:lnTo>
                <a:lnTo>
                  <a:pt x="3652577" y="0"/>
                </a:lnTo>
                <a:lnTo>
                  <a:pt x="3674942" y="0"/>
                </a:lnTo>
                <a:lnTo>
                  <a:pt x="3675199" y="0"/>
                </a:lnTo>
                <a:lnTo>
                  <a:pt x="3678430" y="0"/>
                </a:lnTo>
                <a:lnTo>
                  <a:pt x="3695129" y="0"/>
                </a:lnTo>
                <a:lnTo>
                  <a:pt x="3807087" y="0"/>
                </a:lnTo>
                <a:lnTo>
                  <a:pt x="3914222" y="0"/>
                </a:lnTo>
                <a:lnTo>
                  <a:pt x="3917262" y="0"/>
                </a:lnTo>
                <a:lnTo>
                  <a:pt x="3986389" y="0"/>
                </a:lnTo>
                <a:lnTo>
                  <a:pt x="4079697" y="0"/>
                </a:lnTo>
                <a:lnTo>
                  <a:pt x="4169124" y="0"/>
                </a:lnTo>
                <a:lnTo>
                  <a:pt x="4178223" y="0"/>
                </a:lnTo>
                <a:lnTo>
                  <a:pt x="4228817" y="0"/>
                </a:lnTo>
                <a:lnTo>
                  <a:pt x="4241291" y="0"/>
                </a:lnTo>
                <a:lnTo>
                  <a:pt x="4247457" y="0"/>
                </a:lnTo>
                <a:lnTo>
                  <a:pt x="4250120" y="0"/>
                </a:lnTo>
                <a:lnTo>
                  <a:pt x="4390094" y="0"/>
                </a:lnTo>
                <a:lnTo>
                  <a:pt x="4462261" y="0"/>
                </a:lnTo>
                <a:lnTo>
                  <a:pt x="4579554" y="0"/>
                </a:lnTo>
                <a:lnTo>
                  <a:pt x="4651721" y="0"/>
                </a:lnTo>
                <a:lnTo>
                  <a:pt x="4739928" y="0"/>
                </a:lnTo>
                <a:lnTo>
                  <a:pt x="4812095" y="0"/>
                </a:lnTo>
                <a:lnTo>
                  <a:pt x="4873641" y="0"/>
                </a:lnTo>
                <a:lnTo>
                  <a:pt x="4945808" y="0"/>
                </a:lnTo>
                <a:lnTo>
                  <a:pt x="4983116" y="0"/>
                </a:lnTo>
                <a:lnTo>
                  <a:pt x="5055283" y="0"/>
                </a:lnTo>
                <a:lnTo>
                  <a:pt x="5070777" y="0"/>
                </a:lnTo>
                <a:cubicBezTo>
                  <a:pt x="5096631" y="0"/>
                  <a:pt x="5119253" y="0"/>
                  <a:pt x="5139047" y="0"/>
                </a:cubicBezTo>
                <a:lnTo>
                  <a:pt x="5142943" y="0"/>
                </a:lnTo>
                <a:lnTo>
                  <a:pt x="5190351" y="0"/>
                </a:lnTo>
                <a:lnTo>
                  <a:pt x="5211213" y="0"/>
                </a:lnTo>
                <a:lnTo>
                  <a:pt x="5227111" y="0"/>
                </a:lnTo>
                <a:cubicBezTo>
                  <a:pt x="5237210" y="0"/>
                  <a:pt x="5245290" y="0"/>
                  <a:pt x="5251753" y="0"/>
                </a:cubicBezTo>
                <a:lnTo>
                  <a:pt x="5262517" y="0"/>
                </a:lnTo>
                <a:lnTo>
                  <a:pt x="5274375" y="0"/>
                </a:lnTo>
                <a:cubicBezTo>
                  <a:pt x="5277607" y="0"/>
                  <a:pt x="5277607" y="0"/>
                  <a:pt x="5277607" y="0"/>
                </a:cubicBezTo>
                <a:lnTo>
                  <a:pt x="5294306" y="0"/>
                </a:lnTo>
                <a:lnTo>
                  <a:pt x="5299278" y="0"/>
                </a:lnTo>
                <a:lnTo>
                  <a:pt x="5323919" y="0"/>
                </a:lnTo>
                <a:lnTo>
                  <a:pt x="5346541" y="0"/>
                </a:lnTo>
                <a:lnTo>
                  <a:pt x="5349773" y="0"/>
                </a:lnTo>
                <a:lnTo>
                  <a:pt x="5585566" y="0"/>
                </a:lnTo>
                <a:cubicBezTo>
                  <a:pt x="6948950" y="0"/>
                  <a:pt x="6948950" y="0"/>
                  <a:pt x="6948950" y="0"/>
                </a:cubicBezTo>
                <a:cubicBezTo>
                  <a:pt x="7067139" y="0"/>
                  <a:pt x="7208966" y="82807"/>
                  <a:pt x="7268060" y="183358"/>
                </a:cubicBezTo>
                <a:cubicBezTo>
                  <a:pt x="8095381" y="1617685"/>
                  <a:pt x="8095381" y="1617685"/>
                  <a:pt x="8095381" y="1617685"/>
                </a:cubicBezTo>
                <a:cubicBezTo>
                  <a:pt x="8154477" y="1718236"/>
                  <a:pt x="8154477" y="1883849"/>
                  <a:pt x="8095381" y="1984400"/>
                </a:cubicBezTo>
                <a:cubicBezTo>
                  <a:pt x="7268060" y="3418727"/>
                  <a:pt x="7268060" y="3418727"/>
                  <a:pt x="7268060" y="3418727"/>
                </a:cubicBezTo>
                <a:cubicBezTo>
                  <a:pt x="7208966" y="3519278"/>
                  <a:pt x="7067139" y="3602084"/>
                  <a:pt x="6948950" y="3602084"/>
                </a:cubicBezTo>
                <a:lnTo>
                  <a:pt x="5349773" y="3602084"/>
                </a:lnTo>
                <a:lnTo>
                  <a:pt x="5294306" y="3602084"/>
                </a:lnTo>
                <a:lnTo>
                  <a:pt x="5277607" y="3602084"/>
                </a:lnTo>
                <a:lnTo>
                  <a:pt x="4250120" y="3602084"/>
                </a:lnTo>
                <a:lnTo>
                  <a:pt x="3695129" y="3602084"/>
                </a:lnTo>
                <a:lnTo>
                  <a:pt x="3678430" y="3602084"/>
                </a:lnTo>
                <a:lnTo>
                  <a:pt x="3622962" y="3602084"/>
                </a:lnTo>
                <a:lnTo>
                  <a:pt x="2650943" y="3602084"/>
                </a:lnTo>
                <a:lnTo>
                  <a:pt x="2595476" y="3602084"/>
                </a:lnTo>
                <a:lnTo>
                  <a:pt x="2578777" y="3602084"/>
                </a:lnTo>
                <a:lnTo>
                  <a:pt x="2023786" y="3602084"/>
                </a:lnTo>
                <a:lnTo>
                  <a:pt x="996299" y="3602084"/>
                </a:lnTo>
                <a:lnTo>
                  <a:pt x="979600" y="3602084"/>
                </a:lnTo>
                <a:lnTo>
                  <a:pt x="924132" y="3602084"/>
                </a:lnTo>
                <a:lnTo>
                  <a:pt x="0" y="3602084"/>
                </a:lnTo>
                <a:close/>
              </a:path>
            </a:pathLst>
          </a:custGeom>
          <a:solidFill>
            <a:schemeClr val="accent1">
              <a:lumMod val="40000"/>
              <a:lumOff val="60000"/>
            </a:schemeClr>
          </a:solidFill>
          <a:ln w="57150">
            <a:noFill/>
          </a:ln>
          <a:effec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ndParaRPr>
          </a:p>
        </p:txBody>
      </p:sp>
      <p:sp>
        <p:nvSpPr>
          <p:cNvPr id="9" name="任意多边形 8"/>
          <p:cNvSpPr>
            <a:spLocks/>
          </p:cNvSpPr>
          <p:nvPr/>
        </p:nvSpPr>
        <p:spPr bwMode="auto">
          <a:xfrm>
            <a:off x="-60290" y="1612498"/>
            <a:ext cx="6463757" cy="3602084"/>
          </a:xfrm>
          <a:custGeom>
            <a:avLst/>
            <a:gdLst>
              <a:gd name="connsiteX0" fmla="*/ 0 w 8139703"/>
              <a:gd name="connsiteY0" fmla="*/ 0 h 3602084"/>
              <a:gd name="connsiteX1" fmla="*/ 237004 w 8139703"/>
              <a:gd name="connsiteY1" fmla="*/ 0 h 3602084"/>
              <a:gd name="connsiteX2" fmla="*/ 892344 w 8139703"/>
              <a:gd name="connsiteY2" fmla="*/ 0 h 3602084"/>
              <a:gd name="connsiteX3" fmla="*/ 924132 w 8139703"/>
              <a:gd name="connsiteY3" fmla="*/ 0 h 3602084"/>
              <a:gd name="connsiteX4" fmla="*/ 929104 w 8139703"/>
              <a:gd name="connsiteY4" fmla="*/ 0 h 3602084"/>
              <a:gd name="connsiteX5" fmla="*/ 953747 w 8139703"/>
              <a:gd name="connsiteY5" fmla="*/ 0 h 3602084"/>
              <a:gd name="connsiteX6" fmla="*/ 976369 w 8139703"/>
              <a:gd name="connsiteY6" fmla="*/ 0 h 3602084"/>
              <a:gd name="connsiteX7" fmla="*/ 979600 w 8139703"/>
              <a:gd name="connsiteY7" fmla="*/ 0 h 3602084"/>
              <a:gd name="connsiteX8" fmla="*/ 996299 w 8139703"/>
              <a:gd name="connsiteY8" fmla="*/ 0 h 3602084"/>
              <a:gd name="connsiteX9" fmla="*/ 1215392 w 8139703"/>
              <a:gd name="connsiteY9" fmla="*/ 0 h 3602084"/>
              <a:gd name="connsiteX10" fmla="*/ 1287559 w 8139703"/>
              <a:gd name="connsiteY10" fmla="*/ 0 h 3602084"/>
              <a:gd name="connsiteX11" fmla="*/ 1470295 w 8139703"/>
              <a:gd name="connsiteY11" fmla="*/ 0 h 3602084"/>
              <a:gd name="connsiteX12" fmla="*/ 1542461 w 8139703"/>
              <a:gd name="connsiteY12" fmla="*/ 0 h 3602084"/>
              <a:gd name="connsiteX13" fmla="*/ 1691264 w 8139703"/>
              <a:gd name="connsiteY13" fmla="*/ 0 h 3602084"/>
              <a:gd name="connsiteX14" fmla="*/ 1763431 w 8139703"/>
              <a:gd name="connsiteY14" fmla="*/ 0 h 3602084"/>
              <a:gd name="connsiteX15" fmla="*/ 1880724 w 8139703"/>
              <a:gd name="connsiteY15" fmla="*/ 0 h 3602084"/>
              <a:gd name="connsiteX16" fmla="*/ 1952891 w 8139703"/>
              <a:gd name="connsiteY16" fmla="*/ 0 h 3602084"/>
              <a:gd name="connsiteX17" fmla="*/ 2023786 w 8139703"/>
              <a:gd name="connsiteY17" fmla="*/ 0 h 3602084"/>
              <a:gd name="connsiteX18" fmla="*/ 2041098 w 8139703"/>
              <a:gd name="connsiteY18" fmla="*/ 0 h 3602084"/>
              <a:gd name="connsiteX19" fmla="*/ 2113266 w 8139703"/>
              <a:gd name="connsiteY19" fmla="*/ 0 h 3602084"/>
              <a:gd name="connsiteX20" fmla="*/ 2174811 w 8139703"/>
              <a:gd name="connsiteY20" fmla="*/ 0 h 3602084"/>
              <a:gd name="connsiteX21" fmla="*/ 2246978 w 8139703"/>
              <a:gd name="connsiteY21" fmla="*/ 0 h 3602084"/>
              <a:gd name="connsiteX22" fmla="*/ 2284286 w 8139703"/>
              <a:gd name="connsiteY22" fmla="*/ 0 h 3602084"/>
              <a:gd name="connsiteX23" fmla="*/ 2356453 w 8139703"/>
              <a:gd name="connsiteY23" fmla="*/ 0 h 3602084"/>
              <a:gd name="connsiteX24" fmla="*/ 2371947 w 8139703"/>
              <a:gd name="connsiteY24" fmla="*/ 0 h 3602084"/>
              <a:gd name="connsiteX25" fmla="*/ 2382085 w 8139703"/>
              <a:gd name="connsiteY25" fmla="*/ 0 h 3602084"/>
              <a:gd name="connsiteX26" fmla="*/ 2440217 w 8139703"/>
              <a:gd name="connsiteY26" fmla="*/ 0 h 3602084"/>
              <a:gd name="connsiteX27" fmla="*/ 2444113 w 8139703"/>
              <a:gd name="connsiteY27" fmla="*/ 0 h 3602084"/>
              <a:gd name="connsiteX28" fmla="*/ 2491521 w 8139703"/>
              <a:gd name="connsiteY28" fmla="*/ 0 h 3602084"/>
              <a:gd name="connsiteX29" fmla="*/ 2512383 w 8139703"/>
              <a:gd name="connsiteY29" fmla="*/ 0 h 3602084"/>
              <a:gd name="connsiteX30" fmla="*/ 2528281 w 8139703"/>
              <a:gd name="connsiteY30" fmla="*/ 0 h 3602084"/>
              <a:gd name="connsiteX31" fmla="*/ 2552923 w 8139703"/>
              <a:gd name="connsiteY31" fmla="*/ 0 h 3602084"/>
              <a:gd name="connsiteX32" fmla="*/ 2563687 w 8139703"/>
              <a:gd name="connsiteY32" fmla="*/ 0 h 3602084"/>
              <a:gd name="connsiteX33" fmla="*/ 2575545 w 8139703"/>
              <a:gd name="connsiteY33" fmla="*/ 0 h 3602084"/>
              <a:gd name="connsiteX34" fmla="*/ 2578777 w 8139703"/>
              <a:gd name="connsiteY34" fmla="*/ 0 h 3602084"/>
              <a:gd name="connsiteX35" fmla="*/ 2595476 w 8139703"/>
              <a:gd name="connsiteY35" fmla="*/ 0 h 3602084"/>
              <a:gd name="connsiteX36" fmla="*/ 2600448 w 8139703"/>
              <a:gd name="connsiteY36" fmla="*/ 0 h 3602084"/>
              <a:gd name="connsiteX37" fmla="*/ 2625089 w 8139703"/>
              <a:gd name="connsiteY37" fmla="*/ 0 h 3602084"/>
              <a:gd name="connsiteX38" fmla="*/ 2647711 w 8139703"/>
              <a:gd name="connsiteY38" fmla="*/ 0 h 3602084"/>
              <a:gd name="connsiteX39" fmla="*/ 2650943 w 8139703"/>
              <a:gd name="connsiteY39" fmla="*/ 0 h 3602084"/>
              <a:gd name="connsiteX40" fmla="*/ 2684522 w 8139703"/>
              <a:gd name="connsiteY40" fmla="*/ 0 h 3602084"/>
              <a:gd name="connsiteX41" fmla="*/ 2886736 w 8139703"/>
              <a:gd name="connsiteY41" fmla="*/ 0 h 3602084"/>
              <a:gd name="connsiteX42" fmla="*/ 2935834 w 8139703"/>
              <a:gd name="connsiteY42" fmla="*/ 0 h 3602084"/>
              <a:gd name="connsiteX43" fmla="*/ 3126726 w 8139703"/>
              <a:gd name="connsiteY43" fmla="*/ 0 h 3602084"/>
              <a:gd name="connsiteX44" fmla="*/ 3140752 w 8139703"/>
              <a:gd name="connsiteY44" fmla="*/ 0 h 3602084"/>
              <a:gd name="connsiteX45" fmla="*/ 3304011 w 8139703"/>
              <a:gd name="connsiteY45" fmla="*/ 0 h 3602084"/>
              <a:gd name="connsiteX46" fmla="*/ 3336759 w 8139703"/>
              <a:gd name="connsiteY46" fmla="*/ 0 h 3602084"/>
              <a:gd name="connsiteX47" fmla="*/ 3430345 w 8139703"/>
              <a:gd name="connsiteY47" fmla="*/ 0 h 3602084"/>
              <a:gd name="connsiteX48" fmla="*/ 3518832 w 8139703"/>
              <a:gd name="connsiteY48" fmla="*/ 0 h 3602084"/>
              <a:gd name="connsiteX49" fmla="*/ 3524488 w 8139703"/>
              <a:gd name="connsiteY49" fmla="*/ 0 h 3602084"/>
              <a:gd name="connsiteX50" fmla="*/ 3591174 w 8139703"/>
              <a:gd name="connsiteY50" fmla="*/ 0 h 3602084"/>
              <a:gd name="connsiteX51" fmla="*/ 3622962 w 8139703"/>
              <a:gd name="connsiteY51" fmla="*/ 0 h 3602084"/>
              <a:gd name="connsiteX52" fmla="*/ 3627934 w 8139703"/>
              <a:gd name="connsiteY52" fmla="*/ 0 h 3602084"/>
              <a:gd name="connsiteX53" fmla="*/ 3652577 w 8139703"/>
              <a:gd name="connsiteY53" fmla="*/ 0 h 3602084"/>
              <a:gd name="connsiteX54" fmla="*/ 3674942 w 8139703"/>
              <a:gd name="connsiteY54" fmla="*/ 0 h 3602084"/>
              <a:gd name="connsiteX55" fmla="*/ 3675199 w 8139703"/>
              <a:gd name="connsiteY55" fmla="*/ 0 h 3602084"/>
              <a:gd name="connsiteX56" fmla="*/ 3678430 w 8139703"/>
              <a:gd name="connsiteY56" fmla="*/ 0 h 3602084"/>
              <a:gd name="connsiteX57" fmla="*/ 3695129 w 8139703"/>
              <a:gd name="connsiteY57" fmla="*/ 0 h 3602084"/>
              <a:gd name="connsiteX58" fmla="*/ 3807087 w 8139703"/>
              <a:gd name="connsiteY58" fmla="*/ 0 h 3602084"/>
              <a:gd name="connsiteX59" fmla="*/ 3914222 w 8139703"/>
              <a:gd name="connsiteY59" fmla="*/ 0 h 3602084"/>
              <a:gd name="connsiteX60" fmla="*/ 3917262 w 8139703"/>
              <a:gd name="connsiteY60" fmla="*/ 0 h 3602084"/>
              <a:gd name="connsiteX61" fmla="*/ 3986389 w 8139703"/>
              <a:gd name="connsiteY61" fmla="*/ 0 h 3602084"/>
              <a:gd name="connsiteX62" fmla="*/ 4079697 w 8139703"/>
              <a:gd name="connsiteY62" fmla="*/ 0 h 3602084"/>
              <a:gd name="connsiteX63" fmla="*/ 4169124 w 8139703"/>
              <a:gd name="connsiteY63" fmla="*/ 0 h 3602084"/>
              <a:gd name="connsiteX64" fmla="*/ 4178223 w 8139703"/>
              <a:gd name="connsiteY64" fmla="*/ 0 h 3602084"/>
              <a:gd name="connsiteX65" fmla="*/ 4228817 w 8139703"/>
              <a:gd name="connsiteY65" fmla="*/ 0 h 3602084"/>
              <a:gd name="connsiteX66" fmla="*/ 4241291 w 8139703"/>
              <a:gd name="connsiteY66" fmla="*/ 0 h 3602084"/>
              <a:gd name="connsiteX67" fmla="*/ 4247457 w 8139703"/>
              <a:gd name="connsiteY67" fmla="*/ 0 h 3602084"/>
              <a:gd name="connsiteX68" fmla="*/ 4250120 w 8139703"/>
              <a:gd name="connsiteY68" fmla="*/ 0 h 3602084"/>
              <a:gd name="connsiteX69" fmla="*/ 4390094 w 8139703"/>
              <a:gd name="connsiteY69" fmla="*/ 0 h 3602084"/>
              <a:gd name="connsiteX70" fmla="*/ 4462261 w 8139703"/>
              <a:gd name="connsiteY70" fmla="*/ 0 h 3602084"/>
              <a:gd name="connsiteX71" fmla="*/ 4579554 w 8139703"/>
              <a:gd name="connsiteY71" fmla="*/ 0 h 3602084"/>
              <a:gd name="connsiteX72" fmla="*/ 4651721 w 8139703"/>
              <a:gd name="connsiteY72" fmla="*/ 0 h 3602084"/>
              <a:gd name="connsiteX73" fmla="*/ 4739928 w 8139703"/>
              <a:gd name="connsiteY73" fmla="*/ 0 h 3602084"/>
              <a:gd name="connsiteX74" fmla="*/ 4812095 w 8139703"/>
              <a:gd name="connsiteY74" fmla="*/ 0 h 3602084"/>
              <a:gd name="connsiteX75" fmla="*/ 4873641 w 8139703"/>
              <a:gd name="connsiteY75" fmla="*/ 0 h 3602084"/>
              <a:gd name="connsiteX76" fmla="*/ 4945808 w 8139703"/>
              <a:gd name="connsiteY76" fmla="*/ 0 h 3602084"/>
              <a:gd name="connsiteX77" fmla="*/ 4983116 w 8139703"/>
              <a:gd name="connsiteY77" fmla="*/ 0 h 3602084"/>
              <a:gd name="connsiteX78" fmla="*/ 5055283 w 8139703"/>
              <a:gd name="connsiteY78" fmla="*/ 0 h 3602084"/>
              <a:gd name="connsiteX79" fmla="*/ 5070777 w 8139703"/>
              <a:gd name="connsiteY79" fmla="*/ 0 h 3602084"/>
              <a:gd name="connsiteX80" fmla="*/ 5139047 w 8139703"/>
              <a:gd name="connsiteY80" fmla="*/ 0 h 3602084"/>
              <a:gd name="connsiteX81" fmla="*/ 5142943 w 8139703"/>
              <a:gd name="connsiteY81" fmla="*/ 0 h 3602084"/>
              <a:gd name="connsiteX82" fmla="*/ 5190351 w 8139703"/>
              <a:gd name="connsiteY82" fmla="*/ 0 h 3602084"/>
              <a:gd name="connsiteX83" fmla="*/ 5211213 w 8139703"/>
              <a:gd name="connsiteY83" fmla="*/ 0 h 3602084"/>
              <a:gd name="connsiteX84" fmla="*/ 5227111 w 8139703"/>
              <a:gd name="connsiteY84" fmla="*/ 0 h 3602084"/>
              <a:gd name="connsiteX85" fmla="*/ 5251753 w 8139703"/>
              <a:gd name="connsiteY85" fmla="*/ 0 h 3602084"/>
              <a:gd name="connsiteX86" fmla="*/ 5262517 w 8139703"/>
              <a:gd name="connsiteY86" fmla="*/ 0 h 3602084"/>
              <a:gd name="connsiteX87" fmla="*/ 5274375 w 8139703"/>
              <a:gd name="connsiteY87" fmla="*/ 0 h 3602084"/>
              <a:gd name="connsiteX88" fmla="*/ 5277607 w 8139703"/>
              <a:gd name="connsiteY88" fmla="*/ 0 h 3602084"/>
              <a:gd name="connsiteX89" fmla="*/ 5294306 w 8139703"/>
              <a:gd name="connsiteY89" fmla="*/ 0 h 3602084"/>
              <a:gd name="connsiteX90" fmla="*/ 5299278 w 8139703"/>
              <a:gd name="connsiteY90" fmla="*/ 0 h 3602084"/>
              <a:gd name="connsiteX91" fmla="*/ 5323919 w 8139703"/>
              <a:gd name="connsiteY91" fmla="*/ 0 h 3602084"/>
              <a:gd name="connsiteX92" fmla="*/ 5346541 w 8139703"/>
              <a:gd name="connsiteY92" fmla="*/ 0 h 3602084"/>
              <a:gd name="connsiteX93" fmla="*/ 5349773 w 8139703"/>
              <a:gd name="connsiteY93" fmla="*/ 0 h 3602084"/>
              <a:gd name="connsiteX94" fmla="*/ 5585566 w 8139703"/>
              <a:gd name="connsiteY94" fmla="*/ 0 h 3602084"/>
              <a:gd name="connsiteX95" fmla="*/ 6948950 w 8139703"/>
              <a:gd name="connsiteY95" fmla="*/ 0 h 3602084"/>
              <a:gd name="connsiteX96" fmla="*/ 7268060 w 8139703"/>
              <a:gd name="connsiteY96" fmla="*/ 183358 h 3602084"/>
              <a:gd name="connsiteX97" fmla="*/ 8095381 w 8139703"/>
              <a:gd name="connsiteY97" fmla="*/ 1617685 h 3602084"/>
              <a:gd name="connsiteX98" fmla="*/ 8095381 w 8139703"/>
              <a:gd name="connsiteY98" fmla="*/ 1984400 h 3602084"/>
              <a:gd name="connsiteX99" fmla="*/ 7268060 w 8139703"/>
              <a:gd name="connsiteY99" fmla="*/ 3418727 h 3602084"/>
              <a:gd name="connsiteX100" fmla="*/ 6948950 w 8139703"/>
              <a:gd name="connsiteY100" fmla="*/ 3602084 h 3602084"/>
              <a:gd name="connsiteX101" fmla="*/ 5349773 w 8139703"/>
              <a:gd name="connsiteY101" fmla="*/ 3602084 h 3602084"/>
              <a:gd name="connsiteX102" fmla="*/ 5294306 w 8139703"/>
              <a:gd name="connsiteY102" fmla="*/ 3602084 h 3602084"/>
              <a:gd name="connsiteX103" fmla="*/ 5277607 w 8139703"/>
              <a:gd name="connsiteY103" fmla="*/ 3602084 h 3602084"/>
              <a:gd name="connsiteX104" fmla="*/ 4250120 w 8139703"/>
              <a:gd name="connsiteY104" fmla="*/ 3602084 h 3602084"/>
              <a:gd name="connsiteX105" fmla="*/ 3695129 w 8139703"/>
              <a:gd name="connsiteY105" fmla="*/ 3602084 h 3602084"/>
              <a:gd name="connsiteX106" fmla="*/ 3678430 w 8139703"/>
              <a:gd name="connsiteY106" fmla="*/ 3602084 h 3602084"/>
              <a:gd name="connsiteX107" fmla="*/ 3622962 w 8139703"/>
              <a:gd name="connsiteY107" fmla="*/ 3602084 h 3602084"/>
              <a:gd name="connsiteX108" fmla="*/ 2650943 w 8139703"/>
              <a:gd name="connsiteY108" fmla="*/ 3602084 h 3602084"/>
              <a:gd name="connsiteX109" fmla="*/ 2595476 w 8139703"/>
              <a:gd name="connsiteY109" fmla="*/ 3602084 h 3602084"/>
              <a:gd name="connsiteX110" fmla="*/ 2578777 w 8139703"/>
              <a:gd name="connsiteY110" fmla="*/ 3602084 h 3602084"/>
              <a:gd name="connsiteX111" fmla="*/ 2023786 w 8139703"/>
              <a:gd name="connsiteY111" fmla="*/ 3602084 h 3602084"/>
              <a:gd name="connsiteX112" fmla="*/ 996299 w 8139703"/>
              <a:gd name="connsiteY112" fmla="*/ 3602084 h 3602084"/>
              <a:gd name="connsiteX113" fmla="*/ 979600 w 8139703"/>
              <a:gd name="connsiteY113" fmla="*/ 3602084 h 3602084"/>
              <a:gd name="connsiteX114" fmla="*/ 924132 w 8139703"/>
              <a:gd name="connsiteY114" fmla="*/ 3602084 h 3602084"/>
              <a:gd name="connsiteX115" fmla="*/ 0 w 8139703"/>
              <a:gd name="connsiteY115" fmla="*/ 3602084 h 36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139703" h="3602084">
                <a:moveTo>
                  <a:pt x="0" y="0"/>
                </a:moveTo>
                <a:lnTo>
                  <a:pt x="237004" y="0"/>
                </a:lnTo>
                <a:cubicBezTo>
                  <a:pt x="615880" y="0"/>
                  <a:pt x="801452" y="0"/>
                  <a:pt x="892344" y="0"/>
                </a:cubicBezTo>
                <a:lnTo>
                  <a:pt x="924132" y="0"/>
                </a:lnTo>
                <a:lnTo>
                  <a:pt x="929104" y="0"/>
                </a:lnTo>
                <a:lnTo>
                  <a:pt x="953747" y="0"/>
                </a:lnTo>
                <a:lnTo>
                  <a:pt x="976369" y="0"/>
                </a:lnTo>
                <a:lnTo>
                  <a:pt x="979600" y="0"/>
                </a:lnTo>
                <a:lnTo>
                  <a:pt x="996299" y="0"/>
                </a:lnTo>
                <a:lnTo>
                  <a:pt x="1215392" y="0"/>
                </a:lnTo>
                <a:lnTo>
                  <a:pt x="1287559" y="0"/>
                </a:lnTo>
                <a:lnTo>
                  <a:pt x="1470295" y="0"/>
                </a:lnTo>
                <a:lnTo>
                  <a:pt x="1542461" y="0"/>
                </a:lnTo>
                <a:lnTo>
                  <a:pt x="1691264" y="0"/>
                </a:lnTo>
                <a:lnTo>
                  <a:pt x="1763431" y="0"/>
                </a:lnTo>
                <a:lnTo>
                  <a:pt x="1880724" y="0"/>
                </a:lnTo>
                <a:lnTo>
                  <a:pt x="1952891" y="0"/>
                </a:lnTo>
                <a:lnTo>
                  <a:pt x="2023786" y="0"/>
                </a:lnTo>
                <a:lnTo>
                  <a:pt x="2041098" y="0"/>
                </a:lnTo>
                <a:lnTo>
                  <a:pt x="2113266" y="0"/>
                </a:lnTo>
                <a:lnTo>
                  <a:pt x="2174811" y="0"/>
                </a:lnTo>
                <a:lnTo>
                  <a:pt x="2246978" y="0"/>
                </a:lnTo>
                <a:lnTo>
                  <a:pt x="2284286" y="0"/>
                </a:lnTo>
                <a:lnTo>
                  <a:pt x="2356453" y="0"/>
                </a:lnTo>
                <a:lnTo>
                  <a:pt x="2371947" y="0"/>
                </a:lnTo>
                <a:lnTo>
                  <a:pt x="2382085" y="0"/>
                </a:lnTo>
                <a:lnTo>
                  <a:pt x="2440217" y="0"/>
                </a:lnTo>
                <a:lnTo>
                  <a:pt x="2444113" y="0"/>
                </a:lnTo>
                <a:lnTo>
                  <a:pt x="2491521" y="0"/>
                </a:lnTo>
                <a:lnTo>
                  <a:pt x="2512383" y="0"/>
                </a:lnTo>
                <a:lnTo>
                  <a:pt x="2528281" y="0"/>
                </a:lnTo>
                <a:lnTo>
                  <a:pt x="2552923" y="0"/>
                </a:lnTo>
                <a:lnTo>
                  <a:pt x="2563687" y="0"/>
                </a:lnTo>
                <a:lnTo>
                  <a:pt x="2575545" y="0"/>
                </a:lnTo>
                <a:lnTo>
                  <a:pt x="2578777" y="0"/>
                </a:lnTo>
                <a:lnTo>
                  <a:pt x="2595476" y="0"/>
                </a:lnTo>
                <a:lnTo>
                  <a:pt x="2600448" y="0"/>
                </a:lnTo>
                <a:lnTo>
                  <a:pt x="2625089" y="0"/>
                </a:lnTo>
                <a:lnTo>
                  <a:pt x="2647711" y="0"/>
                </a:lnTo>
                <a:lnTo>
                  <a:pt x="2650943" y="0"/>
                </a:lnTo>
                <a:lnTo>
                  <a:pt x="2684522" y="0"/>
                </a:lnTo>
                <a:lnTo>
                  <a:pt x="2886736" y="0"/>
                </a:lnTo>
                <a:lnTo>
                  <a:pt x="2935834" y="0"/>
                </a:lnTo>
                <a:lnTo>
                  <a:pt x="3126726" y="0"/>
                </a:lnTo>
                <a:lnTo>
                  <a:pt x="3140752" y="0"/>
                </a:lnTo>
                <a:cubicBezTo>
                  <a:pt x="3201851" y="0"/>
                  <a:pt x="3256008" y="0"/>
                  <a:pt x="3304011" y="0"/>
                </a:cubicBezTo>
                <a:lnTo>
                  <a:pt x="3336759" y="0"/>
                </a:lnTo>
                <a:lnTo>
                  <a:pt x="3430345" y="0"/>
                </a:lnTo>
                <a:lnTo>
                  <a:pt x="3518832" y="0"/>
                </a:lnTo>
                <a:lnTo>
                  <a:pt x="3524488" y="0"/>
                </a:lnTo>
                <a:cubicBezTo>
                  <a:pt x="3551030" y="0"/>
                  <a:pt x="3572995" y="0"/>
                  <a:pt x="3591174" y="0"/>
                </a:cubicBezTo>
                <a:lnTo>
                  <a:pt x="3622962" y="0"/>
                </a:lnTo>
                <a:lnTo>
                  <a:pt x="3627934" y="0"/>
                </a:lnTo>
                <a:lnTo>
                  <a:pt x="3652577" y="0"/>
                </a:lnTo>
                <a:lnTo>
                  <a:pt x="3674942" y="0"/>
                </a:lnTo>
                <a:lnTo>
                  <a:pt x="3675199" y="0"/>
                </a:lnTo>
                <a:lnTo>
                  <a:pt x="3678430" y="0"/>
                </a:lnTo>
                <a:lnTo>
                  <a:pt x="3695129" y="0"/>
                </a:lnTo>
                <a:lnTo>
                  <a:pt x="3807087" y="0"/>
                </a:lnTo>
                <a:lnTo>
                  <a:pt x="3914222" y="0"/>
                </a:lnTo>
                <a:lnTo>
                  <a:pt x="3917262" y="0"/>
                </a:lnTo>
                <a:lnTo>
                  <a:pt x="3986389" y="0"/>
                </a:lnTo>
                <a:lnTo>
                  <a:pt x="4079697" y="0"/>
                </a:lnTo>
                <a:lnTo>
                  <a:pt x="4169124" y="0"/>
                </a:lnTo>
                <a:lnTo>
                  <a:pt x="4178223" y="0"/>
                </a:lnTo>
                <a:lnTo>
                  <a:pt x="4228817" y="0"/>
                </a:lnTo>
                <a:lnTo>
                  <a:pt x="4241291" y="0"/>
                </a:lnTo>
                <a:lnTo>
                  <a:pt x="4247457" y="0"/>
                </a:lnTo>
                <a:lnTo>
                  <a:pt x="4250120" y="0"/>
                </a:lnTo>
                <a:lnTo>
                  <a:pt x="4390094" y="0"/>
                </a:lnTo>
                <a:lnTo>
                  <a:pt x="4462261" y="0"/>
                </a:lnTo>
                <a:lnTo>
                  <a:pt x="4579554" y="0"/>
                </a:lnTo>
                <a:lnTo>
                  <a:pt x="4651721" y="0"/>
                </a:lnTo>
                <a:lnTo>
                  <a:pt x="4739928" y="0"/>
                </a:lnTo>
                <a:lnTo>
                  <a:pt x="4812095" y="0"/>
                </a:lnTo>
                <a:lnTo>
                  <a:pt x="4873641" y="0"/>
                </a:lnTo>
                <a:lnTo>
                  <a:pt x="4945808" y="0"/>
                </a:lnTo>
                <a:lnTo>
                  <a:pt x="4983116" y="0"/>
                </a:lnTo>
                <a:lnTo>
                  <a:pt x="5055283" y="0"/>
                </a:lnTo>
                <a:lnTo>
                  <a:pt x="5070777" y="0"/>
                </a:lnTo>
                <a:cubicBezTo>
                  <a:pt x="5096631" y="0"/>
                  <a:pt x="5119253" y="0"/>
                  <a:pt x="5139047" y="0"/>
                </a:cubicBezTo>
                <a:lnTo>
                  <a:pt x="5142943" y="0"/>
                </a:lnTo>
                <a:lnTo>
                  <a:pt x="5190351" y="0"/>
                </a:lnTo>
                <a:lnTo>
                  <a:pt x="5211213" y="0"/>
                </a:lnTo>
                <a:lnTo>
                  <a:pt x="5227111" y="0"/>
                </a:lnTo>
                <a:cubicBezTo>
                  <a:pt x="5237210" y="0"/>
                  <a:pt x="5245290" y="0"/>
                  <a:pt x="5251753" y="0"/>
                </a:cubicBezTo>
                <a:lnTo>
                  <a:pt x="5262517" y="0"/>
                </a:lnTo>
                <a:lnTo>
                  <a:pt x="5274375" y="0"/>
                </a:lnTo>
                <a:cubicBezTo>
                  <a:pt x="5277607" y="0"/>
                  <a:pt x="5277607" y="0"/>
                  <a:pt x="5277607" y="0"/>
                </a:cubicBezTo>
                <a:lnTo>
                  <a:pt x="5294306" y="0"/>
                </a:lnTo>
                <a:lnTo>
                  <a:pt x="5299278" y="0"/>
                </a:lnTo>
                <a:lnTo>
                  <a:pt x="5323919" y="0"/>
                </a:lnTo>
                <a:lnTo>
                  <a:pt x="5346541" y="0"/>
                </a:lnTo>
                <a:lnTo>
                  <a:pt x="5349773" y="0"/>
                </a:lnTo>
                <a:lnTo>
                  <a:pt x="5585566" y="0"/>
                </a:lnTo>
                <a:cubicBezTo>
                  <a:pt x="6948950" y="0"/>
                  <a:pt x="6948950" y="0"/>
                  <a:pt x="6948950" y="0"/>
                </a:cubicBezTo>
                <a:cubicBezTo>
                  <a:pt x="7067139" y="0"/>
                  <a:pt x="7208966" y="82807"/>
                  <a:pt x="7268060" y="183358"/>
                </a:cubicBezTo>
                <a:cubicBezTo>
                  <a:pt x="8095381" y="1617685"/>
                  <a:pt x="8095381" y="1617685"/>
                  <a:pt x="8095381" y="1617685"/>
                </a:cubicBezTo>
                <a:cubicBezTo>
                  <a:pt x="8154477" y="1718236"/>
                  <a:pt x="8154477" y="1883849"/>
                  <a:pt x="8095381" y="1984400"/>
                </a:cubicBezTo>
                <a:cubicBezTo>
                  <a:pt x="7268060" y="3418727"/>
                  <a:pt x="7268060" y="3418727"/>
                  <a:pt x="7268060" y="3418727"/>
                </a:cubicBezTo>
                <a:cubicBezTo>
                  <a:pt x="7208966" y="3519278"/>
                  <a:pt x="7067139" y="3602084"/>
                  <a:pt x="6948950" y="3602084"/>
                </a:cubicBezTo>
                <a:lnTo>
                  <a:pt x="5349773" y="3602084"/>
                </a:lnTo>
                <a:lnTo>
                  <a:pt x="5294306" y="3602084"/>
                </a:lnTo>
                <a:lnTo>
                  <a:pt x="5277607" y="3602084"/>
                </a:lnTo>
                <a:lnTo>
                  <a:pt x="4250120" y="3602084"/>
                </a:lnTo>
                <a:lnTo>
                  <a:pt x="3695129" y="3602084"/>
                </a:lnTo>
                <a:lnTo>
                  <a:pt x="3678430" y="3602084"/>
                </a:lnTo>
                <a:lnTo>
                  <a:pt x="3622962" y="3602084"/>
                </a:lnTo>
                <a:lnTo>
                  <a:pt x="2650943" y="3602084"/>
                </a:lnTo>
                <a:lnTo>
                  <a:pt x="2595476" y="3602084"/>
                </a:lnTo>
                <a:lnTo>
                  <a:pt x="2578777" y="3602084"/>
                </a:lnTo>
                <a:lnTo>
                  <a:pt x="2023786" y="3602084"/>
                </a:lnTo>
                <a:lnTo>
                  <a:pt x="996299" y="3602084"/>
                </a:lnTo>
                <a:lnTo>
                  <a:pt x="979600" y="3602084"/>
                </a:lnTo>
                <a:lnTo>
                  <a:pt x="924132" y="3602084"/>
                </a:lnTo>
                <a:lnTo>
                  <a:pt x="0" y="3602084"/>
                </a:lnTo>
                <a:close/>
              </a:path>
            </a:pathLst>
          </a:custGeom>
          <a:solidFill>
            <a:srgbClr val="0070C0"/>
          </a:solidFill>
          <a:ln w="57150">
            <a:noFill/>
          </a:ln>
          <a:effec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ndParaRPr>
          </a:p>
        </p:txBody>
      </p:sp>
      <p:sp>
        <p:nvSpPr>
          <p:cNvPr id="11" name="任意多边形 10"/>
          <p:cNvSpPr>
            <a:spLocks/>
          </p:cNvSpPr>
          <p:nvPr/>
        </p:nvSpPr>
        <p:spPr bwMode="auto">
          <a:xfrm>
            <a:off x="6454239" y="1679781"/>
            <a:ext cx="2689762" cy="3602084"/>
          </a:xfrm>
          <a:custGeom>
            <a:avLst/>
            <a:gdLst>
              <a:gd name="connsiteX0" fmla="*/ 1188536 w 3844781"/>
              <a:gd name="connsiteY0" fmla="*/ 0 h 3602084"/>
              <a:gd name="connsiteX1" fmla="*/ 2755925 w 3844781"/>
              <a:gd name="connsiteY1" fmla="*/ 0 h 3602084"/>
              <a:gd name="connsiteX2" fmla="*/ 2787713 w 3844781"/>
              <a:gd name="connsiteY2" fmla="*/ 0 h 3602084"/>
              <a:gd name="connsiteX3" fmla="*/ 2792685 w 3844781"/>
              <a:gd name="connsiteY3" fmla="*/ 0 h 3602084"/>
              <a:gd name="connsiteX4" fmla="*/ 2817328 w 3844781"/>
              <a:gd name="connsiteY4" fmla="*/ 0 h 3602084"/>
              <a:gd name="connsiteX5" fmla="*/ 2839950 w 3844781"/>
              <a:gd name="connsiteY5" fmla="*/ 0 h 3602084"/>
              <a:gd name="connsiteX6" fmla="*/ 2843181 w 3844781"/>
              <a:gd name="connsiteY6" fmla="*/ 0 h 3602084"/>
              <a:gd name="connsiteX7" fmla="*/ 2859880 w 3844781"/>
              <a:gd name="connsiteY7" fmla="*/ 0 h 3602084"/>
              <a:gd name="connsiteX8" fmla="*/ 3078973 w 3844781"/>
              <a:gd name="connsiteY8" fmla="*/ 0 h 3602084"/>
              <a:gd name="connsiteX9" fmla="*/ 3151140 w 3844781"/>
              <a:gd name="connsiteY9" fmla="*/ 0 h 3602084"/>
              <a:gd name="connsiteX10" fmla="*/ 3333876 w 3844781"/>
              <a:gd name="connsiteY10" fmla="*/ 0 h 3602084"/>
              <a:gd name="connsiteX11" fmla="*/ 3406042 w 3844781"/>
              <a:gd name="connsiteY11" fmla="*/ 0 h 3602084"/>
              <a:gd name="connsiteX12" fmla="*/ 3554845 w 3844781"/>
              <a:gd name="connsiteY12" fmla="*/ 0 h 3602084"/>
              <a:gd name="connsiteX13" fmla="*/ 3627012 w 3844781"/>
              <a:gd name="connsiteY13" fmla="*/ 0 h 3602084"/>
              <a:gd name="connsiteX14" fmla="*/ 3744305 w 3844781"/>
              <a:gd name="connsiteY14" fmla="*/ 0 h 3602084"/>
              <a:gd name="connsiteX15" fmla="*/ 3816472 w 3844781"/>
              <a:gd name="connsiteY15" fmla="*/ 0 h 3602084"/>
              <a:gd name="connsiteX16" fmla="*/ 3844781 w 3844781"/>
              <a:gd name="connsiteY16" fmla="*/ 0 h 3602084"/>
              <a:gd name="connsiteX17" fmla="*/ 3844781 w 3844781"/>
              <a:gd name="connsiteY17" fmla="*/ 3602084 h 3602084"/>
              <a:gd name="connsiteX18" fmla="*/ 2859880 w 3844781"/>
              <a:gd name="connsiteY18" fmla="*/ 3602084 h 3602084"/>
              <a:gd name="connsiteX19" fmla="*/ 2843181 w 3844781"/>
              <a:gd name="connsiteY19" fmla="*/ 3602084 h 3602084"/>
              <a:gd name="connsiteX20" fmla="*/ 2787713 w 3844781"/>
              <a:gd name="connsiteY20" fmla="*/ 3602084 h 3602084"/>
              <a:gd name="connsiteX21" fmla="*/ 1188536 w 3844781"/>
              <a:gd name="connsiteY21" fmla="*/ 3602084 h 3602084"/>
              <a:gd name="connsiteX22" fmla="*/ 869427 w 3844781"/>
              <a:gd name="connsiteY22" fmla="*/ 3418727 h 3602084"/>
              <a:gd name="connsiteX23" fmla="*/ 42105 w 3844781"/>
              <a:gd name="connsiteY23" fmla="*/ 1984400 h 3602084"/>
              <a:gd name="connsiteX24" fmla="*/ 42105 w 3844781"/>
              <a:gd name="connsiteY24" fmla="*/ 1617685 h 3602084"/>
              <a:gd name="connsiteX25" fmla="*/ 869427 w 3844781"/>
              <a:gd name="connsiteY25" fmla="*/ 183358 h 3602084"/>
              <a:gd name="connsiteX26" fmla="*/ 1188536 w 3844781"/>
              <a:gd name="connsiteY26" fmla="*/ 0 h 36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44781" h="3602084">
                <a:moveTo>
                  <a:pt x="1188536" y="0"/>
                </a:moveTo>
                <a:cubicBezTo>
                  <a:pt x="2222689" y="0"/>
                  <a:pt x="2610497" y="0"/>
                  <a:pt x="2755925" y="0"/>
                </a:cubicBezTo>
                <a:lnTo>
                  <a:pt x="2787713" y="0"/>
                </a:lnTo>
                <a:lnTo>
                  <a:pt x="2792685" y="0"/>
                </a:lnTo>
                <a:lnTo>
                  <a:pt x="2817328" y="0"/>
                </a:lnTo>
                <a:lnTo>
                  <a:pt x="2839950" y="0"/>
                </a:lnTo>
                <a:lnTo>
                  <a:pt x="2843181" y="0"/>
                </a:lnTo>
                <a:lnTo>
                  <a:pt x="2859880" y="0"/>
                </a:lnTo>
                <a:lnTo>
                  <a:pt x="3078973" y="0"/>
                </a:lnTo>
                <a:lnTo>
                  <a:pt x="3151140" y="0"/>
                </a:lnTo>
                <a:lnTo>
                  <a:pt x="3333876" y="0"/>
                </a:lnTo>
                <a:lnTo>
                  <a:pt x="3406042" y="0"/>
                </a:lnTo>
                <a:lnTo>
                  <a:pt x="3554845" y="0"/>
                </a:lnTo>
                <a:lnTo>
                  <a:pt x="3627012" y="0"/>
                </a:lnTo>
                <a:lnTo>
                  <a:pt x="3744305" y="0"/>
                </a:lnTo>
                <a:lnTo>
                  <a:pt x="3816472" y="0"/>
                </a:lnTo>
                <a:lnTo>
                  <a:pt x="3844781" y="0"/>
                </a:lnTo>
                <a:lnTo>
                  <a:pt x="3844781" y="3602084"/>
                </a:lnTo>
                <a:lnTo>
                  <a:pt x="2859880" y="3602084"/>
                </a:lnTo>
                <a:lnTo>
                  <a:pt x="2843181" y="3602084"/>
                </a:lnTo>
                <a:lnTo>
                  <a:pt x="2787713" y="3602084"/>
                </a:lnTo>
                <a:lnTo>
                  <a:pt x="1188536" y="3602084"/>
                </a:lnTo>
                <a:cubicBezTo>
                  <a:pt x="1073303" y="3602084"/>
                  <a:pt x="928521" y="3519278"/>
                  <a:pt x="869427" y="3418727"/>
                </a:cubicBezTo>
                <a:cubicBezTo>
                  <a:pt x="42105" y="1984400"/>
                  <a:pt x="42105" y="1984400"/>
                  <a:pt x="42105" y="1984400"/>
                </a:cubicBezTo>
                <a:cubicBezTo>
                  <a:pt x="-14035" y="1883849"/>
                  <a:pt x="-14035" y="1718236"/>
                  <a:pt x="42105" y="1617685"/>
                </a:cubicBezTo>
                <a:cubicBezTo>
                  <a:pt x="869427" y="183358"/>
                  <a:pt x="869427" y="183358"/>
                  <a:pt x="869427" y="183358"/>
                </a:cubicBezTo>
                <a:cubicBezTo>
                  <a:pt x="928521" y="82807"/>
                  <a:pt x="1073303" y="0"/>
                  <a:pt x="1188536" y="0"/>
                </a:cubicBezTo>
                <a:close/>
              </a:path>
            </a:pathLst>
          </a:custGeom>
          <a:solidFill>
            <a:srgbClr val="0070C0"/>
          </a:solidFill>
          <a:ln w="57150">
            <a:noFill/>
          </a:ln>
          <a:effec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ndParaRPr>
          </a:p>
        </p:txBody>
      </p:sp>
      <p:sp>
        <p:nvSpPr>
          <p:cNvPr id="13" name="文本框 12"/>
          <p:cNvSpPr txBox="1"/>
          <p:nvPr/>
        </p:nvSpPr>
        <p:spPr>
          <a:xfrm>
            <a:off x="0" y="2465307"/>
            <a:ext cx="5885504" cy="938719"/>
          </a:xfrm>
          <a:prstGeom prst="rect">
            <a:avLst/>
          </a:prstGeom>
          <a:noFill/>
        </p:spPr>
        <p:txBody>
          <a:bodyPr wrap="square" rtlCol="0">
            <a:spAutoFit/>
          </a:bodyPr>
          <a:lstStyle/>
          <a:p>
            <a:pPr algn="ctr"/>
            <a:r>
              <a:rPr lang="en-US" altLang="zh-CN" sz="5500" b="1" spc="210" dirty="0">
                <a:solidFill>
                  <a:schemeClr val="bg1"/>
                </a:solidFill>
                <a:latin typeface="微软雅黑" panose="020B0503020204020204" pitchFamily="34" charset="-122"/>
                <a:ea typeface="微软雅黑" panose="020B0503020204020204" pitchFamily="34" charset="-122"/>
              </a:rPr>
              <a:t>《HTML Basics》</a:t>
            </a:r>
            <a:endParaRPr lang="zh-CN" altLang="en-US" sz="5500" b="1" spc="21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02722" y="4182258"/>
            <a:ext cx="445252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3478" y="4485600"/>
            <a:ext cx="525101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周思吉（</a:t>
            </a:r>
            <a:r>
              <a:rPr lang="en-US" altLang="zh-CN" sz="2000" b="1" dirty="0">
                <a:solidFill>
                  <a:schemeClr val="bg1"/>
                </a:solidFill>
                <a:latin typeface="微软雅黑" panose="020B0503020204020204" pitchFamily="34" charset="-122"/>
                <a:ea typeface="微软雅黑" panose="020B0503020204020204" pitchFamily="34" charset="-122"/>
              </a:rPr>
              <a:t>Zhou </a:t>
            </a:r>
            <a:r>
              <a:rPr lang="en-US" altLang="zh-CN" sz="2000" b="1" dirty="0" err="1">
                <a:solidFill>
                  <a:schemeClr val="bg1"/>
                </a:solidFill>
                <a:latin typeface="微软雅黑" panose="020B0503020204020204" pitchFamily="34" charset="-122"/>
                <a:ea typeface="微软雅黑" panose="020B0503020204020204" pitchFamily="34" charset="-122"/>
              </a:rPr>
              <a:t>SiJi</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2024</a:t>
            </a:r>
            <a:r>
              <a:rPr lang="zh-CN" altLang="en-US" sz="2000" b="1" dirty="0">
                <a:solidFill>
                  <a:schemeClr val="bg1"/>
                </a:solidFill>
                <a:latin typeface="微软雅黑" panose="020B0503020204020204" pitchFamily="34" charset="-122"/>
                <a:ea typeface="微软雅黑" panose="020B0503020204020204" pitchFamily="34" charset="-122"/>
              </a:rPr>
              <a:t>年</a:t>
            </a:r>
            <a:r>
              <a:rPr lang="en-US" altLang="zh-CN" sz="2000" b="1" dirty="0">
                <a:solidFill>
                  <a:schemeClr val="bg1"/>
                </a:solidFill>
                <a:latin typeface="微软雅黑" panose="020B0503020204020204" pitchFamily="34" charset="-122"/>
                <a:ea typeface="微软雅黑" panose="020B0503020204020204" pitchFamily="34" charset="-122"/>
              </a:rPr>
              <a:t>12</a:t>
            </a:r>
            <a:r>
              <a:rPr lang="zh-CN" altLang="en-US" sz="2000" b="1" dirty="0">
                <a:solidFill>
                  <a:schemeClr val="bg1"/>
                </a:solidFill>
                <a:latin typeface="微软雅黑" panose="020B0503020204020204" pitchFamily="34" charset="-122"/>
                <a:ea typeface="微软雅黑" panose="020B0503020204020204" pitchFamily="34" charset="-122"/>
              </a:rPr>
              <a:t>月</a:t>
            </a:r>
          </a:p>
        </p:txBody>
      </p:sp>
      <p:pic>
        <p:nvPicPr>
          <p:cNvPr id="14" name="Picture 2"/>
          <p:cNvPicPr>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85189" y="2636197"/>
            <a:ext cx="1803600" cy="1803600"/>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875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A3707-B524-3810-9619-6F7097B146B6}"/>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F92A271-AB57-DA52-AC9B-7FBF5CBCFC55}"/>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3C140E6E-E964-D004-19D0-6FE972A16EA5}"/>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59264BFD-8222-FAD8-0B20-CFDA64388546}"/>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46EB44C8-D0B0-6603-7365-10BFD87B7390}"/>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E9FD2E1-93C3-03D7-83E8-B2A9F33F6DDE}"/>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74635EC-521A-F1E9-6017-6ED5D3C32014}"/>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AC2F7F8-AE15-220B-03DA-4FAF1309979A}"/>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020FE848-6CF3-3E5C-1F35-4336D0B2A0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BFA63AAF-14B6-C68B-B5A0-BEB93453944A}"/>
              </a:ext>
            </a:extLst>
          </p:cNvPr>
          <p:cNvSpPr>
            <a:spLocks noChangeArrowheads="1"/>
          </p:cNvSpPr>
          <p:nvPr/>
        </p:nvSpPr>
        <p:spPr bwMode="auto">
          <a:xfrm>
            <a:off x="176495" y="1006048"/>
            <a:ext cx="7884139" cy="130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Name Attribute for &lt;input&gt;</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Notice that each input field must have a </a:t>
            </a:r>
            <a:r>
              <a:rPr kumimoji="0" lang="zh-CN" altLang="zh-CN" sz="1100" b="0" i="0" u="none" strike="noStrike" cap="none" normalizeH="0" baseline="0" dirty="0">
                <a:ln>
                  <a:noFill/>
                </a:ln>
                <a:solidFill>
                  <a:srgbClr val="DC143C"/>
                </a:solidFill>
                <a:effectLst/>
                <a:latin typeface="Consolas" panose="020B0609020204030204" pitchFamily="49" charset="0"/>
              </a:rPr>
              <a:t>name</a:t>
            </a:r>
            <a:r>
              <a:rPr kumimoji="0" lang="zh-CN" altLang="zh-CN" sz="1100" b="0" i="0" u="none" strike="noStrike" cap="none" normalizeH="0" baseline="0" dirty="0">
                <a:ln>
                  <a:noFill/>
                </a:ln>
                <a:solidFill>
                  <a:srgbClr val="000000"/>
                </a:solidFill>
                <a:effectLst/>
                <a:latin typeface="Verdana" panose="020B0604030504040204" pitchFamily="34" charset="0"/>
              </a:rPr>
              <a:t> attribute to be submitted.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If the </a:t>
            </a:r>
            <a:r>
              <a:rPr kumimoji="0" lang="zh-CN" altLang="zh-CN" sz="1100" b="0" i="0" u="none" strike="noStrike" cap="none" normalizeH="0" baseline="0" dirty="0">
                <a:ln>
                  <a:noFill/>
                </a:ln>
                <a:solidFill>
                  <a:srgbClr val="DC143C"/>
                </a:solidFill>
                <a:effectLst/>
                <a:latin typeface="Consolas" panose="020B0609020204030204" pitchFamily="49" charset="0"/>
              </a:rPr>
              <a:t>name</a:t>
            </a:r>
            <a:r>
              <a:rPr kumimoji="0" lang="zh-CN" altLang="zh-CN" sz="1100" b="0" i="0" u="none" strike="noStrike" cap="none" normalizeH="0" baseline="0" dirty="0">
                <a:ln>
                  <a:noFill/>
                </a:ln>
                <a:solidFill>
                  <a:srgbClr val="000000"/>
                </a:solidFill>
                <a:effectLst/>
                <a:latin typeface="Verdana" panose="020B0604030504040204" pitchFamily="34" charset="0"/>
              </a:rPr>
              <a:t> attribute is omitted, the value of the input field will not be sent at all.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601831B7-363F-CAA2-FDC5-23DD660461BD}"/>
              </a:ext>
            </a:extLst>
          </p:cNvPr>
          <p:cNvSpPr txBox="1"/>
          <p:nvPr/>
        </p:nvSpPr>
        <p:spPr>
          <a:xfrm>
            <a:off x="176495" y="2403078"/>
            <a:ext cx="8671414" cy="656590"/>
          </a:xfrm>
          <a:prstGeom prst="rect">
            <a:avLst/>
          </a:prstGeom>
          <a:noFill/>
        </p:spPr>
        <p:txBody>
          <a:bodyPr wrap="square">
            <a:spAutoFit/>
          </a:bodyPr>
          <a:lstStyle/>
          <a:p>
            <a:pPr algn="l">
              <a:spcBef>
                <a:spcPts val="750"/>
              </a:spcBef>
              <a:spcAft>
                <a:spcPts val="750"/>
              </a:spcAft>
            </a:pPr>
            <a:r>
              <a:rPr lang="en-US" altLang="zh-CN" sz="1200" b="1" i="0" dirty="0">
                <a:solidFill>
                  <a:srgbClr val="000000"/>
                </a:solidFill>
                <a:effectLst/>
                <a:latin typeface="Segoe UI" panose="020B0502040204020203" pitchFamily="34" charset="0"/>
              </a:rPr>
              <a:t>Example</a:t>
            </a:r>
          </a:p>
          <a:p>
            <a:pPr algn="l"/>
            <a:r>
              <a:rPr lang="en-US" altLang="zh-CN" sz="1200" b="0" i="0" dirty="0">
                <a:solidFill>
                  <a:srgbClr val="000000"/>
                </a:solidFill>
                <a:effectLst/>
                <a:latin typeface="Verdana" panose="020B0604030504040204" pitchFamily="34" charset="0"/>
              </a:rPr>
              <a:t>This example will not submit the value of the "First name" input field</a:t>
            </a:r>
            <a:r>
              <a:rPr lang="en-US" altLang="zh-CN" b="0" i="0" dirty="0">
                <a:solidFill>
                  <a:srgbClr val="000000"/>
                </a:solidFill>
                <a:effectLst/>
                <a:latin typeface="Verdana" panose="020B0604030504040204" pitchFamily="34" charset="0"/>
              </a:rPr>
              <a:t>: </a:t>
            </a:r>
          </a:p>
        </p:txBody>
      </p:sp>
      <p:pic>
        <p:nvPicPr>
          <p:cNvPr id="6" name="图片 5">
            <a:extLst>
              <a:ext uri="{FF2B5EF4-FFF2-40B4-BE49-F238E27FC236}">
                <a16:creationId xmlns:a16="http://schemas.microsoft.com/office/drawing/2014/main" id="{BBAF7693-1C4B-073A-9580-2ACD75904E01}"/>
              </a:ext>
            </a:extLst>
          </p:cNvPr>
          <p:cNvPicPr>
            <a:picLocks noChangeAspect="1"/>
          </p:cNvPicPr>
          <p:nvPr/>
        </p:nvPicPr>
        <p:blipFill>
          <a:blip r:embed="rId4"/>
          <a:stretch>
            <a:fillRect/>
          </a:stretch>
        </p:blipFill>
        <p:spPr>
          <a:xfrm>
            <a:off x="176495" y="3397703"/>
            <a:ext cx="8671414" cy="930557"/>
          </a:xfrm>
          <a:prstGeom prst="rect">
            <a:avLst/>
          </a:prstGeom>
        </p:spPr>
      </p:pic>
      <p:sp>
        <p:nvSpPr>
          <p:cNvPr id="5" name="文本框 4">
            <a:extLst>
              <a:ext uri="{FF2B5EF4-FFF2-40B4-BE49-F238E27FC236}">
                <a16:creationId xmlns:a16="http://schemas.microsoft.com/office/drawing/2014/main" id="{4C7FA0A9-4D0B-504D-BBFA-5CC27BC4D758}"/>
              </a:ext>
            </a:extLst>
          </p:cNvPr>
          <p:cNvSpPr txBox="1"/>
          <p:nvPr/>
        </p:nvSpPr>
        <p:spPr>
          <a:xfrm>
            <a:off x="337929" y="4603879"/>
            <a:ext cx="8667605" cy="276999"/>
          </a:xfrm>
          <a:prstGeom prst="rect">
            <a:avLst/>
          </a:prstGeom>
          <a:noFill/>
        </p:spPr>
        <p:txBody>
          <a:bodyPr wrap="square">
            <a:spAutoFit/>
          </a:bodyPr>
          <a:lstStyle/>
          <a:p>
            <a:r>
              <a:rPr lang="en-US" altLang="zh-CN" sz="1200" dirty="0"/>
              <a:t>If you click the "Submit" button, the form-data will be sent to a page called "</a:t>
            </a:r>
            <a:r>
              <a:rPr lang="en-US" altLang="zh-CN" sz="1200" dirty="0" err="1"/>
              <a:t>action_page.php</a:t>
            </a:r>
            <a:r>
              <a:rPr lang="en-US" altLang="zh-CN" sz="1200" dirty="0"/>
              <a:t>".</a:t>
            </a:r>
          </a:p>
        </p:txBody>
      </p:sp>
    </p:spTree>
    <p:extLst>
      <p:ext uri="{BB962C8B-B14F-4D97-AF65-F5344CB8AC3E}">
        <p14:creationId xmlns:p14="http://schemas.microsoft.com/office/powerpoint/2010/main" val="140277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B0CCC-754A-47D9-0BC7-07CEBF247A38}"/>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C04B6708-5237-6E5D-9E4D-BCD13849A8C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CBF0FE2-B232-061D-87F3-82DC11727F53}"/>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42B98E79-81A0-64CC-DDED-48A97D56324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82FB4112-86FC-8277-7D49-0DAC5C08839A}"/>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8F1DE9F-B107-ED6E-39E9-3D4C6CF526CB}"/>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8D5C071-5F79-B51C-2D5B-DE3C6A8C75DD}"/>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3B572E4-EF2A-3E2F-9E69-B24587896C4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7677D60-FC9A-B19B-3A7C-CEAB286DC7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807DC3E4-8966-1636-C498-CBD8CE9BC244}"/>
              </a:ext>
            </a:extLst>
          </p:cNvPr>
          <p:cNvSpPr>
            <a:spLocks noChangeArrowheads="1"/>
          </p:cNvSpPr>
          <p:nvPr/>
        </p:nvSpPr>
        <p:spPr bwMode="auto">
          <a:xfrm>
            <a:off x="233994" y="1010031"/>
            <a:ext cx="8771541" cy="4410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26960" rIns="-76176"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This chapter describes the different attributes for the HTML </a:t>
            </a:r>
            <a:r>
              <a:rPr kumimoji="0" lang="zh-CN" altLang="zh-CN" sz="1200" b="0" i="0" u="none" strike="noStrike" cap="none" normalizeH="0" baseline="0" dirty="0">
                <a:ln>
                  <a:noFill/>
                </a:ln>
                <a:solidFill>
                  <a:srgbClr val="DC143C"/>
                </a:solidFill>
                <a:effectLst/>
                <a:latin typeface="Consolas" panose="020B0609020204030204" pitchFamily="49" charset="0"/>
              </a:rPr>
              <a:t>&lt;form&gt;</a:t>
            </a:r>
            <a:r>
              <a:rPr kumimoji="0" lang="zh-CN" altLang="zh-CN" sz="12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6EA7D35-DDC0-5914-87F2-CE2D3BBBC0C7}"/>
              </a:ext>
            </a:extLst>
          </p:cNvPr>
          <p:cNvSpPr>
            <a:spLocks noChangeArrowheads="1"/>
          </p:cNvSpPr>
          <p:nvPr/>
        </p:nvSpPr>
        <p:spPr bwMode="auto">
          <a:xfrm>
            <a:off x="76368" y="1583251"/>
            <a:ext cx="8771541"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AFD60F15-238E-DDEF-0A9F-0C5B02E0BB8F}"/>
              </a:ext>
            </a:extLst>
          </p:cNvPr>
          <p:cNvSpPr>
            <a:spLocks noChangeArrowheads="1"/>
          </p:cNvSpPr>
          <p:nvPr/>
        </p:nvSpPr>
        <p:spPr bwMode="auto">
          <a:xfrm>
            <a:off x="186229" y="1714082"/>
            <a:ext cx="8771541" cy="1665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Action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 defines the action to be performed when the form is submitted.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Usually, the form data is sent to a file on the server when the user clicks on the submit button.</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In the example below, the form data is sent to a file called "action_page.php". This file contains a server-side script that handles the form data:</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14DA081-5E07-1C93-C855-CED6574C54E1}"/>
              </a:ext>
            </a:extLst>
          </p:cNvPr>
          <p:cNvPicPr>
            <a:picLocks noChangeAspect="1"/>
          </p:cNvPicPr>
          <p:nvPr/>
        </p:nvPicPr>
        <p:blipFill>
          <a:blip r:embed="rId4"/>
          <a:stretch>
            <a:fillRect/>
          </a:stretch>
        </p:blipFill>
        <p:spPr>
          <a:xfrm>
            <a:off x="76368" y="3528677"/>
            <a:ext cx="8921364" cy="1819675"/>
          </a:xfrm>
          <a:prstGeom prst="rect">
            <a:avLst/>
          </a:prstGeom>
        </p:spPr>
      </p:pic>
      <p:sp>
        <p:nvSpPr>
          <p:cNvPr id="7" name="Rectangle 4">
            <a:extLst>
              <a:ext uri="{FF2B5EF4-FFF2-40B4-BE49-F238E27FC236}">
                <a16:creationId xmlns:a16="http://schemas.microsoft.com/office/drawing/2014/main" id="{19B5C400-DEF1-CDA9-C9A3-2310EBA6F581}"/>
              </a:ext>
            </a:extLst>
          </p:cNvPr>
          <p:cNvSpPr>
            <a:spLocks noChangeArrowheads="1"/>
          </p:cNvSpPr>
          <p:nvPr/>
        </p:nvSpPr>
        <p:spPr bwMode="auto">
          <a:xfrm>
            <a:off x="186229" y="5681072"/>
            <a:ext cx="8599151" cy="81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Verdana" panose="020B0604030504040204" pitchFamily="34" charset="0"/>
              </a:rPr>
              <a:t>Tip:</a:t>
            </a:r>
            <a:r>
              <a:rPr kumimoji="0" lang="zh-CN" altLang="zh-CN" sz="1100" b="0" i="0" u="none" strike="noStrike" cap="none" normalizeH="0" baseline="0">
                <a:ln>
                  <a:noFill/>
                </a:ln>
                <a:solidFill>
                  <a:srgbClr val="000000"/>
                </a:solidFill>
                <a:effectLst/>
                <a:latin typeface="Verdana" panose="020B0604030504040204" pitchFamily="34" charset="0"/>
              </a:rPr>
              <a:t> If the </a:t>
            </a:r>
            <a:r>
              <a:rPr kumimoji="0" lang="zh-CN" altLang="zh-CN" sz="1100" b="0" i="0" u="none" strike="noStrike" cap="none" normalizeH="0" baseline="0">
                <a:ln>
                  <a:noFill/>
                </a:ln>
                <a:solidFill>
                  <a:srgbClr val="DC143C"/>
                </a:solidFill>
                <a:effectLst/>
                <a:latin typeface="Consolas" panose="020B0609020204030204" pitchFamily="49" charset="0"/>
              </a:rPr>
              <a:t>action</a:t>
            </a:r>
            <a:r>
              <a:rPr kumimoji="0" lang="zh-CN" altLang="zh-CN" sz="1100" b="0" i="0" u="none" strike="noStrike" cap="none" normalizeH="0" baseline="0">
                <a:ln>
                  <a:noFill/>
                </a:ln>
                <a:solidFill>
                  <a:srgbClr val="000000"/>
                </a:solidFill>
                <a:effectLst/>
                <a:latin typeface="Verdana" panose="020B0604030504040204" pitchFamily="34" charset="0"/>
              </a:rPr>
              <a:t> attribute is omitted, the action is set to the current page.</a:t>
            </a:r>
            <a:endParaRPr kumimoji="0" lang="zh-CN"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5316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B3C8B-45EA-BD8A-6F8D-007E6BFA030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02A935A8-C4AD-DFB8-F121-2BBBA68A7C6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D8E15B6-11F4-B9CB-5581-CA56F6EA50BA}"/>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59FED039-CBE6-4B76-8094-E66A0431B93A}"/>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C78ABE91-62DF-49CE-355B-20C73C2B09CB}"/>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2A549EE-FC9B-B790-0BF1-107A73C7E90A}"/>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B128EC-E5B3-C90D-D859-D79A5EE2E14B}"/>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6C91530-DFBF-2A32-4D9B-B8ADFC0A9ACA}"/>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8C55A497-F178-E440-0EF6-6A5A749ED6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E2C63FEE-69D5-65A2-3F33-07C02CE9116E}"/>
              </a:ext>
            </a:extLst>
          </p:cNvPr>
          <p:cNvSpPr>
            <a:spLocks noChangeArrowheads="1"/>
          </p:cNvSpPr>
          <p:nvPr/>
        </p:nvSpPr>
        <p:spPr bwMode="auto">
          <a:xfrm>
            <a:off x="198783" y="1149356"/>
            <a:ext cx="8324962" cy="1022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Target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target</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where to display the response that is received after submitting the form.</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target</a:t>
            </a:r>
            <a:r>
              <a:rPr kumimoji="0" lang="zh-CN" altLang="zh-CN" sz="1100" b="0" i="0" u="none" strike="noStrike" cap="none" normalizeH="0" baseline="0" dirty="0">
                <a:ln>
                  <a:noFill/>
                </a:ln>
                <a:solidFill>
                  <a:srgbClr val="000000"/>
                </a:solidFill>
                <a:effectLst/>
                <a:latin typeface="Verdana" panose="020B0604030504040204" pitchFamily="34" charset="0"/>
              </a:rPr>
              <a:t> attribute can have one of the following values: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8147F957-6F71-C1D0-C628-3289A84C49CE}"/>
              </a:ext>
            </a:extLst>
          </p:cNvPr>
          <p:cNvSpPr txBox="1"/>
          <p:nvPr/>
        </p:nvSpPr>
        <p:spPr>
          <a:xfrm>
            <a:off x="350354" y="2429545"/>
            <a:ext cx="4954656" cy="369332"/>
          </a:xfrm>
          <a:prstGeom prst="rect">
            <a:avLst/>
          </a:prstGeom>
          <a:noFill/>
        </p:spPr>
        <p:txBody>
          <a:bodyPr wrap="square">
            <a:spAutoFit/>
          </a:bodyPr>
          <a:lstStyle/>
          <a:p>
            <a:r>
              <a:rPr lang="en-US" altLang="zh-CN" b="1" dirty="0"/>
              <a:t>Value      Description</a:t>
            </a:r>
            <a:endParaRPr lang="zh-CN" altLang="en-US" b="1" dirty="0"/>
          </a:p>
        </p:txBody>
      </p:sp>
      <p:sp>
        <p:nvSpPr>
          <p:cNvPr id="6" name="文本框 5">
            <a:extLst>
              <a:ext uri="{FF2B5EF4-FFF2-40B4-BE49-F238E27FC236}">
                <a16:creationId xmlns:a16="http://schemas.microsoft.com/office/drawing/2014/main" id="{CD720736-55B6-00D6-07CF-AD00E4632393}"/>
              </a:ext>
            </a:extLst>
          </p:cNvPr>
          <p:cNvSpPr txBox="1"/>
          <p:nvPr/>
        </p:nvSpPr>
        <p:spPr>
          <a:xfrm>
            <a:off x="350353" y="2854748"/>
            <a:ext cx="7521437" cy="881139"/>
          </a:xfrm>
          <a:prstGeom prst="rect">
            <a:avLst/>
          </a:prstGeom>
          <a:noFill/>
        </p:spPr>
        <p:txBody>
          <a:bodyPr wrap="square">
            <a:spAutoFit/>
          </a:bodyPr>
          <a:lstStyle/>
          <a:p>
            <a:pPr>
              <a:lnSpc>
                <a:spcPct val="150000"/>
              </a:lnSpc>
            </a:pPr>
            <a:r>
              <a:rPr lang="en-US" altLang="zh-CN" dirty="0"/>
              <a:t>_blank	The response is displayed in a new window or tab</a:t>
            </a:r>
          </a:p>
          <a:p>
            <a:pPr>
              <a:lnSpc>
                <a:spcPct val="150000"/>
              </a:lnSpc>
            </a:pPr>
            <a:r>
              <a:rPr lang="en-US" altLang="zh-CN" dirty="0"/>
              <a:t>_self	The response is displayed in the current window</a:t>
            </a:r>
            <a:endParaRPr lang="zh-CN" altLang="en-US" dirty="0"/>
          </a:p>
        </p:txBody>
      </p:sp>
      <p:sp>
        <p:nvSpPr>
          <p:cNvPr id="7" name="Rectangle 2">
            <a:extLst>
              <a:ext uri="{FF2B5EF4-FFF2-40B4-BE49-F238E27FC236}">
                <a16:creationId xmlns:a16="http://schemas.microsoft.com/office/drawing/2014/main" id="{CFDB66F6-2F43-2A8D-0C9D-F971466DCE73}"/>
              </a:ext>
            </a:extLst>
          </p:cNvPr>
          <p:cNvSpPr>
            <a:spLocks noChangeArrowheads="1"/>
          </p:cNvSpPr>
          <p:nvPr/>
        </p:nvSpPr>
        <p:spPr bwMode="auto">
          <a:xfrm>
            <a:off x="198783" y="3882306"/>
            <a:ext cx="8324962"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default value is </a:t>
            </a:r>
            <a:r>
              <a:rPr kumimoji="0" lang="zh-CN" altLang="zh-CN" sz="1100" b="0" i="0" u="none" strike="noStrike" cap="none" normalizeH="0" baseline="0" dirty="0">
                <a:ln>
                  <a:noFill/>
                </a:ln>
                <a:solidFill>
                  <a:srgbClr val="DC143C"/>
                </a:solidFill>
                <a:effectLst/>
                <a:latin typeface="Consolas" panose="020B0609020204030204" pitchFamily="49" charset="0"/>
              </a:rPr>
              <a:t>_self</a:t>
            </a:r>
            <a:r>
              <a:rPr kumimoji="0" lang="zh-CN" altLang="zh-CN" sz="1100" b="0" i="0" u="none" strike="noStrike" cap="none" normalizeH="0" baseline="0" dirty="0">
                <a:ln>
                  <a:noFill/>
                </a:ln>
                <a:solidFill>
                  <a:srgbClr val="000000"/>
                </a:solidFill>
                <a:effectLst/>
                <a:latin typeface="Verdana" panose="020B0604030504040204" pitchFamily="34" charset="0"/>
              </a:rPr>
              <a:t> which means that the response will open in the current window.</a:t>
            </a:r>
            <a:endParaRPr kumimoji="0" lang="zh-CN" altLang="zh-CN" sz="600" b="0" i="0" u="none" strike="noStrike" cap="none" normalizeH="0" baseline="0" dirty="0">
              <a:ln>
                <a:noFill/>
              </a:ln>
              <a:solidFill>
                <a:schemeClr val="tx1"/>
              </a:solidFill>
              <a:effectLst/>
            </a:endParaRPr>
          </a:p>
        </p:txBody>
      </p:sp>
      <p:pic>
        <p:nvPicPr>
          <p:cNvPr id="15" name="图片 14">
            <a:extLst>
              <a:ext uri="{FF2B5EF4-FFF2-40B4-BE49-F238E27FC236}">
                <a16:creationId xmlns:a16="http://schemas.microsoft.com/office/drawing/2014/main" id="{E1E451C0-B56B-5D11-D137-F3F6E58660F6}"/>
              </a:ext>
            </a:extLst>
          </p:cNvPr>
          <p:cNvPicPr>
            <a:picLocks noChangeAspect="1"/>
          </p:cNvPicPr>
          <p:nvPr/>
        </p:nvPicPr>
        <p:blipFill>
          <a:blip r:embed="rId4"/>
          <a:stretch>
            <a:fillRect/>
          </a:stretch>
        </p:blipFill>
        <p:spPr>
          <a:xfrm>
            <a:off x="179808" y="4310714"/>
            <a:ext cx="8784383" cy="916631"/>
          </a:xfrm>
          <a:prstGeom prst="rect">
            <a:avLst/>
          </a:prstGeom>
        </p:spPr>
      </p:pic>
    </p:spTree>
    <p:extLst>
      <p:ext uri="{BB962C8B-B14F-4D97-AF65-F5344CB8AC3E}">
        <p14:creationId xmlns:p14="http://schemas.microsoft.com/office/powerpoint/2010/main" val="32849585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EAE1-1FAF-D806-419B-69E3F4974B0E}"/>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918C7B2B-5446-2905-12D6-5BE6A0F39DF6}"/>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spcBef>
                <a:spcPts val="1800"/>
              </a:spcBef>
              <a:spcAft>
                <a:spcPts val="1800"/>
              </a:spcAft>
            </a:pPr>
            <a:r>
              <a:rPr lang="en-US" altLang="zh-CN" sz="1200" b="1" i="0" dirty="0">
                <a:solidFill>
                  <a:srgbClr val="000000"/>
                </a:solidFill>
                <a:effectLst/>
                <a:latin typeface="Verdana" panose="020B0604030504040204" pitchFamily="34" charset="0"/>
              </a:rPr>
              <a:t>Tip:</a:t>
            </a:r>
            <a:r>
              <a:rPr lang="en-US" altLang="zh-CN" sz="1200" b="0" i="0" dirty="0">
                <a:solidFill>
                  <a:srgbClr val="000000"/>
                </a:solidFill>
                <a:effectLst/>
                <a:latin typeface="Verdana" panose="020B0604030504040204" pitchFamily="34" charset="0"/>
              </a:rPr>
              <a:t> Always use POST if the form data contains sensitive or personal information!</a:t>
            </a:r>
          </a:p>
          <a:p>
            <a:br>
              <a:rPr lang="en-US" altLang="zh-CN" dirty="0"/>
            </a:br>
            <a:endParaRPr lang="zh-CN" altLang="en-US" dirty="0"/>
          </a:p>
        </p:txBody>
      </p:sp>
      <p:sp>
        <p:nvSpPr>
          <p:cNvPr id="9" name="公众号：陈西设计之家。微信搜索即可">
            <a:extLst>
              <a:ext uri="{FF2B5EF4-FFF2-40B4-BE49-F238E27FC236}">
                <a16:creationId xmlns:a16="http://schemas.microsoft.com/office/drawing/2014/main" id="{FE195400-5BCE-F478-32AA-C6D45EBDD41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8BC6D290-DED3-3B46-42EB-D11040F7BC52}"/>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2782082D-3196-DE64-4D55-745794BA4B09}"/>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6A39640-318A-02FE-FD79-837AC155DE0E}"/>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C066835-D5C2-7C48-ABB9-0114C3B24ACF}"/>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321901F-15EF-956C-D1EA-3398D66BC8C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F7C2BDB-0F7D-FBDE-0BFD-95634876CE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211C1B8B-1FEE-B0F5-D5A0-639DF9920D69}"/>
              </a:ext>
            </a:extLst>
          </p:cNvPr>
          <p:cNvSpPr>
            <a:spLocks noChangeArrowheads="1"/>
          </p:cNvSpPr>
          <p:nvPr/>
        </p:nvSpPr>
        <p:spPr bwMode="auto">
          <a:xfrm>
            <a:off x="76368" y="933666"/>
            <a:ext cx="8556708" cy="14120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Method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method</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HTTP method to be used when submitting the form data.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form-data can be sent as URL variables (with </a:t>
            </a:r>
            <a:r>
              <a:rPr kumimoji="0" lang="zh-CN" altLang="zh-CN" sz="1100" b="0" i="0" u="none" strike="noStrike" cap="none" normalizeH="0" baseline="0" dirty="0">
                <a:ln>
                  <a:noFill/>
                </a:ln>
                <a:solidFill>
                  <a:srgbClr val="DC143C"/>
                </a:solidFill>
                <a:effectLst/>
                <a:latin typeface="Consolas" panose="020B0609020204030204" pitchFamily="49" charset="0"/>
              </a:rPr>
              <a:t>method="get"</a:t>
            </a:r>
            <a:r>
              <a:rPr kumimoji="0" lang="zh-CN" altLang="zh-CN" sz="1100" b="0" i="0" u="none" strike="noStrike" cap="none" normalizeH="0" baseline="0" dirty="0">
                <a:ln>
                  <a:noFill/>
                </a:ln>
                <a:solidFill>
                  <a:srgbClr val="000000"/>
                </a:solidFill>
                <a:effectLst/>
                <a:latin typeface="Verdana" panose="020B0604030504040204" pitchFamily="34" charset="0"/>
              </a:rPr>
              <a:t>) or as HTTP post transaction (with </a:t>
            </a:r>
            <a:r>
              <a:rPr kumimoji="0" lang="zh-CN" altLang="zh-CN" sz="1100" b="0" i="0" u="none" strike="noStrike" cap="none" normalizeH="0" baseline="0" dirty="0">
                <a:ln>
                  <a:noFill/>
                </a:ln>
                <a:solidFill>
                  <a:srgbClr val="DC143C"/>
                </a:solidFill>
                <a:effectLst/>
                <a:latin typeface="Consolas" panose="020B0609020204030204" pitchFamily="49" charset="0"/>
              </a:rPr>
              <a:t>method="post"</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default HTTP method when submitting form data is GET.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BB53EAF0-5B35-0343-6F16-CF07F727912F}"/>
              </a:ext>
            </a:extLst>
          </p:cNvPr>
          <p:cNvPicPr>
            <a:picLocks noChangeAspect="1"/>
          </p:cNvPicPr>
          <p:nvPr/>
        </p:nvPicPr>
        <p:blipFill>
          <a:blip r:embed="rId4"/>
          <a:stretch>
            <a:fillRect/>
          </a:stretch>
        </p:blipFill>
        <p:spPr>
          <a:xfrm>
            <a:off x="63525" y="2406159"/>
            <a:ext cx="8784383" cy="980647"/>
          </a:xfrm>
          <a:prstGeom prst="rect">
            <a:avLst/>
          </a:prstGeom>
        </p:spPr>
      </p:pic>
      <p:pic>
        <p:nvPicPr>
          <p:cNvPr id="18" name="图片 17">
            <a:extLst>
              <a:ext uri="{FF2B5EF4-FFF2-40B4-BE49-F238E27FC236}">
                <a16:creationId xmlns:a16="http://schemas.microsoft.com/office/drawing/2014/main" id="{BB3C691F-CBC3-8F94-7344-66504FC795BA}"/>
              </a:ext>
            </a:extLst>
          </p:cNvPr>
          <p:cNvPicPr>
            <a:picLocks noChangeAspect="1"/>
          </p:cNvPicPr>
          <p:nvPr/>
        </p:nvPicPr>
        <p:blipFill>
          <a:blip r:embed="rId5"/>
          <a:stretch>
            <a:fillRect/>
          </a:stretch>
        </p:blipFill>
        <p:spPr>
          <a:xfrm>
            <a:off x="76368" y="3447222"/>
            <a:ext cx="8784383" cy="888937"/>
          </a:xfrm>
          <a:prstGeom prst="rect">
            <a:avLst/>
          </a:prstGeom>
        </p:spPr>
      </p:pic>
      <p:sp>
        <p:nvSpPr>
          <p:cNvPr id="20" name="文本框 19">
            <a:extLst>
              <a:ext uri="{FF2B5EF4-FFF2-40B4-BE49-F238E27FC236}">
                <a16:creationId xmlns:a16="http://schemas.microsoft.com/office/drawing/2014/main" id="{7B989B37-28ED-4C89-5DFD-F1A319CD35A8}"/>
              </a:ext>
            </a:extLst>
          </p:cNvPr>
          <p:cNvSpPr txBox="1"/>
          <p:nvPr/>
        </p:nvSpPr>
        <p:spPr>
          <a:xfrm>
            <a:off x="7877" y="4393132"/>
            <a:ext cx="8921364" cy="1754326"/>
          </a:xfrm>
          <a:prstGeom prst="rect">
            <a:avLst/>
          </a:prstGeom>
          <a:noFill/>
        </p:spPr>
        <p:txBody>
          <a:bodyPr wrap="square">
            <a:spAutoFit/>
          </a:bodyPr>
          <a:lstStyle/>
          <a:p>
            <a:pPr algn="l"/>
            <a:r>
              <a:rPr lang="en-US" altLang="zh-CN" sz="1200" b="1" i="0" dirty="0">
                <a:solidFill>
                  <a:srgbClr val="000000"/>
                </a:solidFill>
                <a:effectLst/>
                <a:latin typeface="Verdana" panose="020B0604030504040204" pitchFamily="34" charset="0"/>
              </a:rPr>
              <a:t>Notes on GET:</a:t>
            </a:r>
            <a:endParaRPr lang="en-US" altLang="zh-CN" sz="1200" b="0" i="0" dirty="0">
              <a:solidFill>
                <a:srgbClr val="000000"/>
              </a:solidFill>
              <a:effectLst/>
              <a:latin typeface="Verdana" panose="020B0604030504040204" pitchFamily="34" charset="0"/>
            </a:endParaRP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Appends the form data to the URL, in name/value pairs</a:t>
            </a: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NEVER use GET to send sensitive data! (the submitted form data is visible in the URL!)</a:t>
            </a: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The length of a URL is limited (2048 characters)</a:t>
            </a: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GET is good for non-secure data, like query strings in Google or Baidu</a:t>
            </a:r>
          </a:p>
          <a:p>
            <a:pPr algn="l">
              <a:buFont typeface="Arial" panose="020B0604020202020204" pitchFamily="34" charset="0"/>
              <a:buChar char="•"/>
            </a:pPr>
            <a:endParaRPr lang="en-US" altLang="zh-CN" sz="1200" b="0" i="0" dirty="0">
              <a:solidFill>
                <a:srgbClr val="000000"/>
              </a:solidFill>
              <a:effectLst/>
              <a:latin typeface="Verdana" panose="020B0604030504040204" pitchFamily="34" charset="0"/>
            </a:endParaRPr>
          </a:p>
          <a:p>
            <a:pPr algn="l"/>
            <a:r>
              <a:rPr lang="en-US" altLang="zh-CN" sz="1200" b="1" i="0" dirty="0">
                <a:solidFill>
                  <a:srgbClr val="000000"/>
                </a:solidFill>
                <a:effectLst/>
                <a:latin typeface="Verdana" panose="020B0604030504040204" pitchFamily="34" charset="0"/>
              </a:rPr>
              <a:t>Notes on POST:</a:t>
            </a:r>
            <a:endParaRPr lang="en-US" altLang="zh-CN" sz="1200" b="0" i="0" dirty="0">
              <a:solidFill>
                <a:srgbClr val="000000"/>
              </a:solidFill>
              <a:effectLst/>
              <a:latin typeface="Verdana" panose="020B0604030504040204" pitchFamily="34" charset="0"/>
            </a:endParaRP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Appends the form data inside the body of the HTTP request (the submitted form data is not shown in the URL)</a:t>
            </a:r>
          </a:p>
          <a:p>
            <a:pPr algn="l">
              <a:buFont typeface="Arial" panose="020B0604020202020204" pitchFamily="34" charset="0"/>
              <a:buChar char="•"/>
            </a:pPr>
            <a:r>
              <a:rPr lang="en-US" altLang="zh-CN" sz="1200" b="0" i="0" dirty="0">
                <a:solidFill>
                  <a:srgbClr val="000000"/>
                </a:solidFill>
                <a:effectLst/>
                <a:latin typeface="Verdana" panose="020B0604030504040204" pitchFamily="34" charset="0"/>
              </a:rPr>
              <a:t>POST has no size limitations, and can be used to send large amounts of data.</a:t>
            </a:r>
          </a:p>
        </p:txBody>
      </p:sp>
    </p:spTree>
    <p:extLst>
      <p:ext uri="{BB962C8B-B14F-4D97-AF65-F5344CB8AC3E}">
        <p14:creationId xmlns:p14="http://schemas.microsoft.com/office/powerpoint/2010/main" val="8761936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9DA48-0C76-2339-B8F9-7EEC827059C1}"/>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FBF6B2D6-B125-22C5-F752-FA6FB619B80B}"/>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8E1372D4-87F4-66C5-2054-1C7D7568457E}"/>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E73B7573-B131-FFC2-3F73-72DC576C0EDB}"/>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4DE5CB94-5F06-957D-48D4-F97247CBD252}"/>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05153C4-C8F8-876E-1370-88503D59DCCA}"/>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2E5225-97CE-DD1B-E36F-659809B37B3B}"/>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8247F95-B576-E417-484C-036A7EE3E8C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39900E15-4858-8E48-0B44-A1E5A7A587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43130857-728C-EE33-2F89-CB4A6C2AE970}"/>
              </a:ext>
            </a:extLst>
          </p:cNvPr>
          <p:cNvSpPr>
            <a:spLocks noChangeArrowheads="1"/>
          </p:cNvSpPr>
          <p:nvPr/>
        </p:nvSpPr>
        <p:spPr bwMode="auto">
          <a:xfrm>
            <a:off x="76368" y="1021419"/>
            <a:ext cx="8771541" cy="1158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Autocomplete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autocomplete</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whether a form should have autocomplete on or off.</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When autocomplete is on, the browser automatically complete values based on values that the user has entered before.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E325E846-5B9C-DE11-004D-AE06AAA4796A}"/>
              </a:ext>
            </a:extLst>
          </p:cNvPr>
          <p:cNvPicPr>
            <a:picLocks noChangeAspect="1"/>
          </p:cNvPicPr>
          <p:nvPr/>
        </p:nvPicPr>
        <p:blipFill>
          <a:blip r:embed="rId4"/>
          <a:stretch>
            <a:fillRect/>
          </a:stretch>
        </p:blipFill>
        <p:spPr>
          <a:xfrm>
            <a:off x="76368" y="2308965"/>
            <a:ext cx="8929167" cy="1012807"/>
          </a:xfrm>
          <a:prstGeom prst="rect">
            <a:avLst/>
          </a:prstGeom>
        </p:spPr>
      </p:pic>
      <p:sp>
        <p:nvSpPr>
          <p:cNvPr id="5" name="Rectangle 2">
            <a:extLst>
              <a:ext uri="{FF2B5EF4-FFF2-40B4-BE49-F238E27FC236}">
                <a16:creationId xmlns:a16="http://schemas.microsoft.com/office/drawing/2014/main" id="{7374F2F1-0D38-D872-0A70-814F0A5060D7}"/>
              </a:ext>
            </a:extLst>
          </p:cNvPr>
          <p:cNvSpPr>
            <a:spLocks noChangeArrowheads="1"/>
          </p:cNvSpPr>
          <p:nvPr/>
        </p:nvSpPr>
        <p:spPr bwMode="auto">
          <a:xfrm>
            <a:off x="191609" y="3435473"/>
            <a:ext cx="8441467" cy="1158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Novalidate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novalidate</a:t>
            </a:r>
            <a:r>
              <a:rPr kumimoji="0" lang="zh-CN" altLang="zh-CN" sz="1100" b="0" i="0" u="none" strike="noStrike" cap="none" normalizeH="0" baseline="0" dirty="0">
                <a:ln>
                  <a:noFill/>
                </a:ln>
                <a:solidFill>
                  <a:srgbClr val="000000"/>
                </a:solidFill>
                <a:effectLst/>
                <a:latin typeface="Verdana" panose="020B0604030504040204" pitchFamily="34" charset="0"/>
              </a:rPr>
              <a:t> attribute is a boolean attribute.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When present, it specifies that the form-data (input) should not be validated when submitted.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A2298689-EBDA-457B-ABD8-88257819F371}"/>
              </a:ext>
            </a:extLst>
          </p:cNvPr>
          <p:cNvPicPr>
            <a:picLocks noChangeAspect="1"/>
          </p:cNvPicPr>
          <p:nvPr/>
        </p:nvPicPr>
        <p:blipFill>
          <a:blip r:embed="rId5"/>
          <a:stretch>
            <a:fillRect/>
          </a:stretch>
        </p:blipFill>
        <p:spPr>
          <a:xfrm>
            <a:off x="76368" y="4823774"/>
            <a:ext cx="9029069" cy="1012807"/>
          </a:xfrm>
          <a:prstGeom prst="rect">
            <a:avLst/>
          </a:prstGeom>
        </p:spPr>
      </p:pic>
    </p:spTree>
    <p:extLst>
      <p:ext uri="{BB962C8B-B14F-4D97-AF65-F5344CB8AC3E}">
        <p14:creationId xmlns:p14="http://schemas.microsoft.com/office/powerpoint/2010/main" val="42233402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F3C49-9F69-21E3-E083-A3519B1BDB3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FAD371A-A9DE-E5F9-83DA-DE4E1C4741C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B9CD8CD8-2577-4C39-0AEF-9151944F46DF}"/>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 Elements</a:t>
            </a:r>
          </a:p>
        </p:txBody>
      </p:sp>
      <p:grpSp>
        <p:nvGrpSpPr>
          <p:cNvPr id="10" name="组合 9">
            <a:extLst>
              <a:ext uri="{FF2B5EF4-FFF2-40B4-BE49-F238E27FC236}">
                <a16:creationId xmlns:a16="http://schemas.microsoft.com/office/drawing/2014/main" id="{2BCFE5F5-DC52-94CF-4BA0-FCD481420AB2}"/>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771AFE2C-1BDF-F477-AEFE-17423813A66A}"/>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0EB899A-6DF4-00DC-C04B-2B9203FB0157}"/>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A7612E0-91AF-676F-73E0-50BAAC4AA778}"/>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5C93597-5C69-FDC5-4393-2FF2F29CD814}"/>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2BA4EF8E-9FFE-59AA-46BD-B99F0683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B36B8FA6-2585-8666-CA8A-608CB23D715C}"/>
              </a:ext>
            </a:extLst>
          </p:cNvPr>
          <p:cNvSpPr>
            <a:spLocks noChangeArrowheads="1"/>
          </p:cNvSpPr>
          <p:nvPr/>
        </p:nvSpPr>
        <p:spPr bwMode="auto">
          <a:xfrm>
            <a:off x="226191" y="1003439"/>
            <a:ext cx="855918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26960" rIns="-76176"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This chapter describes all the different HTML form elements.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2985AA4-BDC5-99F0-82DE-A64E3E172FF4}"/>
              </a:ext>
            </a:extLst>
          </p:cNvPr>
          <p:cNvSpPr>
            <a:spLocks noChangeArrowheads="1"/>
          </p:cNvSpPr>
          <p:nvPr/>
        </p:nvSpPr>
        <p:spPr bwMode="auto">
          <a:xfrm>
            <a:off x="31763" y="173630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6BCFEC00-CD98-1AF8-5BC0-E71CD28ECB40}"/>
              </a:ext>
            </a:extLst>
          </p:cNvPr>
          <p:cNvSpPr>
            <a:spLocks noChangeArrowheads="1"/>
          </p:cNvSpPr>
          <p:nvPr/>
        </p:nvSpPr>
        <p:spPr bwMode="auto">
          <a:xfrm>
            <a:off x="144858" y="1944536"/>
            <a:ext cx="8721854" cy="4006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HTML &lt;form&gt;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HTML </a:t>
            </a:r>
            <a:r>
              <a:rPr kumimoji="0" lang="zh-CN" altLang="zh-CN" sz="1100" b="0" i="0" u="none" strike="noStrike" cap="none" normalizeH="0" baseline="0" dirty="0">
                <a:ln>
                  <a:noFill/>
                </a:ln>
                <a:solidFill>
                  <a:srgbClr val="DC143C"/>
                </a:solidFill>
                <a:effectLst/>
                <a:latin typeface="Consolas" panose="020B0609020204030204" pitchFamily="49" charset="0"/>
              </a:rPr>
              <a:t>&lt;form&gt;</a:t>
            </a:r>
            <a:r>
              <a:rPr kumimoji="0" lang="zh-CN" altLang="zh-CN" sz="1100" b="0" i="0" u="none" strike="noStrike" cap="none" normalizeH="0" baseline="0" dirty="0">
                <a:ln>
                  <a:noFill/>
                </a:ln>
                <a:solidFill>
                  <a:srgbClr val="000000"/>
                </a:solidFill>
                <a:effectLst/>
                <a:latin typeface="Verdana" panose="020B0604030504040204" pitchFamily="34" charset="0"/>
              </a:rPr>
              <a:t> element can contain one or more of the following form elements: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&lt;label&gt;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&lt;select&gt;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&lt;textarea&gt;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&lt;button&gt;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&lt;fieldset&gt;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&lt;legend&gt;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&lt;datalist&gt;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&lt;output&gt;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&lt;option&gt;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&lt;optgroup&gt;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8026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4783C-71E9-A950-BBED-097D3BA3300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E1F651C-162B-4672-B30C-395F82F249A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58ADD861-2EFB-9FE0-7441-260BEB943B3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A5C32D3D-0850-C48F-4B51-8B156222ABCD}"/>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19C24640-BE89-FB1F-E5CF-24CE15440BF7}"/>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5E560EA-C4D6-7598-A797-C08ABD73ED1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A39603C-F2E7-4C96-9433-9CF7B51C4BC6}"/>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EBD811F-ED06-A46B-005C-8AD5A70AB075}"/>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466AC9D1-4476-BF13-1EA4-2BFAAD97A0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D9A7F03D-83C0-C80D-0D15-2C86487F54C5}"/>
              </a:ext>
            </a:extLst>
          </p:cNvPr>
          <p:cNvSpPr>
            <a:spLocks noChangeArrowheads="1"/>
          </p:cNvSpPr>
          <p:nvPr/>
        </p:nvSpPr>
        <p:spPr bwMode="auto">
          <a:xfrm>
            <a:off x="179808" y="1149356"/>
            <a:ext cx="8784383" cy="1022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&lt;input&gt;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One of the most used form elements is the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 can be displayed in several ways, depending on the </a:t>
            </a:r>
            <a:r>
              <a:rPr kumimoji="0" lang="zh-CN" altLang="zh-CN" sz="1100" b="0" i="0" u="none" strike="noStrike" cap="none" normalizeH="0" baseline="0" dirty="0">
                <a:ln>
                  <a:noFill/>
                </a:ln>
                <a:solidFill>
                  <a:srgbClr val="DC143C"/>
                </a:solidFill>
                <a:effectLst/>
                <a:latin typeface="Consolas" panose="020B0609020204030204" pitchFamily="49" charset="0"/>
              </a:rPr>
              <a:t>type</a:t>
            </a:r>
            <a:r>
              <a:rPr kumimoji="0" lang="zh-CN" altLang="zh-CN" sz="1100" b="0" i="0" u="none" strike="noStrike" cap="none" normalizeH="0" baseline="0" dirty="0">
                <a:ln>
                  <a:noFill/>
                </a:ln>
                <a:solidFill>
                  <a:srgbClr val="000000"/>
                </a:solidFill>
                <a:effectLst/>
                <a:latin typeface="Verdana" panose="020B0604030504040204" pitchFamily="34" charset="0"/>
              </a:rPr>
              <a:t> attribute.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BEA9217F-53D6-2BB4-2253-23B1521884A2}"/>
              </a:ext>
            </a:extLst>
          </p:cNvPr>
          <p:cNvPicPr>
            <a:picLocks noChangeAspect="1"/>
          </p:cNvPicPr>
          <p:nvPr/>
        </p:nvPicPr>
        <p:blipFill>
          <a:blip r:embed="rId4"/>
          <a:stretch>
            <a:fillRect/>
          </a:stretch>
        </p:blipFill>
        <p:spPr>
          <a:xfrm>
            <a:off x="76368" y="2402960"/>
            <a:ext cx="8921364" cy="918067"/>
          </a:xfrm>
          <a:prstGeom prst="rect">
            <a:avLst/>
          </a:prstGeom>
        </p:spPr>
      </p:pic>
    </p:spTree>
    <p:extLst>
      <p:ext uri="{BB962C8B-B14F-4D97-AF65-F5344CB8AC3E}">
        <p14:creationId xmlns:p14="http://schemas.microsoft.com/office/powerpoint/2010/main" val="7655776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387C4-59FE-1FBB-B011-01D60F72133C}"/>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D5909CB-376F-F0F0-8D71-5596FBBB809A}"/>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5AC1B9DD-C633-73B8-10AC-0B225E44DA13}"/>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45F83966-209F-F992-D2A7-F19094EF3EED}"/>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01F6744B-DCF2-8B95-D26E-7A281153554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A0C40A6-46B2-CD7B-9ED6-85D15D473BFE}"/>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0021DB5-B7A8-8CA4-3ECF-CDD5B742391F}"/>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79FD3E7-A478-3D31-4CB3-853F0304D54D}"/>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EBF9AC5-47CB-498E-003F-8F878E641F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444649CB-AFC0-5AD6-C85E-997B92D2B4BA}"/>
              </a:ext>
            </a:extLst>
          </p:cNvPr>
          <p:cNvSpPr>
            <a:spLocks noChangeArrowheads="1"/>
          </p:cNvSpPr>
          <p:nvPr/>
        </p:nvSpPr>
        <p:spPr bwMode="auto">
          <a:xfrm>
            <a:off x="76368" y="3583177"/>
            <a:ext cx="8633999" cy="8254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&lt;option&gt;</a:t>
            </a:r>
            <a:r>
              <a:rPr kumimoji="0" lang="zh-CN" altLang="zh-CN" sz="1100" b="0" i="0" u="none" strike="noStrike" cap="none" normalizeH="0" baseline="0" dirty="0">
                <a:ln>
                  <a:noFill/>
                </a:ln>
                <a:solidFill>
                  <a:srgbClr val="000000"/>
                </a:solidFill>
                <a:effectLst/>
                <a:latin typeface="Verdana" panose="020B0604030504040204" pitchFamily="34" charset="0"/>
              </a:rPr>
              <a:t> element defines an option that can be selected.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By default, the first item in the drop-down list is selected.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To define a pre-selected option, add the </a:t>
            </a:r>
            <a:r>
              <a:rPr kumimoji="0" lang="zh-CN" altLang="zh-CN" sz="1100" b="0" i="0" u="none" strike="noStrike" cap="none" normalizeH="0" baseline="0" dirty="0">
                <a:ln>
                  <a:noFill/>
                </a:ln>
                <a:solidFill>
                  <a:srgbClr val="DC143C"/>
                </a:solidFill>
                <a:effectLst/>
                <a:latin typeface="Consolas" panose="020B0609020204030204" pitchFamily="49" charset="0"/>
              </a:rPr>
              <a:t>selected</a:t>
            </a:r>
            <a:r>
              <a:rPr kumimoji="0" lang="zh-CN" altLang="zh-CN" sz="1100" b="0" i="0" u="none" strike="noStrike" cap="none" normalizeH="0" baseline="0" dirty="0">
                <a:ln>
                  <a:noFill/>
                </a:ln>
                <a:solidFill>
                  <a:srgbClr val="000000"/>
                </a:solidFill>
                <a:effectLst/>
                <a:latin typeface="Verdana" panose="020B0604030504040204" pitchFamily="34" charset="0"/>
              </a:rPr>
              <a:t> attribute to the option: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2FA08B15-0073-C620-ECFD-A1B05FD4A9FE}"/>
              </a:ext>
            </a:extLst>
          </p:cNvPr>
          <p:cNvPicPr>
            <a:picLocks noChangeAspect="1"/>
          </p:cNvPicPr>
          <p:nvPr/>
        </p:nvPicPr>
        <p:blipFill>
          <a:blip r:embed="rId4"/>
          <a:stretch>
            <a:fillRect/>
          </a:stretch>
        </p:blipFill>
        <p:spPr>
          <a:xfrm>
            <a:off x="76368" y="4639036"/>
            <a:ext cx="8771541" cy="840814"/>
          </a:xfrm>
          <a:prstGeom prst="rect">
            <a:avLst/>
          </a:prstGeom>
        </p:spPr>
      </p:pic>
      <p:pic>
        <p:nvPicPr>
          <p:cNvPr id="5" name="图片 4">
            <a:extLst>
              <a:ext uri="{FF2B5EF4-FFF2-40B4-BE49-F238E27FC236}">
                <a16:creationId xmlns:a16="http://schemas.microsoft.com/office/drawing/2014/main" id="{ED2D5566-3DF4-C047-719B-3CA177C66385}"/>
              </a:ext>
            </a:extLst>
          </p:cNvPr>
          <p:cNvPicPr>
            <a:picLocks noChangeAspect="1"/>
          </p:cNvPicPr>
          <p:nvPr/>
        </p:nvPicPr>
        <p:blipFill>
          <a:blip r:embed="rId5"/>
          <a:stretch>
            <a:fillRect/>
          </a:stretch>
        </p:blipFill>
        <p:spPr>
          <a:xfrm>
            <a:off x="-91969" y="952868"/>
            <a:ext cx="9108213" cy="2597121"/>
          </a:xfrm>
          <a:prstGeom prst="rect">
            <a:avLst/>
          </a:prstGeom>
        </p:spPr>
      </p:pic>
    </p:spTree>
    <p:extLst>
      <p:ext uri="{BB962C8B-B14F-4D97-AF65-F5344CB8AC3E}">
        <p14:creationId xmlns:p14="http://schemas.microsoft.com/office/powerpoint/2010/main" val="3488653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8EF0B-67C6-7FFE-9E1E-7CACC740DB5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E8B938FB-6BE1-CC38-ACA4-FE4FB5360BD1}"/>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7408E96B-A039-CC67-726C-B63673117242}"/>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D84EBCD2-3F5E-1645-E8BB-DC09C2110EC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25817E7-B5EF-1C27-D162-92BA13EA9EA2}"/>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FBF60BD-DF31-595C-1752-521CB3CD8FFE}"/>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53BBB94-CC13-7A72-521A-F954B680BE23}"/>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EF62AB2-4753-168A-DC48-6D7543A6AEEA}"/>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D1392716-66B8-059D-8AF6-38C8C4C407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6" name="Rectangle 3">
            <a:extLst>
              <a:ext uri="{FF2B5EF4-FFF2-40B4-BE49-F238E27FC236}">
                <a16:creationId xmlns:a16="http://schemas.microsoft.com/office/drawing/2014/main" id="{F6D9D1B3-87D2-3A88-CCF8-CABA7DA7A35F}"/>
              </a:ext>
            </a:extLst>
          </p:cNvPr>
          <p:cNvSpPr>
            <a:spLocks noChangeArrowheads="1"/>
          </p:cNvSpPr>
          <p:nvPr/>
        </p:nvSpPr>
        <p:spPr bwMode="auto">
          <a:xfrm>
            <a:off x="76368" y="994194"/>
            <a:ext cx="8633999"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Visible Values: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Use the </a:t>
            </a:r>
            <a:r>
              <a:rPr kumimoji="0" lang="zh-CN" altLang="zh-CN" sz="1100" b="0" i="0" u="none" strike="noStrike" cap="none" normalizeH="0" baseline="0" dirty="0">
                <a:ln>
                  <a:noFill/>
                </a:ln>
                <a:solidFill>
                  <a:srgbClr val="DC143C"/>
                </a:solidFill>
                <a:effectLst/>
                <a:latin typeface="Consolas" panose="020B0609020204030204" pitchFamily="49" charset="0"/>
              </a:rPr>
              <a:t>size</a:t>
            </a:r>
            <a:r>
              <a:rPr kumimoji="0" lang="zh-CN" altLang="zh-CN" sz="1100" b="0" i="0" u="none" strike="noStrike" cap="none" normalizeH="0" baseline="0" dirty="0">
                <a:ln>
                  <a:noFill/>
                </a:ln>
                <a:solidFill>
                  <a:srgbClr val="000000"/>
                </a:solidFill>
                <a:effectLst/>
                <a:latin typeface="Verdana" panose="020B0604030504040204" pitchFamily="34" charset="0"/>
              </a:rPr>
              <a:t> attribute to specify the number of visible values: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2236B51D-5B04-0723-FCBC-8B1AE89EDAE2}"/>
              </a:ext>
            </a:extLst>
          </p:cNvPr>
          <p:cNvPicPr>
            <a:picLocks noChangeAspect="1"/>
          </p:cNvPicPr>
          <p:nvPr/>
        </p:nvPicPr>
        <p:blipFill>
          <a:blip r:embed="rId4"/>
          <a:stretch>
            <a:fillRect/>
          </a:stretch>
        </p:blipFill>
        <p:spPr>
          <a:xfrm>
            <a:off x="63526" y="1945898"/>
            <a:ext cx="8934206" cy="1804161"/>
          </a:xfrm>
          <a:prstGeom prst="rect">
            <a:avLst/>
          </a:prstGeom>
        </p:spPr>
      </p:pic>
      <p:sp>
        <p:nvSpPr>
          <p:cNvPr id="15" name="Rectangle 4">
            <a:extLst>
              <a:ext uri="{FF2B5EF4-FFF2-40B4-BE49-F238E27FC236}">
                <a16:creationId xmlns:a16="http://schemas.microsoft.com/office/drawing/2014/main" id="{4728C1F7-5D24-B2AC-3A2B-8389E1A359C3}"/>
              </a:ext>
            </a:extLst>
          </p:cNvPr>
          <p:cNvSpPr>
            <a:spLocks noChangeArrowheads="1"/>
          </p:cNvSpPr>
          <p:nvPr/>
        </p:nvSpPr>
        <p:spPr bwMode="auto">
          <a:xfrm>
            <a:off x="146268" y="3807574"/>
            <a:ext cx="8851464"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Allow Multiple Selections: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Use the </a:t>
            </a:r>
            <a:r>
              <a:rPr kumimoji="0" lang="zh-CN" altLang="zh-CN" sz="1100" b="0" i="0" u="none" strike="noStrike" cap="none" normalizeH="0" baseline="0" dirty="0">
                <a:ln>
                  <a:noFill/>
                </a:ln>
                <a:solidFill>
                  <a:srgbClr val="DC143C"/>
                </a:solidFill>
                <a:effectLst/>
                <a:latin typeface="Consolas" panose="020B0609020204030204" pitchFamily="49" charset="0"/>
              </a:rPr>
              <a:t>multiple</a:t>
            </a:r>
            <a:r>
              <a:rPr kumimoji="0" lang="zh-CN" altLang="zh-CN" sz="1100" b="0" i="0" u="none" strike="noStrike" cap="none" normalizeH="0" baseline="0" dirty="0">
                <a:ln>
                  <a:noFill/>
                </a:ln>
                <a:solidFill>
                  <a:srgbClr val="000000"/>
                </a:solidFill>
                <a:effectLst/>
                <a:latin typeface="Verdana" panose="020B0604030504040204" pitchFamily="34" charset="0"/>
              </a:rPr>
              <a:t> attribute to allow the user to select more than one value: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8" name="图片 17">
            <a:extLst>
              <a:ext uri="{FF2B5EF4-FFF2-40B4-BE49-F238E27FC236}">
                <a16:creationId xmlns:a16="http://schemas.microsoft.com/office/drawing/2014/main" id="{D85169DF-1185-5DFC-947C-78B0A9A2D846}"/>
              </a:ext>
            </a:extLst>
          </p:cNvPr>
          <p:cNvPicPr>
            <a:picLocks noChangeAspect="1"/>
          </p:cNvPicPr>
          <p:nvPr/>
        </p:nvPicPr>
        <p:blipFill>
          <a:blip r:embed="rId5"/>
          <a:stretch>
            <a:fillRect/>
          </a:stretch>
        </p:blipFill>
        <p:spPr>
          <a:xfrm>
            <a:off x="146268" y="4821398"/>
            <a:ext cx="8701641" cy="1748790"/>
          </a:xfrm>
          <a:prstGeom prst="rect">
            <a:avLst/>
          </a:prstGeom>
        </p:spPr>
      </p:pic>
    </p:spTree>
    <p:extLst>
      <p:ext uri="{BB962C8B-B14F-4D97-AF65-F5344CB8AC3E}">
        <p14:creationId xmlns:p14="http://schemas.microsoft.com/office/powerpoint/2010/main" val="38034298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69E31-7766-C8AB-5A92-7FB5274F936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8004EEF2-A689-EA46-82DC-912E5132E547}"/>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3B9F3D9F-7DE2-2DD9-7D9F-F3F3B30D9165}"/>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CAC59602-E1CC-F8FD-8E3C-B67BCEB2ADE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A332A61C-8488-C3C3-44CA-A2DD110E1C0D}"/>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2F6879F-D473-0F65-D1D2-381DD463FA94}"/>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08B667-CFDD-F079-264B-ED07F98F88A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090F879-9B79-E5E5-3C1F-7184AC3B06C3}"/>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22C4B4B5-C076-20F5-B29C-6EE384D12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E57F2717-ACA4-7A9F-BD1A-435B10EA2C50}"/>
              </a:ext>
            </a:extLst>
          </p:cNvPr>
          <p:cNvSpPr>
            <a:spLocks noChangeArrowheads="1"/>
          </p:cNvSpPr>
          <p:nvPr/>
        </p:nvSpPr>
        <p:spPr bwMode="auto">
          <a:xfrm>
            <a:off x="163662" y="970754"/>
            <a:ext cx="8621718"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&lt;textarea&gt;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&lt;textarea&gt;</a:t>
            </a:r>
            <a:r>
              <a:rPr kumimoji="0" lang="zh-CN" altLang="zh-CN" sz="1100" b="0" i="0" u="none" strike="noStrike" cap="none" normalizeH="0" baseline="0" dirty="0">
                <a:ln>
                  <a:noFill/>
                </a:ln>
                <a:solidFill>
                  <a:srgbClr val="000000"/>
                </a:solidFill>
                <a:effectLst/>
                <a:latin typeface="Verdana" panose="020B0604030504040204" pitchFamily="34" charset="0"/>
              </a:rPr>
              <a:t> element defines a multi-line input field (a text area):</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09FC01A-9E8A-B782-50CF-5F596D43139B}"/>
              </a:ext>
            </a:extLst>
          </p:cNvPr>
          <p:cNvPicPr>
            <a:picLocks noChangeAspect="1"/>
          </p:cNvPicPr>
          <p:nvPr/>
        </p:nvPicPr>
        <p:blipFill>
          <a:blip r:embed="rId4"/>
          <a:stretch>
            <a:fillRect/>
          </a:stretch>
        </p:blipFill>
        <p:spPr>
          <a:xfrm>
            <a:off x="171466" y="1756287"/>
            <a:ext cx="8366248" cy="1075371"/>
          </a:xfrm>
          <a:prstGeom prst="rect">
            <a:avLst/>
          </a:prstGeom>
        </p:spPr>
      </p:pic>
      <p:sp>
        <p:nvSpPr>
          <p:cNvPr id="5" name="Rectangle 2">
            <a:extLst>
              <a:ext uri="{FF2B5EF4-FFF2-40B4-BE49-F238E27FC236}">
                <a16:creationId xmlns:a16="http://schemas.microsoft.com/office/drawing/2014/main" id="{55530328-0335-63EC-21CC-C8D3591D9D21}"/>
              </a:ext>
            </a:extLst>
          </p:cNvPr>
          <p:cNvSpPr>
            <a:spLocks noChangeArrowheads="1"/>
          </p:cNvSpPr>
          <p:nvPr/>
        </p:nvSpPr>
        <p:spPr bwMode="auto">
          <a:xfrm>
            <a:off x="163662" y="2854558"/>
            <a:ext cx="8621717" cy="82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rows</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visible number of lines in a text area.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cols</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visible width of a text area.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This is how the HTML code above will be displayed in a browser: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E0C6EC61-9F7E-98F7-77AF-3C922EA7A99F}"/>
              </a:ext>
            </a:extLst>
          </p:cNvPr>
          <p:cNvPicPr>
            <a:picLocks noChangeAspect="1"/>
          </p:cNvPicPr>
          <p:nvPr/>
        </p:nvPicPr>
        <p:blipFill>
          <a:blip r:embed="rId5"/>
          <a:stretch>
            <a:fillRect/>
          </a:stretch>
        </p:blipFill>
        <p:spPr>
          <a:xfrm>
            <a:off x="238727" y="3664774"/>
            <a:ext cx="2067285" cy="1732972"/>
          </a:xfrm>
          <a:prstGeom prst="rect">
            <a:avLst/>
          </a:prstGeom>
        </p:spPr>
      </p:pic>
      <p:sp>
        <p:nvSpPr>
          <p:cNvPr id="20" name="文本框 19">
            <a:extLst>
              <a:ext uri="{FF2B5EF4-FFF2-40B4-BE49-F238E27FC236}">
                <a16:creationId xmlns:a16="http://schemas.microsoft.com/office/drawing/2014/main" id="{06E89F62-5D9A-FDF8-F6A7-059382038E87}"/>
              </a:ext>
            </a:extLst>
          </p:cNvPr>
          <p:cNvSpPr txBox="1"/>
          <p:nvPr/>
        </p:nvSpPr>
        <p:spPr>
          <a:xfrm>
            <a:off x="87726" y="5397746"/>
            <a:ext cx="8917809" cy="276999"/>
          </a:xfrm>
          <a:prstGeom prst="rect">
            <a:avLst/>
          </a:prstGeom>
          <a:noFill/>
        </p:spPr>
        <p:txBody>
          <a:bodyPr wrap="square">
            <a:spAutoFit/>
          </a:bodyPr>
          <a:lstStyle/>
          <a:p>
            <a:r>
              <a:rPr lang="en-US" altLang="zh-CN" sz="1200" dirty="0"/>
              <a:t>You can also define the size of the text area by using CSS:</a:t>
            </a:r>
          </a:p>
        </p:txBody>
      </p:sp>
      <p:pic>
        <p:nvPicPr>
          <p:cNvPr id="3" name="图片 2">
            <a:extLst>
              <a:ext uri="{FF2B5EF4-FFF2-40B4-BE49-F238E27FC236}">
                <a16:creationId xmlns:a16="http://schemas.microsoft.com/office/drawing/2014/main" id="{BBA4E778-560E-345A-BC77-BE760F5FE3EA}"/>
              </a:ext>
            </a:extLst>
          </p:cNvPr>
          <p:cNvPicPr>
            <a:picLocks noChangeAspect="1"/>
          </p:cNvPicPr>
          <p:nvPr/>
        </p:nvPicPr>
        <p:blipFill>
          <a:blip r:embed="rId6"/>
          <a:stretch>
            <a:fillRect/>
          </a:stretch>
        </p:blipFill>
        <p:spPr>
          <a:xfrm>
            <a:off x="163226" y="5660151"/>
            <a:ext cx="8766808" cy="1170533"/>
          </a:xfrm>
          <a:prstGeom prst="rect">
            <a:avLst/>
          </a:prstGeom>
        </p:spPr>
      </p:pic>
    </p:spTree>
    <p:extLst>
      <p:ext uri="{BB962C8B-B14F-4D97-AF65-F5344CB8AC3E}">
        <p14:creationId xmlns:p14="http://schemas.microsoft.com/office/powerpoint/2010/main" val="39852576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26792" y="2428280"/>
            <a:ext cx="2400842" cy="1939504"/>
          </a:xfrm>
          <a:custGeom>
            <a:avLst/>
            <a:gdLst>
              <a:gd name="connsiteX0" fmla="*/ 0 w 2529293"/>
              <a:gd name="connsiteY0" fmla="*/ 0 h 1454628"/>
              <a:gd name="connsiteX1" fmla="*/ 1364343 w 2529293"/>
              <a:gd name="connsiteY1" fmla="*/ 0 h 1454628"/>
              <a:gd name="connsiteX2" fmla="*/ 1364343 w 2529293"/>
              <a:gd name="connsiteY2" fmla="*/ 2599 h 1454628"/>
              <a:gd name="connsiteX3" fmla="*/ 1380716 w 2529293"/>
              <a:gd name="connsiteY3" fmla="*/ 2 h 1454628"/>
              <a:gd name="connsiteX4" fmla="*/ 2049153 w 2529293"/>
              <a:gd name="connsiteY4" fmla="*/ 2 h 1454628"/>
              <a:gd name="connsiteX5" fmla="*/ 2178066 w 2529293"/>
              <a:gd name="connsiteY5" fmla="*/ 74047 h 1454628"/>
              <a:gd name="connsiteX6" fmla="*/ 2512284 w 2529293"/>
              <a:gd name="connsiteY6" fmla="*/ 653270 h 1454628"/>
              <a:gd name="connsiteX7" fmla="*/ 2529293 w 2529293"/>
              <a:gd name="connsiteY7" fmla="*/ 727315 h 1454628"/>
              <a:gd name="connsiteX8" fmla="*/ 2512284 w 2529293"/>
              <a:gd name="connsiteY8" fmla="*/ 801360 h 1454628"/>
              <a:gd name="connsiteX9" fmla="*/ 2178066 w 2529293"/>
              <a:gd name="connsiteY9" fmla="*/ 1380583 h 1454628"/>
              <a:gd name="connsiteX10" fmla="*/ 2049153 w 2529293"/>
              <a:gd name="connsiteY10" fmla="*/ 1454628 h 1454628"/>
              <a:gd name="connsiteX11" fmla="*/ 1380716 w 2529293"/>
              <a:gd name="connsiteY11" fmla="*/ 1454628 h 1454628"/>
              <a:gd name="connsiteX12" fmla="*/ 1364343 w 2529293"/>
              <a:gd name="connsiteY12" fmla="*/ 1452030 h 1454628"/>
              <a:gd name="connsiteX13" fmla="*/ 1364343 w 2529293"/>
              <a:gd name="connsiteY13" fmla="*/ 1454627 h 1454628"/>
              <a:gd name="connsiteX14" fmla="*/ 0 w 2529293"/>
              <a:gd name="connsiteY14" fmla="*/ 1454627 h 1454628"/>
              <a:gd name="connsiteX0" fmla="*/ 735806 w 2529293"/>
              <a:gd name="connsiteY0" fmla="*/ 0 h 1454628"/>
              <a:gd name="connsiteX1" fmla="*/ 1364343 w 2529293"/>
              <a:gd name="connsiteY1" fmla="*/ 0 h 1454628"/>
              <a:gd name="connsiteX2" fmla="*/ 1364343 w 2529293"/>
              <a:gd name="connsiteY2" fmla="*/ 2599 h 1454628"/>
              <a:gd name="connsiteX3" fmla="*/ 1380716 w 2529293"/>
              <a:gd name="connsiteY3" fmla="*/ 2 h 1454628"/>
              <a:gd name="connsiteX4" fmla="*/ 2049153 w 2529293"/>
              <a:gd name="connsiteY4" fmla="*/ 2 h 1454628"/>
              <a:gd name="connsiteX5" fmla="*/ 2178066 w 2529293"/>
              <a:gd name="connsiteY5" fmla="*/ 74047 h 1454628"/>
              <a:gd name="connsiteX6" fmla="*/ 2512284 w 2529293"/>
              <a:gd name="connsiteY6" fmla="*/ 653270 h 1454628"/>
              <a:gd name="connsiteX7" fmla="*/ 2529293 w 2529293"/>
              <a:gd name="connsiteY7" fmla="*/ 727315 h 1454628"/>
              <a:gd name="connsiteX8" fmla="*/ 2512284 w 2529293"/>
              <a:gd name="connsiteY8" fmla="*/ 801360 h 1454628"/>
              <a:gd name="connsiteX9" fmla="*/ 2178066 w 2529293"/>
              <a:gd name="connsiteY9" fmla="*/ 1380583 h 1454628"/>
              <a:gd name="connsiteX10" fmla="*/ 2049153 w 2529293"/>
              <a:gd name="connsiteY10" fmla="*/ 1454628 h 1454628"/>
              <a:gd name="connsiteX11" fmla="*/ 1380716 w 2529293"/>
              <a:gd name="connsiteY11" fmla="*/ 1454628 h 1454628"/>
              <a:gd name="connsiteX12" fmla="*/ 1364343 w 2529293"/>
              <a:gd name="connsiteY12" fmla="*/ 1452030 h 1454628"/>
              <a:gd name="connsiteX13" fmla="*/ 1364343 w 2529293"/>
              <a:gd name="connsiteY13" fmla="*/ 1454627 h 1454628"/>
              <a:gd name="connsiteX14" fmla="*/ 0 w 2529293"/>
              <a:gd name="connsiteY14" fmla="*/ 1454627 h 1454628"/>
              <a:gd name="connsiteX15" fmla="*/ 735806 w 2529293"/>
              <a:gd name="connsiteY15" fmla="*/ 0 h 1454628"/>
              <a:gd name="connsiteX0" fmla="*/ 7144 w 1800631"/>
              <a:gd name="connsiteY0" fmla="*/ 0 h 1454628"/>
              <a:gd name="connsiteX1" fmla="*/ 635681 w 1800631"/>
              <a:gd name="connsiteY1" fmla="*/ 0 h 1454628"/>
              <a:gd name="connsiteX2" fmla="*/ 635681 w 1800631"/>
              <a:gd name="connsiteY2" fmla="*/ 2599 h 1454628"/>
              <a:gd name="connsiteX3" fmla="*/ 652054 w 1800631"/>
              <a:gd name="connsiteY3" fmla="*/ 2 h 1454628"/>
              <a:gd name="connsiteX4" fmla="*/ 1320491 w 1800631"/>
              <a:gd name="connsiteY4" fmla="*/ 2 h 1454628"/>
              <a:gd name="connsiteX5" fmla="*/ 1449404 w 1800631"/>
              <a:gd name="connsiteY5" fmla="*/ 74047 h 1454628"/>
              <a:gd name="connsiteX6" fmla="*/ 1783622 w 1800631"/>
              <a:gd name="connsiteY6" fmla="*/ 653270 h 1454628"/>
              <a:gd name="connsiteX7" fmla="*/ 1800631 w 1800631"/>
              <a:gd name="connsiteY7" fmla="*/ 727315 h 1454628"/>
              <a:gd name="connsiteX8" fmla="*/ 1783622 w 1800631"/>
              <a:gd name="connsiteY8" fmla="*/ 801360 h 1454628"/>
              <a:gd name="connsiteX9" fmla="*/ 1449404 w 1800631"/>
              <a:gd name="connsiteY9" fmla="*/ 1380583 h 1454628"/>
              <a:gd name="connsiteX10" fmla="*/ 1320491 w 1800631"/>
              <a:gd name="connsiteY10" fmla="*/ 1454628 h 1454628"/>
              <a:gd name="connsiteX11" fmla="*/ 652054 w 1800631"/>
              <a:gd name="connsiteY11" fmla="*/ 1454628 h 1454628"/>
              <a:gd name="connsiteX12" fmla="*/ 635681 w 1800631"/>
              <a:gd name="connsiteY12" fmla="*/ 1452030 h 1454628"/>
              <a:gd name="connsiteX13" fmla="*/ 635681 w 1800631"/>
              <a:gd name="connsiteY13" fmla="*/ 1454627 h 1454628"/>
              <a:gd name="connsiteX14" fmla="*/ 0 w 1800631"/>
              <a:gd name="connsiteY14" fmla="*/ 1454627 h 1454628"/>
              <a:gd name="connsiteX15" fmla="*/ 7144 w 1800631"/>
              <a:gd name="connsiteY15" fmla="*/ 0 h 145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31" h="1454628">
                <a:moveTo>
                  <a:pt x="7144" y="0"/>
                </a:moveTo>
                <a:lnTo>
                  <a:pt x="635681" y="0"/>
                </a:lnTo>
                <a:lnTo>
                  <a:pt x="635681" y="2599"/>
                </a:lnTo>
                <a:lnTo>
                  <a:pt x="652054" y="2"/>
                </a:lnTo>
                <a:lnTo>
                  <a:pt x="1320491" y="2"/>
                </a:lnTo>
                <a:cubicBezTo>
                  <a:pt x="1367043" y="2"/>
                  <a:pt x="1425531" y="33442"/>
                  <a:pt x="1449404" y="74047"/>
                </a:cubicBezTo>
                <a:lnTo>
                  <a:pt x="1783622" y="653270"/>
                </a:lnTo>
                <a:cubicBezTo>
                  <a:pt x="1794961" y="673573"/>
                  <a:pt x="1800631" y="700444"/>
                  <a:pt x="1800631" y="727315"/>
                </a:cubicBezTo>
                <a:cubicBezTo>
                  <a:pt x="1800631" y="754186"/>
                  <a:pt x="1794961" y="781058"/>
                  <a:pt x="1783622" y="801360"/>
                </a:cubicBezTo>
                <a:lnTo>
                  <a:pt x="1449404" y="1380583"/>
                </a:lnTo>
                <a:cubicBezTo>
                  <a:pt x="1425531" y="1421189"/>
                  <a:pt x="1367043" y="1454628"/>
                  <a:pt x="1320491" y="1454628"/>
                </a:cubicBezTo>
                <a:lnTo>
                  <a:pt x="652054" y="1454628"/>
                </a:lnTo>
                <a:lnTo>
                  <a:pt x="635681" y="1452030"/>
                </a:lnTo>
                <a:lnTo>
                  <a:pt x="635681" y="1454627"/>
                </a:lnTo>
                <a:lnTo>
                  <a:pt x="0" y="1454627"/>
                </a:lnTo>
                <a:cubicBezTo>
                  <a:pt x="0" y="969751"/>
                  <a:pt x="7144" y="484876"/>
                  <a:pt x="7144"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Bebas" pitchFamily="2" charset="0"/>
              <a:ea typeface="微软雅黑" panose="020B0503020204020204" pitchFamily="34" charset="-122"/>
              <a:sym typeface="Bebas" pitchFamily="2" charset="0"/>
            </a:endParaRPr>
          </a:p>
        </p:txBody>
      </p:sp>
      <p:sp>
        <p:nvSpPr>
          <p:cNvPr id="5" name="任意多边形 4"/>
          <p:cNvSpPr/>
          <p:nvPr/>
        </p:nvSpPr>
        <p:spPr>
          <a:xfrm flipH="1">
            <a:off x="2448488" y="2428280"/>
            <a:ext cx="6727211" cy="1949028"/>
          </a:xfrm>
          <a:custGeom>
            <a:avLst/>
            <a:gdLst>
              <a:gd name="connsiteX0" fmla="*/ 5449756 w 6614706"/>
              <a:gd name="connsiteY0" fmla="*/ 0 h 1454628"/>
              <a:gd name="connsiteX1" fmla="*/ 4085413 w 6614706"/>
              <a:gd name="connsiteY1" fmla="*/ 0 h 1454628"/>
              <a:gd name="connsiteX2" fmla="*/ 4085413 w 6614706"/>
              <a:gd name="connsiteY2" fmla="*/ 2 h 1454628"/>
              <a:gd name="connsiteX3" fmla="*/ 2786990 w 6614706"/>
              <a:gd name="connsiteY3" fmla="*/ 2 h 1454628"/>
              <a:gd name="connsiteX4" fmla="*/ 2753941 w 6614706"/>
              <a:gd name="connsiteY4" fmla="*/ 2599 h 1454628"/>
              <a:gd name="connsiteX5" fmla="*/ 2753941 w 6614706"/>
              <a:gd name="connsiteY5" fmla="*/ 0 h 1454628"/>
              <a:gd name="connsiteX6" fmla="*/ 0 w 6614706"/>
              <a:gd name="connsiteY6" fmla="*/ 0 h 1454628"/>
              <a:gd name="connsiteX7" fmla="*/ 0 w 6614706"/>
              <a:gd name="connsiteY7" fmla="*/ 1454627 h 1454628"/>
              <a:gd name="connsiteX8" fmla="*/ 2753941 w 6614706"/>
              <a:gd name="connsiteY8" fmla="*/ 1454627 h 1454628"/>
              <a:gd name="connsiteX9" fmla="*/ 2753941 w 6614706"/>
              <a:gd name="connsiteY9" fmla="*/ 1452030 h 1454628"/>
              <a:gd name="connsiteX10" fmla="*/ 2786990 w 6614706"/>
              <a:gd name="connsiteY10" fmla="*/ 1454628 h 1454628"/>
              <a:gd name="connsiteX11" fmla="*/ 4136237 w 6614706"/>
              <a:gd name="connsiteY11" fmla="*/ 1454628 h 1454628"/>
              <a:gd name="connsiteX12" fmla="*/ 4136250 w 6614706"/>
              <a:gd name="connsiteY12" fmla="*/ 1454627 h 1454628"/>
              <a:gd name="connsiteX13" fmla="*/ 5449756 w 6614706"/>
              <a:gd name="connsiteY13" fmla="*/ 1454627 h 1454628"/>
              <a:gd name="connsiteX14" fmla="*/ 5449756 w 6614706"/>
              <a:gd name="connsiteY14" fmla="*/ 1452030 h 1454628"/>
              <a:gd name="connsiteX15" fmla="*/ 5466129 w 6614706"/>
              <a:gd name="connsiteY15" fmla="*/ 1454628 h 1454628"/>
              <a:gd name="connsiteX16" fmla="*/ 6134566 w 6614706"/>
              <a:gd name="connsiteY16" fmla="*/ 1454628 h 1454628"/>
              <a:gd name="connsiteX17" fmla="*/ 6263479 w 6614706"/>
              <a:gd name="connsiteY17" fmla="*/ 1380583 h 1454628"/>
              <a:gd name="connsiteX18" fmla="*/ 6597697 w 6614706"/>
              <a:gd name="connsiteY18" fmla="*/ 801360 h 1454628"/>
              <a:gd name="connsiteX19" fmla="*/ 6614706 w 6614706"/>
              <a:gd name="connsiteY19" fmla="*/ 727315 h 1454628"/>
              <a:gd name="connsiteX20" fmla="*/ 6597697 w 6614706"/>
              <a:gd name="connsiteY20" fmla="*/ 653270 h 1454628"/>
              <a:gd name="connsiteX21" fmla="*/ 6263479 w 6614706"/>
              <a:gd name="connsiteY21" fmla="*/ 74047 h 1454628"/>
              <a:gd name="connsiteX22" fmla="*/ 6134566 w 6614706"/>
              <a:gd name="connsiteY22" fmla="*/ 2 h 1454628"/>
              <a:gd name="connsiteX23" fmla="*/ 5466129 w 6614706"/>
              <a:gd name="connsiteY23" fmla="*/ 2 h 1454628"/>
              <a:gd name="connsiteX24" fmla="*/ 5449756 w 6614706"/>
              <a:gd name="connsiteY24" fmla="*/ 2599 h 1454628"/>
              <a:gd name="connsiteX0" fmla="*/ 5449756 w 6614706"/>
              <a:gd name="connsiteY0" fmla="*/ 0 h 1454628"/>
              <a:gd name="connsiteX1" fmla="*/ 4085413 w 6614706"/>
              <a:gd name="connsiteY1" fmla="*/ 0 h 1454628"/>
              <a:gd name="connsiteX2" fmla="*/ 4085413 w 6614706"/>
              <a:gd name="connsiteY2" fmla="*/ 2 h 1454628"/>
              <a:gd name="connsiteX3" fmla="*/ 2786990 w 6614706"/>
              <a:gd name="connsiteY3" fmla="*/ 2 h 1454628"/>
              <a:gd name="connsiteX4" fmla="*/ 2753941 w 6614706"/>
              <a:gd name="connsiteY4" fmla="*/ 2599 h 1454628"/>
              <a:gd name="connsiteX5" fmla="*/ 2753941 w 6614706"/>
              <a:gd name="connsiteY5" fmla="*/ 0 h 1454628"/>
              <a:gd name="connsiteX6" fmla="*/ 1884568 w 6614706"/>
              <a:gd name="connsiteY6" fmla="*/ 0 h 1454628"/>
              <a:gd name="connsiteX7" fmla="*/ 0 w 6614706"/>
              <a:gd name="connsiteY7" fmla="*/ 1454627 h 1454628"/>
              <a:gd name="connsiteX8" fmla="*/ 2753941 w 6614706"/>
              <a:gd name="connsiteY8" fmla="*/ 1454627 h 1454628"/>
              <a:gd name="connsiteX9" fmla="*/ 2753941 w 6614706"/>
              <a:gd name="connsiteY9" fmla="*/ 1452030 h 1454628"/>
              <a:gd name="connsiteX10" fmla="*/ 2786990 w 6614706"/>
              <a:gd name="connsiteY10" fmla="*/ 1454628 h 1454628"/>
              <a:gd name="connsiteX11" fmla="*/ 4136237 w 6614706"/>
              <a:gd name="connsiteY11" fmla="*/ 1454628 h 1454628"/>
              <a:gd name="connsiteX12" fmla="*/ 4136250 w 6614706"/>
              <a:gd name="connsiteY12" fmla="*/ 1454627 h 1454628"/>
              <a:gd name="connsiteX13" fmla="*/ 5449756 w 6614706"/>
              <a:gd name="connsiteY13" fmla="*/ 1454627 h 1454628"/>
              <a:gd name="connsiteX14" fmla="*/ 5449756 w 6614706"/>
              <a:gd name="connsiteY14" fmla="*/ 1452030 h 1454628"/>
              <a:gd name="connsiteX15" fmla="*/ 5466129 w 6614706"/>
              <a:gd name="connsiteY15" fmla="*/ 1454628 h 1454628"/>
              <a:gd name="connsiteX16" fmla="*/ 6134566 w 6614706"/>
              <a:gd name="connsiteY16" fmla="*/ 1454628 h 1454628"/>
              <a:gd name="connsiteX17" fmla="*/ 6263479 w 6614706"/>
              <a:gd name="connsiteY17" fmla="*/ 1380583 h 1454628"/>
              <a:gd name="connsiteX18" fmla="*/ 6597697 w 6614706"/>
              <a:gd name="connsiteY18" fmla="*/ 801360 h 1454628"/>
              <a:gd name="connsiteX19" fmla="*/ 6614706 w 6614706"/>
              <a:gd name="connsiteY19" fmla="*/ 727315 h 1454628"/>
              <a:gd name="connsiteX20" fmla="*/ 6597697 w 6614706"/>
              <a:gd name="connsiteY20" fmla="*/ 653270 h 1454628"/>
              <a:gd name="connsiteX21" fmla="*/ 6263479 w 6614706"/>
              <a:gd name="connsiteY21" fmla="*/ 74047 h 1454628"/>
              <a:gd name="connsiteX22" fmla="*/ 6134566 w 6614706"/>
              <a:gd name="connsiteY22" fmla="*/ 2 h 1454628"/>
              <a:gd name="connsiteX23" fmla="*/ 5466129 w 6614706"/>
              <a:gd name="connsiteY23" fmla="*/ 2 h 1454628"/>
              <a:gd name="connsiteX24" fmla="*/ 5449756 w 6614706"/>
              <a:gd name="connsiteY24" fmla="*/ 2599 h 1454628"/>
              <a:gd name="connsiteX25" fmla="*/ 5449756 w 6614706"/>
              <a:gd name="connsiteY25" fmla="*/ 0 h 1454628"/>
              <a:gd name="connsiteX0" fmla="*/ 3576660 w 4741610"/>
              <a:gd name="connsiteY0" fmla="*/ 0 h 1461771"/>
              <a:gd name="connsiteX1" fmla="*/ 2212317 w 4741610"/>
              <a:gd name="connsiteY1" fmla="*/ 0 h 1461771"/>
              <a:gd name="connsiteX2" fmla="*/ 2212317 w 4741610"/>
              <a:gd name="connsiteY2" fmla="*/ 2 h 1461771"/>
              <a:gd name="connsiteX3" fmla="*/ 913894 w 4741610"/>
              <a:gd name="connsiteY3" fmla="*/ 2 h 1461771"/>
              <a:gd name="connsiteX4" fmla="*/ 880845 w 4741610"/>
              <a:gd name="connsiteY4" fmla="*/ 2599 h 1461771"/>
              <a:gd name="connsiteX5" fmla="*/ 880845 w 4741610"/>
              <a:gd name="connsiteY5" fmla="*/ 0 h 1461771"/>
              <a:gd name="connsiteX6" fmla="*/ 11472 w 4741610"/>
              <a:gd name="connsiteY6" fmla="*/ 0 h 1461771"/>
              <a:gd name="connsiteX7" fmla="*/ 0 w 4741610"/>
              <a:gd name="connsiteY7" fmla="*/ 1461771 h 1461771"/>
              <a:gd name="connsiteX8" fmla="*/ 880845 w 4741610"/>
              <a:gd name="connsiteY8" fmla="*/ 1454627 h 1461771"/>
              <a:gd name="connsiteX9" fmla="*/ 880845 w 4741610"/>
              <a:gd name="connsiteY9" fmla="*/ 1452030 h 1461771"/>
              <a:gd name="connsiteX10" fmla="*/ 913894 w 4741610"/>
              <a:gd name="connsiteY10" fmla="*/ 1454628 h 1461771"/>
              <a:gd name="connsiteX11" fmla="*/ 2263141 w 4741610"/>
              <a:gd name="connsiteY11" fmla="*/ 1454628 h 1461771"/>
              <a:gd name="connsiteX12" fmla="*/ 2263154 w 4741610"/>
              <a:gd name="connsiteY12" fmla="*/ 1454627 h 1461771"/>
              <a:gd name="connsiteX13" fmla="*/ 3576660 w 4741610"/>
              <a:gd name="connsiteY13" fmla="*/ 1454627 h 1461771"/>
              <a:gd name="connsiteX14" fmla="*/ 3576660 w 4741610"/>
              <a:gd name="connsiteY14" fmla="*/ 1452030 h 1461771"/>
              <a:gd name="connsiteX15" fmla="*/ 3593033 w 4741610"/>
              <a:gd name="connsiteY15" fmla="*/ 1454628 h 1461771"/>
              <a:gd name="connsiteX16" fmla="*/ 4261470 w 4741610"/>
              <a:gd name="connsiteY16" fmla="*/ 1454628 h 1461771"/>
              <a:gd name="connsiteX17" fmla="*/ 4390383 w 4741610"/>
              <a:gd name="connsiteY17" fmla="*/ 1380583 h 1461771"/>
              <a:gd name="connsiteX18" fmla="*/ 4724601 w 4741610"/>
              <a:gd name="connsiteY18" fmla="*/ 801360 h 1461771"/>
              <a:gd name="connsiteX19" fmla="*/ 4741610 w 4741610"/>
              <a:gd name="connsiteY19" fmla="*/ 727315 h 1461771"/>
              <a:gd name="connsiteX20" fmla="*/ 4724601 w 4741610"/>
              <a:gd name="connsiteY20" fmla="*/ 653270 h 1461771"/>
              <a:gd name="connsiteX21" fmla="*/ 4390383 w 4741610"/>
              <a:gd name="connsiteY21" fmla="*/ 74047 h 1461771"/>
              <a:gd name="connsiteX22" fmla="*/ 4261470 w 4741610"/>
              <a:gd name="connsiteY22" fmla="*/ 2 h 1461771"/>
              <a:gd name="connsiteX23" fmla="*/ 3593033 w 4741610"/>
              <a:gd name="connsiteY23" fmla="*/ 2 h 1461771"/>
              <a:gd name="connsiteX24" fmla="*/ 3576660 w 4741610"/>
              <a:gd name="connsiteY24" fmla="*/ 2599 h 1461771"/>
              <a:gd name="connsiteX25" fmla="*/ 3576660 w 4741610"/>
              <a:gd name="connsiteY25" fmla="*/ 0 h 14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41610" h="1461771">
                <a:moveTo>
                  <a:pt x="3576660" y="0"/>
                </a:moveTo>
                <a:lnTo>
                  <a:pt x="2212317" y="0"/>
                </a:lnTo>
                <a:lnTo>
                  <a:pt x="2212317" y="2"/>
                </a:lnTo>
                <a:lnTo>
                  <a:pt x="913894" y="2"/>
                </a:lnTo>
                <a:lnTo>
                  <a:pt x="880845" y="2599"/>
                </a:lnTo>
                <a:lnTo>
                  <a:pt x="880845" y="0"/>
                </a:lnTo>
                <a:lnTo>
                  <a:pt x="11472" y="0"/>
                </a:lnTo>
                <a:lnTo>
                  <a:pt x="0" y="1461771"/>
                </a:lnTo>
                <a:lnTo>
                  <a:pt x="880845" y="1454627"/>
                </a:lnTo>
                <a:lnTo>
                  <a:pt x="880845" y="1452030"/>
                </a:lnTo>
                <a:lnTo>
                  <a:pt x="913894" y="1454628"/>
                </a:lnTo>
                <a:lnTo>
                  <a:pt x="2263141" y="1454628"/>
                </a:lnTo>
                <a:cubicBezTo>
                  <a:pt x="2263145" y="1454628"/>
                  <a:pt x="2263150" y="1454627"/>
                  <a:pt x="2263154" y="1454627"/>
                </a:cubicBezTo>
                <a:lnTo>
                  <a:pt x="3576660" y="1454627"/>
                </a:lnTo>
                <a:lnTo>
                  <a:pt x="3576660" y="1452030"/>
                </a:lnTo>
                <a:lnTo>
                  <a:pt x="3593033" y="1454628"/>
                </a:lnTo>
                <a:lnTo>
                  <a:pt x="4261470" y="1454628"/>
                </a:lnTo>
                <a:cubicBezTo>
                  <a:pt x="4308022" y="1454628"/>
                  <a:pt x="4366510" y="1421189"/>
                  <a:pt x="4390383" y="1380583"/>
                </a:cubicBezTo>
                <a:lnTo>
                  <a:pt x="4724601" y="801360"/>
                </a:lnTo>
                <a:cubicBezTo>
                  <a:pt x="4735940" y="781058"/>
                  <a:pt x="4741610" y="754186"/>
                  <a:pt x="4741610" y="727315"/>
                </a:cubicBezTo>
                <a:cubicBezTo>
                  <a:pt x="4741610" y="700444"/>
                  <a:pt x="4735940" y="673573"/>
                  <a:pt x="4724601" y="653270"/>
                </a:cubicBezTo>
                <a:lnTo>
                  <a:pt x="4390383" y="74047"/>
                </a:lnTo>
                <a:cubicBezTo>
                  <a:pt x="4366510" y="33442"/>
                  <a:pt x="4308022" y="2"/>
                  <a:pt x="4261470" y="2"/>
                </a:cubicBezTo>
                <a:lnTo>
                  <a:pt x="3593033" y="2"/>
                </a:lnTo>
                <a:lnTo>
                  <a:pt x="3576660" y="2599"/>
                </a:lnTo>
                <a:lnTo>
                  <a:pt x="357666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Bebas" pitchFamily="2" charset="0"/>
              <a:ea typeface="微软雅黑" panose="020B0503020204020204" pitchFamily="34" charset="-122"/>
              <a:sym typeface="Bebas" pitchFamily="2" charset="0"/>
            </a:endParaRPr>
          </a:p>
        </p:txBody>
      </p:sp>
      <p:sp>
        <p:nvSpPr>
          <p:cNvPr id="6" name="矩形 5"/>
          <p:cNvSpPr/>
          <p:nvPr/>
        </p:nvSpPr>
        <p:spPr>
          <a:xfrm>
            <a:off x="3087488" y="3063488"/>
            <a:ext cx="2837443" cy="584775"/>
          </a:xfrm>
          <a:prstGeom prst="rect">
            <a:avLst/>
          </a:prstGeom>
        </p:spPr>
        <p:txBody>
          <a:bodyPr wrap="none">
            <a:spAutoFit/>
          </a:bodyPr>
          <a:lstStyle/>
          <a:p>
            <a:r>
              <a:rPr lang="en-US" altLang="zh-CN" sz="3200" b="1" dirty="0">
                <a:solidFill>
                  <a:schemeClr val="bg1"/>
                </a:solidFill>
                <a:latin typeface="微软雅黑" pitchFamily="34" charset="-122"/>
                <a:ea typeface="微软雅黑" pitchFamily="34" charset="-122"/>
                <a:sym typeface="Bebas" pitchFamily="2" charset="0"/>
              </a:rPr>
              <a:t>HTML Forms</a:t>
            </a:r>
          </a:p>
        </p:txBody>
      </p:sp>
      <p:sp>
        <p:nvSpPr>
          <p:cNvPr id="7" name="文本框 32"/>
          <p:cNvSpPr txBox="1"/>
          <p:nvPr/>
        </p:nvSpPr>
        <p:spPr>
          <a:xfrm>
            <a:off x="195165" y="2709545"/>
            <a:ext cx="1624112" cy="707886"/>
          </a:xfrm>
          <a:prstGeom prst="rect">
            <a:avLst/>
          </a:prstGeom>
          <a:noFill/>
        </p:spPr>
        <p:txBody>
          <a:bodyPr wrap="square" rtlCol="0">
            <a:spAutoFit/>
          </a:bodyPr>
          <a:lstStyle/>
          <a:p>
            <a:pPr algn="ctr"/>
            <a:r>
              <a:rPr lang="en-US" altLang="zh-CN" sz="4000" b="1" dirty="0">
                <a:solidFill>
                  <a:schemeClr val="bg1"/>
                </a:solidFill>
                <a:latin typeface="Broadway" pitchFamily="82" charset="0"/>
                <a:ea typeface="微软雅黑" panose="020B0503020204020204" pitchFamily="34" charset="-122"/>
                <a:sym typeface="Bebas" pitchFamily="2" charset="0"/>
              </a:rPr>
              <a:t>one</a:t>
            </a:r>
            <a:endParaRPr lang="zh-CN" altLang="en-US" sz="4000" b="1" dirty="0">
              <a:solidFill>
                <a:schemeClr val="bg1"/>
              </a:solidFill>
              <a:latin typeface="Broadway" pitchFamily="82" charset="0"/>
              <a:ea typeface="微软雅黑" panose="020B0503020204020204" pitchFamily="34" charset="-122"/>
              <a:sym typeface="Bebas" pitchFamily="2" charset="0"/>
            </a:endParaRPr>
          </a:p>
        </p:txBody>
      </p:sp>
      <p:sp>
        <p:nvSpPr>
          <p:cNvPr id="8" name="文本框 33"/>
          <p:cNvSpPr txBox="1"/>
          <p:nvPr/>
        </p:nvSpPr>
        <p:spPr>
          <a:xfrm>
            <a:off x="283209" y="3557763"/>
            <a:ext cx="1448024" cy="646331"/>
          </a:xfrm>
          <a:prstGeom prst="rect">
            <a:avLst/>
          </a:prstGeom>
          <a:noFill/>
        </p:spPr>
        <p:txBody>
          <a:bodyPr wrap="square" rtlCol="0">
            <a:spAutoFit/>
          </a:bodyPr>
          <a:lstStyle/>
          <a:p>
            <a:pPr algn="ctr"/>
            <a:r>
              <a:rPr lang="en-US" altLang="zh-CN" sz="3600" dirty="0">
                <a:solidFill>
                  <a:schemeClr val="bg1"/>
                </a:solidFill>
                <a:latin typeface="Bebas" pitchFamily="2" charset="0"/>
                <a:ea typeface="微软雅黑" panose="020B0503020204020204" pitchFamily="34" charset="-122"/>
                <a:sym typeface="Bebas" pitchFamily="2" charset="0"/>
              </a:rPr>
              <a:t>Part</a:t>
            </a:r>
            <a:endParaRPr lang="zh-CN" altLang="en-US" sz="3600" dirty="0">
              <a:solidFill>
                <a:schemeClr val="bg1"/>
              </a:solidFill>
              <a:latin typeface="Bebas" pitchFamily="2" charset="0"/>
              <a:ea typeface="微软雅黑" panose="020B0503020204020204" pitchFamily="34" charset="-122"/>
              <a:sym typeface="Bebas" pitchFamily="2"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875" y="6330403"/>
            <a:ext cx="1639350" cy="409838"/>
          </a:xfrm>
          <a:prstGeom prst="rect">
            <a:avLst/>
          </a:prstGeom>
        </p:spPr>
      </p:pic>
    </p:spTree>
    <p:extLst>
      <p:ext uri="{BB962C8B-B14F-4D97-AF65-F5344CB8AC3E}">
        <p14:creationId xmlns:p14="http://schemas.microsoft.com/office/powerpoint/2010/main" val="25036040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CF8C4-677B-9B7C-1903-6472E824CC45}"/>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FA48F1F7-2B8E-29CD-4861-A00745E1D56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A0054E59-4E1A-AE4D-4A20-3840A3499301}"/>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084CD007-576A-57B0-1A24-CB1E53C9EC4A}"/>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E2418C07-2338-476F-13CD-4541B7CA0C9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695B38A-22FF-90D6-957F-5991A98B3118}"/>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2BCB8C1-2CFA-F47A-0A5D-40505228B5C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AF1CEF9-C4BE-23F3-60F8-D21E13AF83A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30BAE7EA-4909-2B90-EF40-76341F3DD8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7" name="Rectangle 1">
            <a:extLst>
              <a:ext uri="{FF2B5EF4-FFF2-40B4-BE49-F238E27FC236}">
                <a16:creationId xmlns:a16="http://schemas.microsoft.com/office/drawing/2014/main" id="{324F8063-5306-AF46-D6F2-BF25BEA0E342}"/>
              </a:ext>
            </a:extLst>
          </p:cNvPr>
          <p:cNvSpPr>
            <a:spLocks noChangeArrowheads="1"/>
          </p:cNvSpPr>
          <p:nvPr/>
        </p:nvSpPr>
        <p:spPr bwMode="auto">
          <a:xfrm>
            <a:off x="139180" y="1053272"/>
            <a:ext cx="8771541"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&lt;button&gt;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&lt;button&gt;</a:t>
            </a:r>
            <a:r>
              <a:rPr kumimoji="0" lang="zh-CN" altLang="zh-CN" sz="1100" b="0" i="0" u="none" strike="noStrike" cap="none" normalizeH="0" baseline="0" dirty="0">
                <a:ln>
                  <a:noFill/>
                </a:ln>
                <a:solidFill>
                  <a:srgbClr val="000000"/>
                </a:solidFill>
                <a:effectLst/>
                <a:latin typeface="Verdana" panose="020B0604030504040204" pitchFamily="34" charset="0"/>
              </a:rPr>
              <a:t> element defines a clickable button: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 14">
            <a:extLst>
              <a:ext uri="{FF2B5EF4-FFF2-40B4-BE49-F238E27FC236}">
                <a16:creationId xmlns:a16="http://schemas.microsoft.com/office/drawing/2014/main" id="{8C2177B1-0BC0-BCF8-0D34-E94F4110EA43}"/>
              </a:ext>
            </a:extLst>
          </p:cNvPr>
          <p:cNvPicPr>
            <a:picLocks noChangeAspect="1"/>
          </p:cNvPicPr>
          <p:nvPr/>
        </p:nvPicPr>
        <p:blipFill>
          <a:blip r:embed="rId4"/>
          <a:stretch>
            <a:fillRect/>
          </a:stretch>
        </p:blipFill>
        <p:spPr>
          <a:xfrm>
            <a:off x="107416" y="2059445"/>
            <a:ext cx="8929167" cy="853151"/>
          </a:xfrm>
          <a:prstGeom prst="rect">
            <a:avLst/>
          </a:prstGeom>
        </p:spPr>
      </p:pic>
      <p:sp>
        <p:nvSpPr>
          <p:cNvPr id="18" name="Rectangle 2">
            <a:extLst>
              <a:ext uri="{FF2B5EF4-FFF2-40B4-BE49-F238E27FC236}">
                <a16:creationId xmlns:a16="http://schemas.microsoft.com/office/drawing/2014/main" id="{CD229081-E41F-0527-B6B5-1448DCC9D477}"/>
              </a:ext>
            </a:extLst>
          </p:cNvPr>
          <p:cNvSpPr>
            <a:spLocks noChangeArrowheads="1"/>
          </p:cNvSpPr>
          <p:nvPr/>
        </p:nvSpPr>
        <p:spPr bwMode="auto">
          <a:xfrm>
            <a:off x="107416" y="3021236"/>
            <a:ext cx="861923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This is how the HTML code above will be displayed in a browser: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1" name="图片 20">
            <a:extLst>
              <a:ext uri="{FF2B5EF4-FFF2-40B4-BE49-F238E27FC236}">
                <a16:creationId xmlns:a16="http://schemas.microsoft.com/office/drawing/2014/main" id="{2AF85525-9839-2DEA-7990-079475C9B37F}"/>
              </a:ext>
            </a:extLst>
          </p:cNvPr>
          <p:cNvPicPr>
            <a:picLocks noChangeAspect="1"/>
          </p:cNvPicPr>
          <p:nvPr/>
        </p:nvPicPr>
        <p:blipFill>
          <a:blip r:embed="rId5"/>
          <a:stretch>
            <a:fillRect/>
          </a:stretch>
        </p:blipFill>
        <p:spPr>
          <a:xfrm>
            <a:off x="139180" y="3334831"/>
            <a:ext cx="990600" cy="523875"/>
          </a:xfrm>
          <a:prstGeom prst="rect">
            <a:avLst/>
          </a:prstGeom>
        </p:spPr>
      </p:pic>
      <p:sp>
        <p:nvSpPr>
          <p:cNvPr id="24" name="文本框 23">
            <a:extLst>
              <a:ext uri="{FF2B5EF4-FFF2-40B4-BE49-F238E27FC236}">
                <a16:creationId xmlns:a16="http://schemas.microsoft.com/office/drawing/2014/main" id="{6C19BB6F-7789-09D5-8235-EBB06DD0C6C5}"/>
              </a:ext>
            </a:extLst>
          </p:cNvPr>
          <p:cNvSpPr txBox="1"/>
          <p:nvPr/>
        </p:nvSpPr>
        <p:spPr>
          <a:xfrm>
            <a:off x="107417" y="4542836"/>
            <a:ext cx="8929166" cy="616259"/>
          </a:xfrm>
          <a:prstGeom prst="rect">
            <a:avLst/>
          </a:prstGeom>
          <a:solidFill>
            <a:srgbClr val="FFC000"/>
          </a:solid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1" i="0" u="none" strike="noStrike" cap="none" normalizeH="0" baseline="0" dirty="0">
                <a:ln>
                  <a:noFill/>
                </a:ln>
                <a:solidFill>
                  <a:srgbClr val="000000"/>
                </a:solidFill>
                <a:effectLst/>
                <a:latin typeface="Verdana" panose="020B0604030504040204" pitchFamily="34" charset="0"/>
              </a:rPr>
              <a:t>Note:</a:t>
            </a:r>
            <a:r>
              <a:rPr kumimoji="0" lang="zh-CN" altLang="zh-CN" sz="1200" b="0" i="0" u="none" strike="noStrike" cap="none" normalizeH="0" baseline="0" dirty="0">
                <a:ln>
                  <a:noFill/>
                </a:ln>
                <a:solidFill>
                  <a:srgbClr val="000000"/>
                </a:solidFill>
                <a:effectLst/>
                <a:latin typeface="Verdana" panose="020B0604030504040204" pitchFamily="34" charset="0"/>
              </a:rPr>
              <a:t> Always specify the </a:t>
            </a:r>
            <a:r>
              <a:rPr kumimoji="0" lang="zh-CN" altLang="zh-CN" sz="1200" b="0" i="0" u="none" strike="noStrike" cap="none" normalizeH="0" baseline="0" dirty="0">
                <a:ln>
                  <a:noFill/>
                </a:ln>
                <a:solidFill>
                  <a:srgbClr val="DC143C"/>
                </a:solidFill>
                <a:effectLst/>
                <a:latin typeface="Consolas" panose="020B0609020204030204" pitchFamily="49" charset="0"/>
              </a:rPr>
              <a:t>type</a:t>
            </a:r>
            <a:r>
              <a:rPr kumimoji="0" lang="zh-CN" altLang="zh-CN" sz="1200" b="0" i="0" u="none" strike="noStrike" cap="none" normalizeH="0" baseline="0" dirty="0">
                <a:ln>
                  <a:noFill/>
                </a:ln>
                <a:solidFill>
                  <a:srgbClr val="000000"/>
                </a:solidFill>
                <a:effectLst/>
                <a:latin typeface="Verdana" panose="020B0604030504040204" pitchFamily="34" charset="0"/>
              </a:rPr>
              <a:t> attribute for the button element. Different browsers may use different default types for the button element.</a:t>
            </a:r>
            <a:endParaRPr kumimoji="0" lang="zh-CN" altLang="zh-CN"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601457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C984D-91BC-F0BD-3AC8-4C3CD03C1E5C}"/>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FF5984A-A620-96CC-BA22-B45ABBCAA37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1A28CB41-9023-F6EC-1D62-39A080EC81BB}"/>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03BF73BE-CF9B-7BDB-B506-CE3BE11C0E83}"/>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A078DE54-40A2-CA14-DBCD-1DDD81CD829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7F43A82-1069-027F-0196-719A710BA5F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107720E-AA0A-2F0F-28E0-E599AE2D16CB}"/>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36D5C19-D2EA-2F1F-5ABC-FD3629C310D6}"/>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F259EF86-405B-4BE6-C1FD-90C689822F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6AEB123E-F564-C45A-17B9-D3A501817A6A}"/>
              </a:ext>
            </a:extLst>
          </p:cNvPr>
          <p:cNvSpPr>
            <a:spLocks noChangeArrowheads="1"/>
          </p:cNvSpPr>
          <p:nvPr/>
        </p:nvSpPr>
        <p:spPr bwMode="auto">
          <a:xfrm>
            <a:off x="76368" y="999211"/>
            <a:ext cx="8709012" cy="1022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&lt;fieldset&gt; and &lt;legend&gt;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&lt;fieldset&gt;</a:t>
            </a:r>
            <a:r>
              <a:rPr kumimoji="0" lang="zh-CN" altLang="zh-CN" sz="1100" b="0" i="0" u="none" strike="noStrike" cap="none" normalizeH="0" baseline="0" dirty="0">
                <a:ln>
                  <a:noFill/>
                </a:ln>
                <a:solidFill>
                  <a:srgbClr val="000000"/>
                </a:solidFill>
                <a:effectLst/>
                <a:latin typeface="Verdana" panose="020B0604030504040204" pitchFamily="34" charset="0"/>
              </a:rPr>
              <a:t> element is used to group related data in a form.</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&lt;legend&gt;</a:t>
            </a:r>
            <a:r>
              <a:rPr kumimoji="0" lang="zh-CN" altLang="zh-CN" sz="1100" b="0" i="0" u="none" strike="noStrike" cap="none" normalizeH="0" baseline="0" dirty="0">
                <a:ln>
                  <a:noFill/>
                </a:ln>
                <a:solidFill>
                  <a:srgbClr val="000000"/>
                </a:solidFill>
                <a:effectLst/>
                <a:latin typeface="Verdana" panose="020B0604030504040204" pitchFamily="34" charset="0"/>
              </a:rPr>
              <a:t> element defines a caption for the </a:t>
            </a:r>
            <a:r>
              <a:rPr kumimoji="0" lang="zh-CN" altLang="zh-CN" sz="1100" b="0" i="0" u="none" strike="noStrike" cap="none" normalizeH="0" baseline="0" dirty="0">
                <a:ln>
                  <a:noFill/>
                </a:ln>
                <a:solidFill>
                  <a:srgbClr val="DC143C"/>
                </a:solidFill>
                <a:effectLst/>
                <a:latin typeface="Consolas" panose="020B0609020204030204" pitchFamily="49" charset="0"/>
              </a:rPr>
              <a:t>&lt;fieldset&gt;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36F6F05B-4278-D698-CC94-8FB219E3FE98}"/>
              </a:ext>
            </a:extLst>
          </p:cNvPr>
          <p:cNvPicPr>
            <a:picLocks noChangeAspect="1"/>
          </p:cNvPicPr>
          <p:nvPr/>
        </p:nvPicPr>
        <p:blipFill>
          <a:blip r:embed="rId4"/>
          <a:stretch>
            <a:fillRect/>
          </a:stretch>
        </p:blipFill>
        <p:spPr>
          <a:xfrm>
            <a:off x="76368" y="2244026"/>
            <a:ext cx="8771541" cy="2256963"/>
          </a:xfrm>
          <a:prstGeom prst="rect">
            <a:avLst/>
          </a:prstGeom>
        </p:spPr>
      </p:pic>
      <p:sp>
        <p:nvSpPr>
          <p:cNvPr id="8" name="文本框 7">
            <a:extLst>
              <a:ext uri="{FF2B5EF4-FFF2-40B4-BE49-F238E27FC236}">
                <a16:creationId xmlns:a16="http://schemas.microsoft.com/office/drawing/2014/main" id="{87EB5501-9A89-FB49-E6D4-68C5ACDC263D}"/>
              </a:ext>
            </a:extLst>
          </p:cNvPr>
          <p:cNvSpPr txBox="1"/>
          <p:nvPr/>
        </p:nvSpPr>
        <p:spPr>
          <a:xfrm>
            <a:off x="76368" y="4500989"/>
            <a:ext cx="8921364" cy="276999"/>
          </a:xfrm>
          <a:prstGeom prst="rect">
            <a:avLst/>
          </a:prstGeom>
          <a:noFill/>
        </p:spPr>
        <p:txBody>
          <a:bodyPr wrap="square">
            <a:spAutoFit/>
          </a:bodyPr>
          <a:lstStyle/>
          <a:p>
            <a:r>
              <a:rPr lang="en-US" altLang="zh-CN" sz="1200" dirty="0"/>
              <a:t>This is how the HTML code above will be displayed in a browser:</a:t>
            </a:r>
          </a:p>
        </p:txBody>
      </p:sp>
      <p:pic>
        <p:nvPicPr>
          <p:cNvPr id="19" name="图片 18">
            <a:extLst>
              <a:ext uri="{FF2B5EF4-FFF2-40B4-BE49-F238E27FC236}">
                <a16:creationId xmlns:a16="http://schemas.microsoft.com/office/drawing/2014/main" id="{94C29B67-ED23-8B52-2DB2-A2E70B228A76}"/>
              </a:ext>
            </a:extLst>
          </p:cNvPr>
          <p:cNvPicPr>
            <a:picLocks noChangeAspect="1"/>
          </p:cNvPicPr>
          <p:nvPr/>
        </p:nvPicPr>
        <p:blipFill>
          <a:blip r:embed="rId5"/>
          <a:stretch>
            <a:fillRect/>
          </a:stretch>
        </p:blipFill>
        <p:spPr>
          <a:xfrm>
            <a:off x="63526" y="4924838"/>
            <a:ext cx="8721854" cy="1531154"/>
          </a:xfrm>
          <a:prstGeom prst="rect">
            <a:avLst/>
          </a:prstGeom>
        </p:spPr>
      </p:pic>
    </p:spTree>
    <p:extLst>
      <p:ext uri="{BB962C8B-B14F-4D97-AF65-F5344CB8AC3E}">
        <p14:creationId xmlns:p14="http://schemas.microsoft.com/office/powerpoint/2010/main" val="24854221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EBF0B-6050-6477-3360-8085C32A0E10}"/>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712FCFC7-C2B7-3849-62A3-90DCBDAB94D4}"/>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FBA5BAD3-5A66-92FF-479D-8105B36C7BF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Forms-Attributes</a:t>
            </a:r>
          </a:p>
        </p:txBody>
      </p:sp>
      <p:grpSp>
        <p:nvGrpSpPr>
          <p:cNvPr id="10" name="组合 9">
            <a:extLst>
              <a:ext uri="{FF2B5EF4-FFF2-40B4-BE49-F238E27FC236}">
                <a16:creationId xmlns:a16="http://schemas.microsoft.com/office/drawing/2014/main" id="{E4FE5D7F-0121-4411-2AC4-6090DD797CBB}"/>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D765BD1D-F179-5834-1CDB-F27C141E5C10}"/>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953E166-B00C-CA63-5B4C-6E9620E47344}"/>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7E7D917-09A9-0A38-953F-E3379E7FC5BE}"/>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D318002-2A9B-F9F6-986D-AF345AF8526A}"/>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57FBD93-E1C7-5071-96C7-A9FEAA9E9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1FB4C114-48CF-BD32-9631-051235D1787F}"/>
              </a:ext>
            </a:extLst>
          </p:cNvPr>
          <p:cNvSpPr>
            <a:spLocks noChangeArrowheads="1"/>
          </p:cNvSpPr>
          <p:nvPr/>
        </p:nvSpPr>
        <p:spPr bwMode="auto">
          <a:xfrm>
            <a:off x="163662" y="1080106"/>
            <a:ext cx="8621718" cy="14152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&lt;datalist&gt;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&lt;datalist&gt;</a:t>
            </a:r>
            <a:r>
              <a:rPr kumimoji="0" lang="zh-CN" altLang="zh-CN" sz="1100" b="0" i="0" u="none" strike="noStrike" cap="none" normalizeH="0" baseline="0" dirty="0">
                <a:ln>
                  <a:noFill/>
                </a:ln>
                <a:solidFill>
                  <a:srgbClr val="000000"/>
                </a:solidFill>
                <a:effectLst/>
                <a:latin typeface="Verdana" panose="020B0604030504040204" pitchFamily="34" charset="0"/>
              </a:rPr>
              <a:t> element specifies a list of pre-defined options for an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Users will see a drop-down list of the pre-defined options as they input data.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list</a:t>
            </a:r>
            <a:r>
              <a:rPr kumimoji="0" lang="zh-CN" altLang="zh-CN" sz="1100" b="0" i="0" u="none" strike="noStrike" cap="none" normalizeH="0" baseline="0" dirty="0">
                <a:ln>
                  <a:noFill/>
                </a:ln>
                <a:solidFill>
                  <a:srgbClr val="000000"/>
                </a:solidFill>
                <a:effectLst/>
                <a:latin typeface="Verdana" panose="020B0604030504040204" pitchFamily="34" charset="0"/>
              </a:rPr>
              <a: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 must refer to the </a:t>
            </a:r>
            <a:r>
              <a:rPr kumimoji="0" lang="zh-CN" altLang="zh-CN" sz="1100" b="0" i="0" u="none" strike="noStrike" cap="none" normalizeH="0" baseline="0" dirty="0">
                <a:ln>
                  <a:noFill/>
                </a:ln>
                <a:solidFill>
                  <a:srgbClr val="DC143C"/>
                </a:solidFill>
                <a:effectLst/>
                <a:latin typeface="Consolas" panose="020B0609020204030204" pitchFamily="49" charset="0"/>
              </a:rPr>
              <a:t>id</a:t>
            </a:r>
            <a:r>
              <a:rPr kumimoji="0" lang="zh-CN" altLang="zh-CN" sz="1100" b="0" i="0" u="none" strike="noStrike" cap="none" normalizeH="0" baseline="0" dirty="0">
                <a:ln>
                  <a:noFill/>
                </a:ln>
                <a:solidFill>
                  <a:srgbClr val="000000"/>
                </a:solidFill>
                <a:effectLst/>
                <a:latin typeface="Verdana" panose="020B0604030504040204" pitchFamily="34" charset="0"/>
              </a:rPr>
              <a: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&lt;datalist&gt;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B9E67127-3D42-5EAB-F141-0CCBDB606576}"/>
              </a:ext>
            </a:extLst>
          </p:cNvPr>
          <p:cNvPicPr>
            <a:picLocks noChangeAspect="1"/>
          </p:cNvPicPr>
          <p:nvPr/>
        </p:nvPicPr>
        <p:blipFill>
          <a:blip r:embed="rId4"/>
          <a:stretch>
            <a:fillRect/>
          </a:stretch>
        </p:blipFill>
        <p:spPr>
          <a:xfrm>
            <a:off x="163662" y="2751328"/>
            <a:ext cx="8621718" cy="2253403"/>
          </a:xfrm>
          <a:prstGeom prst="rect">
            <a:avLst/>
          </a:prstGeom>
        </p:spPr>
      </p:pic>
    </p:spTree>
    <p:extLst>
      <p:ext uri="{BB962C8B-B14F-4D97-AF65-F5344CB8AC3E}">
        <p14:creationId xmlns:p14="http://schemas.microsoft.com/office/powerpoint/2010/main" val="34995002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48D59-2BE5-6B69-803D-33A8285496A0}"/>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348B61DC-E739-A904-01CC-C9A3C323AA6E}"/>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23032894-2BF2-91CE-5B1C-2A04A60067AA}"/>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FE509C20-D86C-CFA7-5ACD-741A70838095}"/>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EE6F138B-924D-1164-8A95-CCF89A7B6F23}"/>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FF6CCAC-C280-3C22-3B50-D8FA465E655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FF36B48-04C2-364C-2012-36F285E20503}"/>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FD55A2B-74F2-C5E3-0BB9-5A8543DF397D}"/>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FAB56C33-76BB-8BE2-E373-D118FFBE4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8" name="Rectangle 5">
            <a:extLst>
              <a:ext uri="{FF2B5EF4-FFF2-40B4-BE49-F238E27FC236}">
                <a16:creationId xmlns:a16="http://schemas.microsoft.com/office/drawing/2014/main" id="{7C4DD1AC-2C58-F1EA-B41F-EA99C3D331DC}"/>
              </a:ext>
            </a:extLst>
          </p:cNvPr>
          <p:cNvSpPr>
            <a:spLocks noChangeArrowheads="1"/>
          </p:cNvSpPr>
          <p:nvPr/>
        </p:nvSpPr>
        <p:spPr bwMode="auto">
          <a:xfrm>
            <a:off x="262346" y="1055805"/>
            <a:ext cx="874318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26960" rIns="-76176"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This chapter describes the different types for the HTML </a:t>
            </a:r>
            <a:r>
              <a:rPr kumimoji="0" lang="zh-CN" altLang="zh-CN" sz="1200" b="0" i="0" u="none" strike="noStrike" cap="none" normalizeH="0" baseline="0" dirty="0">
                <a:ln>
                  <a:noFill/>
                </a:ln>
                <a:solidFill>
                  <a:srgbClr val="DC143C"/>
                </a:solidFill>
                <a:effectLst/>
                <a:latin typeface="Consolas" panose="020B0609020204030204" pitchFamily="49" charset="0"/>
              </a:rPr>
              <a:t>&lt;input&gt;</a:t>
            </a:r>
            <a:r>
              <a:rPr kumimoji="0" lang="zh-CN" altLang="zh-CN" sz="12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0016F3D-583E-97E8-689E-4713DEFFB00D}"/>
              </a:ext>
            </a:extLst>
          </p:cNvPr>
          <p:cNvSpPr>
            <a:spLocks noChangeArrowheads="1"/>
          </p:cNvSpPr>
          <p:nvPr/>
        </p:nvSpPr>
        <p:spPr bwMode="auto">
          <a:xfrm>
            <a:off x="248556" y="1484019"/>
            <a:ext cx="8536824" cy="43909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HTML Input Types</a:t>
            </a:r>
          </a:p>
          <a:p>
            <a:pPr marL="0" marR="0" lvl="0" indent="0" algn="l" defTabSz="914400" rtl="0" eaLnBrk="0" fontAlgn="base" latinLnBrk="0" hangingPunct="0">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Here are the different input types you can use in HTML:</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type="button"&gt;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type="checkbox"&gt;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type="color"&gt;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type="date"&gt;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type="datetime-local"&gt;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type="email"&gt;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type="file"&gt;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type="hidden"&gt;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type="image"&gt;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type="month"&gt;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type="number"&gt;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type="password"&gt;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type="radio"&gt;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type="range"&gt;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type="reset"&gt;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type="search"&gt;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type="submit"&gt;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type="tel"&gt;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type="text"&gt;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type="time"&gt;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type="url"&gt;</a:t>
            </a:r>
            <a:endParaRPr kumimoji="0" lang="zh-CN" altLang="zh-CN"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type="week"&gt;</a:t>
            </a:r>
            <a:endParaRPr kumimoji="0" lang="zh-CN" altLang="zh-CN" sz="1100" b="0" i="0" u="none" strike="noStrike" cap="none" normalizeH="0" baseline="0" dirty="0">
              <a:ln>
                <a:noFill/>
              </a:ln>
              <a:solidFill>
                <a:srgbClr val="000000"/>
              </a:solidFill>
              <a:effectLst/>
              <a:latin typeface="Verdana" panose="020B0604030504040204" pitchFamily="34" charset="0"/>
            </a:endParaRPr>
          </a:p>
        </p:txBody>
      </p:sp>
      <p:sp>
        <p:nvSpPr>
          <p:cNvPr id="18" name="Rectangle 8">
            <a:extLst>
              <a:ext uri="{FF2B5EF4-FFF2-40B4-BE49-F238E27FC236}">
                <a16:creationId xmlns:a16="http://schemas.microsoft.com/office/drawing/2014/main" id="{539789D9-AB3D-6322-8017-4A9E1221AB33}"/>
              </a:ext>
            </a:extLst>
          </p:cNvPr>
          <p:cNvSpPr>
            <a:spLocks noChangeArrowheads="1"/>
          </p:cNvSpPr>
          <p:nvPr/>
        </p:nvSpPr>
        <p:spPr bwMode="auto">
          <a:xfrm>
            <a:off x="448827" y="5901286"/>
            <a:ext cx="0" cy="86167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152352" rIns="-152352"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86CD648D-7345-CE1D-8B16-EBE01F124EAC}"/>
              </a:ext>
            </a:extLst>
          </p:cNvPr>
          <p:cNvSpPr>
            <a:spLocks noChangeArrowheads="1"/>
          </p:cNvSpPr>
          <p:nvPr/>
        </p:nvSpPr>
        <p:spPr bwMode="auto">
          <a:xfrm>
            <a:off x="448827" y="5963553"/>
            <a:ext cx="0" cy="86167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152352" rIns="-152352"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60CF7D73-4D25-ACAA-E383-97E83AD9C665}"/>
              </a:ext>
            </a:extLst>
          </p:cNvPr>
          <p:cNvSpPr txBox="1"/>
          <p:nvPr/>
        </p:nvSpPr>
        <p:spPr>
          <a:xfrm>
            <a:off x="160255" y="5874924"/>
            <a:ext cx="8845279"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000000"/>
                </a:solidFill>
                <a:effectLst/>
                <a:latin typeface="Verdana" panose="020B0604030504040204" pitchFamily="34" charset="0"/>
              </a:rPr>
              <a:t>Tip:</a:t>
            </a:r>
            <a:r>
              <a:rPr kumimoji="0" lang="zh-CN" altLang="zh-CN" sz="1200" b="0" i="0" u="none" strike="noStrike" cap="none" normalizeH="0" baseline="0" dirty="0">
                <a:ln>
                  <a:noFill/>
                </a:ln>
                <a:solidFill>
                  <a:srgbClr val="000000"/>
                </a:solidFill>
                <a:effectLst/>
                <a:latin typeface="Verdana" panose="020B0604030504040204" pitchFamily="34" charset="0"/>
              </a:rPr>
              <a:t> The default value of the </a:t>
            </a:r>
            <a:r>
              <a:rPr kumimoji="0" lang="zh-CN" altLang="zh-CN" sz="1200" b="0" i="0" u="none" strike="noStrike" cap="none" normalizeH="0" baseline="0" dirty="0">
                <a:ln>
                  <a:noFill/>
                </a:ln>
                <a:solidFill>
                  <a:srgbClr val="DC143C"/>
                </a:solidFill>
                <a:effectLst/>
                <a:latin typeface="Consolas" panose="020B0609020204030204" pitchFamily="49" charset="0"/>
              </a:rPr>
              <a:t>type</a:t>
            </a:r>
            <a:r>
              <a:rPr kumimoji="0" lang="zh-CN" altLang="zh-CN" sz="1200" b="0" i="0" u="none" strike="noStrike" cap="none" normalizeH="0" baseline="0" dirty="0">
                <a:ln>
                  <a:noFill/>
                </a:ln>
                <a:solidFill>
                  <a:srgbClr val="000000"/>
                </a:solidFill>
                <a:effectLst/>
                <a:latin typeface="Verdana" panose="020B0604030504040204" pitchFamily="34" charset="0"/>
              </a:rPr>
              <a:t> attribute is "text".</a:t>
            </a:r>
            <a:endParaRPr kumimoji="0" lang="zh-CN" altLang="zh-CN" sz="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943828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AED2F-8B31-8094-5FAB-20C6354A6CA0}"/>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09236125-08C0-F401-B3B8-04CE35A7B5B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371F1B14-41FC-335D-EC65-A27FB830181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76496A24-A2A5-FF74-F068-F3B075039CB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50C91DB-3C3D-0BDA-AD04-098C3405D72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B89C8B3-4194-161A-7C58-79E7AB25C551}"/>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FAF6B4F-79E0-A54B-39AC-A67A0384A32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E1F1404-A17C-561C-9207-E00C1F2E7599}"/>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95DBA801-ED17-DC41-1F91-4D94E86521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BAFEC898-C9E3-1999-FE87-BEAA12BF39AA}"/>
              </a:ext>
            </a:extLst>
          </p:cNvPr>
          <p:cNvSpPr>
            <a:spLocks noChangeArrowheads="1"/>
          </p:cNvSpPr>
          <p:nvPr/>
        </p:nvSpPr>
        <p:spPr bwMode="auto">
          <a:xfrm>
            <a:off x="263750" y="968393"/>
            <a:ext cx="7956424"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Text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type="text"&gt;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single-line text input field</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C2BEA24-A4D9-DDD7-69ED-2E281BDD3BB6}"/>
              </a:ext>
            </a:extLst>
          </p:cNvPr>
          <p:cNvPicPr>
            <a:picLocks noChangeAspect="1"/>
          </p:cNvPicPr>
          <p:nvPr/>
        </p:nvPicPr>
        <p:blipFill>
          <a:blip r:embed="rId4"/>
          <a:stretch>
            <a:fillRect/>
          </a:stretch>
        </p:blipFill>
        <p:spPr>
          <a:xfrm>
            <a:off x="263750" y="1815439"/>
            <a:ext cx="7956424" cy="1477713"/>
          </a:xfrm>
          <a:prstGeom prst="rect">
            <a:avLst/>
          </a:prstGeom>
        </p:spPr>
      </p:pic>
      <p:sp>
        <p:nvSpPr>
          <p:cNvPr id="6" name="文本框 5">
            <a:extLst>
              <a:ext uri="{FF2B5EF4-FFF2-40B4-BE49-F238E27FC236}">
                <a16:creationId xmlns:a16="http://schemas.microsoft.com/office/drawing/2014/main" id="{BD588720-5042-B138-1E19-440F43BA616B}"/>
              </a:ext>
            </a:extLst>
          </p:cNvPr>
          <p:cNvSpPr txBox="1"/>
          <p:nvPr/>
        </p:nvSpPr>
        <p:spPr>
          <a:xfrm>
            <a:off x="263749" y="3429000"/>
            <a:ext cx="8229801"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8" name="图片 7">
            <a:extLst>
              <a:ext uri="{FF2B5EF4-FFF2-40B4-BE49-F238E27FC236}">
                <a16:creationId xmlns:a16="http://schemas.microsoft.com/office/drawing/2014/main" id="{1BCEFE9D-88C2-3A74-311B-ADD8EC4ED25C}"/>
              </a:ext>
            </a:extLst>
          </p:cNvPr>
          <p:cNvPicPr>
            <a:picLocks noChangeAspect="1"/>
          </p:cNvPicPr>
          <p:nvPr/>
        </p:nvPicPr>
        <p:blipFill>
          <a:blip r:embed="rId5"/>
          <a:stretch>
            <a:fillRect/>
          </a:stretch>
        </p:blipFill>
        <p:spPr>
          <a:xfrm>
            <a:off x="263749" y="3664508"/>
            <a:ext cx="2495550" cy="1285875"/>
          </a:xfrm>
          <a:prstGeom prst="rect">
            <a:avLst/>
          </a:prstGeom>
        </p:spPr>
      </p:pic>
    </p:spTree>
    <p:extLst>
      <p:ext uri="{BB962C8B-B14F-4D97-AF65-F5344CB8AC3E}">
        <p14:creationId xmlns:p14="http://schemas.microsoft.com/office/powerpoint/2010/main" val="14710180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CF8-2600-D3B0-3BB7-A5F18D44BF17}"/>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6C74AC1-B065-F161-54B4-77728A13B8F9}"/>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D0412439-7DB8-FCD6-C3BB-3497FEF612F1}"/>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78BFDFB8-1F7A-544A-209F-28A22506AB0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0AF4EBF-FB28-BBB6-CC62-8E01295481C5}"/>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CD37B05-BE63-74AA-3AF1-E9B34484164A}"/>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A621CF3-2F25-E72D-42BD-334F3023F088}"/>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B48FA15-D96F-FDF1-9FAA-9EF14EFE7E1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B0FB2133-5BB9-7436-ABF2-486D8B081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754A4835-DE32-ED34-AC1E-89C42E021F12}"/>
              </a:ext>
            </a:extLst>
          </p:cNvPr>
          <p:cNvSpPr>
            <a:spLocks noChangeArrowheads="1"/>
          </p:cNvSpPr>
          <p:nvPr/>
        </p:nvSpPr>
        <p:spPr bwMode="auto">
          <a:xfrm>
            <a:off x="150776" y="1080106"/>
            <a:ext cx="8229652" cy="997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Password</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200" b="0" i="0" u="none" strike="noStrike" cap="none" normalizeH="0" baseline="0" dirty="0">
                <a:ln>
                  <a:noFill/>
                </a:ln>
                <a:solidFill>
                  <a:srgbClr val="DC143C"/>
                </a:solidFill>
                <a:effectLst/>
                <a:latin typeface="Consolas" panose="020B0609020204030204" pitchFamily="49" charset="0"/>
              </a:rPr>
              <a:t>&lt;input type="password"&gt;</a:t>
            </a:r>
            <a:r>
              <a:rPr kumimoji="0" lang="zh-CN" altLang="zh-CN" sz="1200" b="0" i="0" u="none" strike="noStrike" cap="none" normalizeH="0" baseline="0" dirty="0">
                <a:ln>
                  <a:noFill/>
                </a:ln>
                <a:solidFill>
                  <a:srgbClr val="000000"/>
                </a:solidFill>
                <a:effectLst/>
                <a:latin typeface="Verdana" panose="020B0604030504040204" pitchFamily="34" charset="0"/>
              </a:rPr>
              <a:t> defines a </a:t>
            </a:r>
            <a:r>
              <a:rPr kumimoji="0" lang="zh-CN" altLang="zh-CN" sz="1200" b="1" i="0" u="none" strike="noStrike" cap="none" normalizeH="0" baseline="0" dirty="0">
                <a:ln>
                  <a:noFill/>
                </a:ln>
                <a:solidFill>
                  <a:srgbClr val="000000"/>
                </a:solidFill>
                <a:effectLst/>
                <a:latin typeface="Verdana" panose="020B0604030504040204" pitchFamily="34" charset="0"/>
              </a:rPr>
              <a:t>password field</a:t>
            </a:r>
            <a:r>
              <a:rPr kumimoji="0" lang="zh-CN" altLang="zh-CN" sz="1200" b="0" i="0" u="none" strike="noStrike" cap="none" normalizeH="0" baseline="0" dirty="0">
                <a:ln>
                  <a:noFill/>
                </a:ln>
                <a:solidFill>
                  <a:srgbClr val="000000"/>
                </a:solidFill>
                <a:effectLst/>
                <a:latin typeface="Verdana" panose="020B0604030504040204" pitchFamily="34"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148438A-B7F8-AFD2-ED29-B130BED16757}"/>
              </a:ext>
            </a:extLst>
          </p:cNvPr>
          <p:cNvPicPr>
            <a:picLocks noChangeAspect="1"/>
          </p:cNvPicPr>
          <p:nvPr/>
        </p:nvPicPr>
        <p:blipFill>
          <a:blip r:embed="rId4"/>
          <a:stretch>
            <a:fillRect/>
          </a:stretch>
        </p:blipFill>
        <p:spPr>
          <a:xfrm>
            <a:off x="150776" y="2196445"/>
            <a:ext cx="8801492" cy="1612651"/>
          </a:xfrm>
          <a:prstGeom prst="rect">
            <a:avLst/>
          </a:prstGeom>
        </p:spPr>
      </p:pic>
      <p:sp>
        <p:nvSpPr>
          <p:cNvPr id="6" name="文本框 5">
            <a:extLst>
              <a:ext uri="{FF2B5EF4-FFF2-40B4-BE49-F238E27FC236}">
                <a16:creationId xmlns:a16="http://schemas.microsoft.com/office/drawing/2014/main" id="{87EFD10E-288D-3DB6-AB6F-A5A2FAF1EFFE}"/>
              </a:ext>
            </a:extLst>
          </p:cNvPr>
          <p:cNvSpPr txBox="1"/>
          <p:nvPr/>
        </p:nvSpPr>
        <p:spPr>
          <a:xfrm>
            <a:off x="254523" y="4216933"/>
            <a:ext cx="7890235"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8" name="图片 7">
            <a:extLst>
              <a:ext uri="{FF2B5EF4-FFF2-40B4-BE49-F238E27FC236}">
                <a16:creationId xmlns:a16="http://schemas.microsoft.com/office/drawing/2014/main" id="{D8E4DDF4-3E66-E5AF-DC11-2A86F970BA7A}"/>
              </a:ext>
            </a:extLst>
          </p:cNvPr>
          <p:cNvPicPr>
            <a:picLocks noChangeAspect="1"/>
          </p:cNvPicPr>
          <p:nvPr/>
        </p:nvPicPr>
        <p:blipFill>
          <a:blip r:embed="rId5"/>
          <a:stretch>
            <a:fillRect/>
          </a:stretch>
        </p:blipFill>
        <p:spPr>
          <a:xfrm>
            <a:off x="254523" y="4705652"/>
            <a:ext cx="2219325" cy="1123950"/>
          </a:xfrm>
          <a:prstGeom prst="rect">
            <a:avLst/>
          </a:prstGeom>
        </p:spPr>
      </p:pic>
      <p:sp>
        <p:nvSpPr>
          <p:cNvPr id="16" name="文本框 15">
            <a:extLst>
              <a:ext uri="{FF2B5EF4-FFF2-40B4-BE49-F238E27FC236}">
                <a16:creationId xmlns:a16="http://schemas.microsoft.com/office/drawing/2014/main" id="{16A6D907-280B-8611-761C-EE59DF35442D}"/>
              </a:ext>
            </a:extLst>
          </p:cNvPr>
          <p:cNvSpPr txBox="1"/>
          <p:nvPr/>
        </p:nvSpPr>
        <p:spPr>
          <a:xfrm>
            <a:off x="150775" y="5944720"/>
            <a:ext cx="8697133" cy="646331"/>
          </a:xfrm>
          <a:prstGeom prst="rect">
            <a:avLst/>
          </a:prstGeom>
          <a:solidFill>
            <a:srgbClr val="FFC000"/>
          </a:solidFill>
        </p:spPr>
        <p:txBody>
          <a:bodyPr wrap="square">
            <a:spAutoFit/>
          </a:bodyPr>
          <a:lstStyle/>
          <a:p>
            <a:pPr algn="l">
              <a:spcBef>
                <a:spcPts val="1800"/>
              </a:spcBef>
              <a:spcAft>
                <a:spcPts val="1800"/>
              </a:spcAft>
            </a:pPr>
            <a:r>
              <a:rPr lang="en-US" altLang="zh-CN" b="0" i="0" dirty="0">
                <a:solidFill>
                  <a:srgbClr val="000000"/>
                </a:solidFill>
                <a:effectLst/>
                <a:latin typeface="Verdana" panose="020B0604030504040204" pitchFamily="34" charset="0"/>
              </a:rPr>
              <a:t>The characters in a password field are masked (shown as asterisks or circles).</a:t>
            </a:r>
            <a:endParaRPr lang="zh-CN" altLang="en-US" dirty="0"/>
          </a:p>
        </p:txBody>
      </p:sp>
    </p:spTree>
    <p:extLst>
      <p:ext uri="{BB962C8B-B14F-4D97-AF65-F5344CB8AC3E}">
        <p14:creationId xmlns:p14="http://schemas.microsoft.com/office/powerpoint/2010/main" val="32623261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543D6-A358-BABE-81C9-5EF86957FAC3}"/>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67496F8-2A34-81F5-D286-3B944FAB51C9}"/>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D4F8747-D72F-4B62-99B0-C8FEA933C59E}"/>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210E4872-8DEF-6065-EFBF-90E854018235}"/>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32496C2F-7011-621E-CBDC-8DF5A84BE9E5}"/>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929F1CE-F3C9-BA89-EF6F-EC4B4DBC538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E9D5F95-0265-B0AA-9FF5-8E4DB03C77DD}"/>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EED6777-DC6A-BA26-1652-EE08A8877464}"/>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2E602F0-6197-38D6-DD36-CB808113EC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7003D9AB-22C5-F89C-0D2D-212C13DFB790}"/>
              </a:ext>
            </a:extLst>
          </p:cNvPr>
          <p:cNvSpPr>
            <a:spLocks noChangeArrowheads="1"/>
          </p:cNvSpPr>
          <p:nvPr/>
        </p:nvSpPr>
        <p:spPr bwMode="auto">
          <a:xfrm>
            <a:off x="233994" y="1032509"/>
            <a:ext cx="8212422" cy="12767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Submit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type="submit"&gt;</a:t>
            </a:r>
            <a:r>
              <a:rPr kumimoji="0" lang="zh-CN" altLang="zh-CN" sz="1100" b="0" i="0" u="none" strike="noStrike" cap="none" normalizeH="0" baseline="0" dirty="0">
                <a:ln>
                  <a:noFill/>
                </a:ln>
                <a:solidFill>
                  <a:srgbClr val="000000"/>
                </a:solidFill>
                <a:effectLst/>
                <a:latin typeface="Verdana" panose="020B0604030504040204" pitchFamily="34" charset="0"/>
              </a:rPr>
              <a:t> defines a button for </a:t>
            </a:r>
            <a:r>
              <a:rPr kumimoji="0" lang="zh-CN" altLang="zh-CN" sz="1100" b="1" i="0" u="none" strike="noStrike" cap="none" normalizeH="0" baseline="0" dirty="0">
                <a:ln>
                  <a:noFill/>
                </a:ln>
                <a:solidFill>
                  <a:srgbClr val="000000"/>
                </a:solidFill>
                <a:effectLst/>
                <a:latin typeface="Verdana" panose="020B0604030504040204" pitchFamily="34" charset="0"/>
              </a:rPr>
              <a:t>submitting</a:t>
            </a:r>
            <a:r>
              <a:rPr kumimoji="0" lang="zh-CN" altLang="zh-CN" sz="1100" b="0" i="0" u="none" strike="noStrike" cap="none" normalizeH="0" baseline="0" dirty="0">
                <a:ln>
                  <a:noFill/>
                </a:ln>
                <a:solidFill>
                  <a:srgbClr val="000000"/>
                </a:solidFill>
                <a:effectLst/>
                <a:latin typeface="Verdana" panose="020B0604030504040204" pitchFamily="34" charset="0"/>
              </a:rPr>
              <a:t> form data to a </a:t>
            </a:r>
            <a:r>
              <a:rPr kumimoji="0" lang="zh-CN" altLang="zh-CN" sz="1100" b="1" i="0" u="none" strike="noStrike" cap="none" normalizeH="0" baseline="0" dirty="0">
                <a:ln>
                  <a:noFill/>
                </a:ln>
                <a:solidFill>
                  <a:srgbClr val="000000"/>
                </a:solidFill>
                <a:effectLst/>
                <a:latin typeface="Verdana" panose="020B0604030504040204" pitchFamily="34" charset="0"/>
              </a:rPr>
              <a:t>form-handler</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form-handler is typically a server page with a script for processing input data.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form-handler is specified in the form's </a:t>
            </a:r>
            <a:r>
              <a:rPr kumimoji="0" lang="zh-CN" altLang="zh-CN" sz="1100" b="0" i="0" u="none" strike="noStrike" cap="none" normalizeH="0" baseline="0" dirty="0">
                <a:ln>
                  <a:noFill/>
                </a:ln>
                <a:solidFill>
                  <a:srgbClr val="DC143C"/>
                </a:solidFill>
                <a:effectLst/>
                <a:latin typeface="Consolas" panose="020B0609020204030204" pitchFamily="49" charset="0"/>
              </a:rPr>
              <a:t>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44CBB822-5476-5178-CF5C-8035657EE77C}"/>
              </a:ext>
            </a:extLst>
          </p:cNvPr>
          <p:cNvPicPr>
            <a:picLocks noChangeAspect="1"/>
          </p:cNvPicPr>
          <p:nvPr/>
        </p:nvPicPr>
        <p:blipFill>
          <a:blip r:embed="rId4"/>
          <a:stretch>
            <a:fillRect/>
          </a:stretch>
        </p:blipFill>
        <p:spPr>
          <a:xfrm>
            <a:off x="137846" y="2503446"/>
            <a:ext cx="8859886" cy="1767648"/>
          </a:xfrm>
          <a:prstGeom prst="rect">
            <a:avLst/>
          </a:prstGeom>
        </p:spPr>
      </p:pic>
      <p:sp>
        <p:nvSpPr>
          <p:cNvPr id="6" name="文本框 5">
            <a:extLst>
              <a:ext uri="{FF2B5EF4-FFF2-40B4-BE49-F238E27FC236}">
                <a16:creationId xmlns:a16="http://schemas.microsoft.com/office/drawing/2014/main" id="{CA7B6A26-0BFF-FE42-060B-472158739CF1}"/>
              </a:ext>
            </a:extLst>
          </p:cNvPr>
          <p:cNvSpPr txBox="1"/>
          <p:nvPr/>
        </p:nvSpPr>
        <p:spPr>
          <a:xfrm>
            <a:off x="137845" y="4565725"/>
            <a:ext cx="8867689"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8" name="图片 7">
            <a:extLst>
              <a:ext uri="{FF2B5EF4-FFF2-40B4-BE49-F238E27FC236}">
                <a16:creationId xmlns:a16="http://schemas.microsoft.com/office/drawing/2014/main" id="{B6F906E1-8C72-9390-CEF6-F81C7DE2F04B}"/>
              </a:ext>
            </a:extLst>
          </p:cNvPr>
          <p:cNvPicPr>
            <a:picLocks noChangeAspect="1"/>
          </p:cNvPicPr>
          <p:nvPr/>
        </p:nvPicPr>
        <p:blipFill>
          <a:blip r:embed="rId5"/>
          <a:stretch>
            <a:fillRect/>
          </a:stretch>
        </p:blipFill>
        <p:spPr>
          <a:xfrm>
            <a:off x="137845" y="4861324"/>
            <a:ext cx="3543300" cy="1743075"/>
          </a:xfrm>
          <a:prstGeom prst="rect">
            <a:avLst/>
          </a:prstGeom>
        </p:spPr>
      </p:pic>
    </p:spTree>
    <p:extLst>
      <p:ext uri="{BB962C8B-B14F-4D97-AF65-F5344CB8AC3E}">
        <p14:creationId xmlns:p14="http://schemas.microsoft.com/office/powerpoint/2010/main" val="37423148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09F02-9574-C14C-F4BB-16857F1A1DB5}"/>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1428F5C-FC3C-A2DF-D3F3-3AB5F8406E4F}"/>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4065CDD0-C319-30EE-4954-5AE8D17F5135}"/>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4CE97B9A-0AE5-3037-AB3F-163B814551C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3A589ED8-1238-23F6-8066-8913CE207AD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FC68040-7438-3B90-9B82-467CC6ABE8F8}"/>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5BC2448-823A-1BC1-C999-ABF0423CDD3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CAA5A27-0BC9-86D4-5529-0B33D55D918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2A46AB0E-DD22-D62A-8A99-0527E4E94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文本框 2">
            <a:extLst>
              <a:ext uri="{FF2B5EF4-FFF2-40B4-BE49-F238E27FC236}">
                <a16:creationId xmlns:a16="http://schemas.microsoft.com/office/drawing/2014/main" id="{92485106-A6C5-39D7-DF8D-8C3C14BC3322}"/>
              </a:ext>
            </a:extLst>
          </p:cNvPr>
          <p:cNvSpPr txBox="1"/>
          <p:nvPr/>
        </p:nvSpPr>
        <p:spPr>
          <a:xfrm>
            <a:off x="395926" y="1193831"/>
            <a:ext cx="7758260"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If you omit the submit button's value attribute, the button will get a default text:</a:t>
            </a:r>
          </a:p>
        </p:txBody>
      </p:sp>
      <p:pic>
        <p:nvPicPr>
          <p:cNvPr id="5" name="图片 4">
            <a:extLst>
              <a:ext uri="{FF2B5EF4-FFF2-40B4-BE49-F238E27FC236}">
                <a16:creationId xmlns:a16="http://schemas.microsoft.com/office/drawing/2014/main" id="{2DDD20E0-A7E6-A407-3052-DF191DE2C724}"/>
              </a:ext>
            </a:extLst>
          </p:cNvPr>
          <p:cNvPicPr>
            <a:picLocks noChangeAspect="1"/>
          </p:cNvPicPr>
          <p:nvPr/>
        </p:nvPicPr>
        <p:blipFill>
          <a:blip r:embed="rId4"/>
          <a:stretch>
            <a:fillRect/>
          </a:stretch>
        </p:blipFill>
        <p:spPr>
          <a:xfrm>
            <a:off x="114757" y="1628024"/>
            <a:ext cx="8733152" cy="1759349"/>
          </a:xfrm>
          <a:prstGeom prst="rect">
            <a:avLst/>
          </a:prstGeom>
        </p:spPr>
      </p:pic>
    </p:spTree>
    <p:extLst>
      <p:ext uri="{BB962C8B-B14F-4D97-AF65-F5344CB8AC3E}">
        <p14:creationId xmlns:p14="http://schemas.microsoft.com/office/powerpoint/2010/main" val="39318868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BBC12-0F20-14B5-F1F8-5A3491D71EDF}"/>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F00DD252-F6E5-FE11-F24C-2DBDCD6841B1}"/>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FA703E8B-E963-8164-0223-8D9729CA996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0A0C05F2-6E85-8120-5BB2-414FC5999933}"/>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12142713-EBBF-458E-923E-66C042C010B7}"/>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A53235A-BFCB-E772-07C7-0BC6F9486873}"/>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810635E-9FF6-6E92-335A-95AD786C82C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E1C2790-9451-5450-FEC4-C5AB60F5306F}"/>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F8274346-A090-1921-071F-089E115BD9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3AAEB872-B501-834F-F0E7-C9CC224D6416}"/>
              </a:ext>
            </a:extLst>
          </p:cNvPr>
          <p:cNvSpPr>
            <a:spLocks noChangeArrowheads="1"/>
          </p:cNvSpPr>
          <p:nvPr/>
        </p:nvSpPr>
        <p:spPr bwMode="auto">
          <a:xfrm>
            <a:off x="159225" y="1031781"/>
            <a:ext cx="8556708"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Reset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type="reset"&gt;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reset button</a:t>
            </a:r>
            <a:r>
              <a:rPr kumimoji="0" lang="zh-CN" altLang="zh-CN" sz="1100" b="0" i="0" u="none" strike="noStrike" cap="none" normalizeH="0" baseline="0" dirty="0">
                <a:ln>
                  <a:noFill/>
                </a:ln>
                <a:solidFill>
                  <a:srgbClr val="000000"/>
                </a:solidFill>
                <a:effectLst/>
                <a:latin typeface="Verdana" panose="020B0604030504040204" pitchFamily="34" charset="0"/>
              </a:rPr>
              <a:t> that will reset all form values to their default values: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6CD56397-1F50-9EB2-1289-F460C44E846A}"/>
              </a:ext>
            </a:extLst>
          </p:cNvPr>
          <p:cNvPicPr>
            <a:picLocks noChangeAspect="1"/>
          </p:cNvPicPr>
          <p:nvPr/>
        </p:nvPicPr>
        <p:blipFill>
          <a:blip r:embed="rId4"/>
          <a:stretch>
            <a:fillRect/>
          </a:stretch>
        </p:blipFill>
        <p:spPr>
          <a:xfrm>
            <a:off x="159225" y="1940481"/>
            <a:ext cx="8780899" cy="1997280"/>
          </a:xfrm>
          <a:prstGeom prst="rect">
            <a:avLst/>
          </a:prstGeom>
        </p:spPr>
      </p:pic>
      <p:sp>
        <p:nvSpPr>
          <p:cNvPr id="8" name="文本框 7">
            <a:extLst>
              <a:ext uri="{FF2B5EF4-FFF2-40B4-BE49-F238E27FC236}">
                <a16:creationId xmlns:a16="http://schemas.microsoft.com/office/drawing/2014/main" id="{D8C4727B-47E9-BD66-3F3C-4CC34C55ED03}"/>
              </a:ext>
            </a:extLst>
          </p:cNvPr>
          <p:cNvSpPr txBox="1"/>
          <p:nvPr/>
        </p:nvSpPr>
        <p:spPr>
          <a:xfrm>
            <a:off x="311085" y="4131630"/>
            <a:ext cx="8404848"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16" name="图片 15">
            <a:extLst>
              <a:ext uri="{FF2B5EF4-FFF2-40B4-BE49-F238E27FC236}">
                <a16:creationId xmlns:a16="http://schemas.microsoft.com/office/drawing/2014/main" id="{96CA1A8B-4DA3-34FC-A8F9-054E86B18BAC}"/>
              </a:ext>
            </a:extLst>
          </p:cNvPr>
          <p:cNvPicPr>
            <a:picLocks noChangeAspect="1"/>
          </p:cNvPicPr>
          <p:nvPr/>
        </p:nvPicPr>
        <p:blipFill>
          <a:blip r:embed="rId5"/>
          <a:stretch>
            <a:fillRect/>
          </a:stretch>
        </p:blipFill>
        <p:spPr>
          <a:xfrm>
            <a:off x="159225" y="4438039"/>
            <a:ext cx="3105150" cy="1819275"/>
          </a:xfrm>
          <a:prstGeom prst="rect">
            <a:avLst/>
          </a:prstGeom>
        </p:spPr>
      </p:pic>
      <p:sp>
        <p:nvSpPr>
          <p:cNvPr id="19" name="文本框 18">
            <a:extLst>
              <a:ext uri="{FF2B5EF4-FFF2-40B4-BE49-F238E27FC236}">
                <a16:creationId xmlns:a16="http://schemas.microsoft.com/office/drawing/2014/main" id="{E2205610-E066-00FC-F2B1-43755BD59E0B}"/>
              </a:ext>
            </a:extLst>
          </p:cNvPr>
          <p:cNvSpPr txBox="1"/>
          <p:nvPr/>
        </p:nvSpPr>
        <p:spPr>
          <a:xfrm>
            <a:off x="203876" y="6146420"/>
            <a:ext cx="8780899" cy="461665"/>
          </a:xfrm>
          <a:prstGeom prst="rect">
            <a:avLst/>
          </a:prstGeom>
          <a:solidFill>
            <a:srgbClr val="FFC000"/>
          </a:solidFill>
        </p:spPr>
        <p:txBody>
          <a:bodyPr wrap="square">
            <a:spAutoFit/>
          </a:bodyPr>
          <a:lstStyle/>
          <a:p>
            <a:pPr algn="l">
              <a:spcBef>
                <a:spcPts val="1800"/>
              </a:spcBef>
              <a:spcAft>
                <a:spcPts val="1800"/>
              </a:spcAft>
            </a:pPr>
            <a:r>
              <a:rPr lang="en-US" altLang="zh-CN" sz="1200" b="0" i="0" dirty="0">
                <a:solidFill>
                  <a:srgbClr val="000000"/>
                </a:solidFill>
                <a:effectLst/>
                <a:latin typeface="Verdana" panose="020B0604030504040204" pitchFamily="34" charset="0"/>
              </a:rPr>
              <a:t>If you change the input values and then click the "Reset" button, the form-data will be reset to the default values.</a:t>
            </a:r>
            <a:endParaRPr lang="zh-CN" altLang="en-US" dirty="0"/>
          </a:p>
        </p:txBody>
      </p:sp>
    </p:spTree>
    <p:extLst>
      <p:ext uri="{BB962C8B-B14F-4D97-AF65-F5344CB8AC3E}">
        <p14:creationId xmlns:p14="http://schemas.microsoft.com/office/powerpoint/2010/main" val="36297838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A29A4-62D5-D2AE-CBC6-A26CD02521D3}"/>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0E485AF-F50A-48DC-A438-816C6F75A409}"/>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E335122-44E5-3A87-C107-B3E3FDB32FDA}"/>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51E696DB-7711-E9A6-E5E3-630CBA327188}"/>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C9359A8-6B4F-9B42-9DC6-8E23214D81C8}"/>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1EFC956-D972-F857-A153-2B2165E87B80}"/>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988DFDB-3E50-9321-CE3A-64E52ABCC13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0C0806A-C949-EDF8-0287-ACF11A92C0C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D7338D6A-AD28-093B-9797-6AA4DF1899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13F6F990-FA9A-FF0B-38B7-AC9AC1D2E723}"/>
              </a:ext>
            </a:extLst>
          </p:cNvPr>
          <p:cNvSpPr>
            <a:spLocks noChangeArrowheads="1"/>
          </p:cNvSpPr>
          <p:nvPr/>
        </p:nvSpPr>
        <p:spPr bwMode="auto">
          <a:xfrm>
            <a:off x="226191" y="1095083"/>
            <a:ext cx="8201372"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Radio</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type="radio"&gt;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radio button</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Radio buttons let a user select ONLY ONE of a limited number of choices: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80C250BD-B197-A80C-3CC7-8F4C5A0E81F9}"/>
              </a:ext>
            </a:extLst>
          </p:cNvPr>
          <p:cNvPicPr>
            <a:picLocks noChangeAspect="1"/>
          </p:cNvPicPr>
          <p:nvPr/>
        </p:nvPicPr>
        <p:blipFill>
          <a:blip r:embed="rId4"/>
          <a:stretch>
            <a:fillRect/>
          </a:stretch>
        </p:blipFill>
        <p:spPr>
          <a:xfrm>
            <a:off x="226191" y="2114745"/>
            <a:ext cx="4977405" cy="2617227"/>
          </a:xfrm>
          <a:prstGeom prst="rect">
            <a:avLst/>
          </a:prstGeom>
        </p:spPr>
      </p:pic>
      <p:sp>
        <p:nvSpPr>
          <p:cNvPr id="6" name="文本框 5">
            <a:extLst>
              <a:ext uri="{FF2B5EF4-FFF2-40B4-BE49-F238E27FC236}">
                <a16:creationId xmlns:a16="http://schemas.microsoft.com/office/drawing/2014/main" id="{EA2EF152-F6D6-5B14-3E25-D2CE8D8680D7}"/>
              </a:ext>
            </a:extLst>
          </p:cNvPr>
          <p:cNvSpPr txBox="1"/>
          <p:nvPr/>
        </p:nvSpPr>
        <p:spPr>
          <a:xfrm>
            <a:off x="131976" y="4796079"/>
            <a:ext cx="8715933" cy="369332"/>
          </a:xfrm>
          <a:prstGeom prst="rect">
            <a:avLst/>
          </a:prstGeom>
          <a:noFill/>
        </p:spPr>
        <p:txBody>
          <a:bodyPr wrap="square">
            <a:spAutoFit/>
          </a:bodyPr>
          <a:lstStyle/>
          <a:p>
            <a:r>
              <a:rPr lang="en-US" altLang="zh-CN" sz="1200" b="0" i="0" dirty="0">
                <a:solidFill>
                  <a:srgbClr val="000000"/>
                </a:solidFill>
                <a:effectLst/>
                <a:latin typeface="Verdana" panose="020B0604030504040204" pitchFamily="34" charset="0"/>
              </a:rPr>
              <a:t>This is how the HTML code above will be displayed in a browser</a:t>
            </a:r>
            <a:r>
              <a:rPr lang="en-US" altLang="zh-CN" b="0" i="0" dirty="0">
                <a:solidFill>
                  <a:srgbClr val="000000"/>
                </a:solidFill>
                <a:effectLst/>
                <a:latin typeface="Verdana" panose="020B0604030504040204" pitchFamily="34" charset="0"/>
              </a:rPr>
              <a:t>:</a:t>
            </a:r>
            <a:endParaRPr lang="zh-CN" altLang="en-US" dirty="0"/>
          </a:p>
        </p:txBody>
      </p:sp>
      <p:pic>
        <p:nvPicPr>
          <p:cNvPr id="8" name="图片 7">
            <a:extLst>
              <a:ext uri="{FF2B5EF4-FFF2-40B4-BE49-F238E27FC236}">
                <a16:creationId xmlns:a16="http://schemas.microsoft.com/office/drawing/2014/main" id="{77C42351-436F-38AA-BB71-95FBBC11715B}"/>
              </a:ext>
            </a:extLst>
          </p:cNvPr>
          <p:cNvPicPr>
            <a:picLocks noChangeAspect="1"/>
          </p:cNvPicPr>
          <p:nvPr/>
        </p:nvPicPr>
        <p:blipFill>
          <a:blip r:embed="rId5"/>
          <a:stretch>
            <a:fillRect/>
          </a:stretch>
        </p:blipFill>
        <p:spPr>
          <a:xfrm>
            <a:off x="240652" y="5329529"/>
            <a:ext cx="4086225" cy="866775"/>
          </a:xfrm>
          <a:prstGeom prst="rect">
            <a:avLst/>
          </a:prstGeom>
        </p:spPr>
      </p:pic>
    </p:spTree>
    <p:extLst>
      <p:ext uri="{BB962C8B-B14F-4D97-AF65-F5344CB8AC3E}">
        <p14:creationId xmlns:p14="http://schemas.microsoft.com/office/powerpoint/2010/main" val="35389535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224756C7-C037-43DB-84C6-B96D673B1A80}"/>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2313F810-2190-463E-99E2-7268BF44138A}"/>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  HTML Forms</a:t>
            </a:r>
          </a:p>
        </p:txBody>
      </p:sp>
      <p:grpSp>
        <p:nvGrpSpPr>
          <p:cNvPr id="10" name="组合 9">
            <a:extLst>
              <a:ext uri="{FF2B5EF4-FFF2-40B4-BE49-F238E27FC236}">
                <a16:creationId xmlns:a16="http://schemas.microsoft.com/office/drawing/2014/main" id="{93D07FE6-5D9B-49E1-9073-1A18FBCAA5A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09D0D122-6314-466A-BAD6-BB62825C188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DAC42CD-572A-4E9E-8604-2CEEF71016A9}"/>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B1AEC04-DA81-4164-AD56-2E23511B0EF3}"/>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788E1DC-5CD0-426D-ADBC-E36F5BF4594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文本框 2">
            <a:extLst>
              <a:ext uri="{FF2B5EF4-FFF2-40B4-BE49-F238E27FC236}">
                <a16:creationId xmlns:a16="http://schemas.microsoft.com/office/drawing/2014/main" id="{9D6CE8DE-72C7-D2EE-D2D6-659F96AB1427}"/>
              </a:ext>
            </a:extLst>
          </p:cNvPr>
          <p:cNvSpPr txBox="1"/>
          <p:nvPr/>
        </p:nvSpPr>
        <p:spPr>
          <a:xfrm>
            <a:off x="180508" y="1071028"/>
            <a:ext cx="8495907" cy="332014"/>
          </a:xfrm>
          <a:prstGeom prst="rect">
            <a:avLst/>
          </a:prstGeom>
          <a:noFill/>
        </p:spPr>
        <p:txBody>
          <a:bodyPr wrap="square">
            <a:spAutoFit/>
          </a:bodyPr>
          <a:lstStyle/>
          <a:p>
            <a:pPr algn="l">
              <a:lnSpc>
                <a:spcPct val="150000"/>
              </a:lnSpc>
            </a:pPr>
            <a:r>
              <a:rPr lang="en-US" altLang="zh-CN" sz="1200" b="0" i="0" dirty="0">
                <a:solidFill>
                  <a:srgbClr val="000000"/>
                </a:solidFill>
                <a:effectLst/>
                <a:latin typeface="Verdana" panose="020B0604030504040204" pitchFamily="34" charset="0"/>
              </a:rPr>
              <a:t>An HTML form is used to collect user input. The user input is most often sent to a server for processing.</a:t>
            </a:r>
          </a:p>
        </p:txBody>
      </p:sp>
      <p:sp>
        <p:nvSpPr>
          <p:cNvPr id="5" name="Rectangle 1">
            <a:extLst>
              <a:ext uri="{FF2B5EF4-FFF2-40B4-BE49-F238E27FC236}">
                <a16:creationId xmlns:a16="http://schemas.microsoft.com/office/drawing/2014/main" id="{43CC9B37-A23F-2340-311E-CAACCFCA34E6}"/>
              </a:ext>
            </a:extLst>
          </p:cNvPr>
          <p:cNvSpPr>
            <a:spLocks noChangeArrowheads="1"/>
          </p:cNvSpPr>
          <p:nvPr/>
        </p:nvSpPr>
        <p:spPr bwMode="auto">
          <a:xfrm>
            <a:off x="234950" y="2895160"/>
            <a:ext cx="8387022"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&lt;form&gt;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HTML </a:t>
            </a:r>
            <a:r>
              <a:rPr kumimoji="0" lang="zh-CN" altLang="zh-CN" sz="1100" b="0" i="0" u="none" strike="noStrike" cap="none" normalizeH="0" baseline="0" dirty="0">
                <a:ln>
                  <a:noFill/>
                </a:ln>
                <a:solidFill>
                  <a:srgbClr val="DC143C"/>
                </a:solidFill>
                <a:effectLst/>
                <a:latin typeface="Consolas" panose="020B0609020204030204" pitchFamily="49" charset="0"/>
              </a:rPr>
              <a:t>&lt;form&gt;</a:t>
            </a:r>
            <a:r>
              <a:rPr kumimoji="0" lang="zh-CN" altLang="zh-CN" sz="1100" b="0" i="0" u="none" strike="noStrike" cap="none" normalizeH="0" baseline="0" dirty="0">
                <a:ln>
                  <a:noFill/>
                </a:ln>
                <a:solidFill>
                  <a:srgbClr val="000000"/>
                </a:solidFill>
                <a:effectLst/>
                <a:latin typeface="Verdana" panose="020B0604030504040204" pitchFamily="34" charset="0"/>
              </a:rPr>
              <a:t> element is used to create an HTML form for user input: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2851A17A-DEBC-EDDB-E5BB-1B0107492FB2}"/>
              </a:ext>
            </a:extLst>
          </p:cNvPr>
          <p:cNvPicPr>
            <a:picLocks noChangeAspect="1"/>
          </p:cNvPicPr>
          <p:nvPr/>
        </p:nvPicPr>
        <p:blipFill>
          <a:blip r:embed="rId4"/>
          <a:stretch>
            <a:fillRect/>
          </a:stretch>
        </p:blipFill>
        <p:spPr>
          <a:xfrm>
            <a:off x="180508" y="4106881"/>
            <a:ext cx="8532081" cy="1103287"/>
          </a:xfrm>
          <a:prstGeom prst="rect">
            <a:avLst/>
          </a:prstGeom>
        </p:spPr>
      </p:pic>
      <p:sp>
        <p:nvSpPr>
          <p:cNvPr id="15" name="Rectangle 2">
            <a:extLst>
              <a:ext uri="{FF2B5EF4-FFF2-40B4-BE49-F238E27FC236}">
                <a16:creationId xmlns:a16="http://schemas.microsoft.com/office/drawing/2014/main" id="{5B5A2A0E-9144-62D2-F9F1-8AB44D4673E4}"/>
              </a:ext>
            </a:extLst>
          </p:cNvPr>
          <p:cNvSpPr>
            <a:spLocks noChangeArrowheads="1"/>
          </p:cNvSpPr>
          <p:nvPr/>
        </p:nvSpPr>
        <p:spPr bwMode="auto">
          <a:xfrm>
            <a:off x="180508" y="5373625"/>
            <a:ext cx="8532081" cy="6162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The </a:t>
            </a:r>
            <a:r>
              <a:rPr kumimoji="0" lang="zh-CN" altLang="zh-CN" sz="1200" b="0" i="0" u="none" strike="noStrike" cap="none" normalizeH="0" baseline="0" dirty="0">
                <a:ln>
                  <a:noFill/>
                </a:ln>
                <a:solidFill>
                  <a:srgbClr val="DC143C"/>
                </a:solidFill>
                <a:effectLst/>
                <a:latin typeface="Consolas" panose="020B0609020204030204" pitchFamily="49" charset="0"/>
              </a:rPr>
              <a:t>&lt;form&gt;</a:t>
            </a:r>
            <a:r>
              <a:rPr kumimoji="0" lang="zh-CN" altLang="zh-CN" sz="1200" b="0" i="0" u="none" strike="noStrike" cap="none" normalizeH="0" baseline="0" dirty="0">
                <a:ln>
                  <a:noFill/>
                </a:ln>
                <a:solidFill>
                  <a:srgbClr val="000000"/>
                </a:solidFill>
                <a:effectLst/>
                <a:latin typeface="Verdana" panose="020B0604030504040204" pitchFamily="34" charset="0"/>
              </a:rPr>
              <a:t> element is a container for different types of input elements, such as: text fields, checkboxes, radio buttons, submit buttons, etc.</a:t>
            </a:r>
            <a:endParaRPr kumimoji="0" lang="zh-CN" altLang="zh-CN" sz="1200" b="0" i="0" u="none" strike="noStrike" cap="none" normalizeH="0" baseline="0" dirty="0">
              <a:ln>
                <a:noFill/>
              </a:ln>
              <a:solidFill>
                <a:schemeClr val="tx1"/>
              </a:solidFill>
              <a:effectLst/>
            </a:endParaRPr>
          </a:p>
        </p:txBody>
      </p:sp>
      <p:pic>
        <p:nvPicPr>
          <p:cNvPr id="6" name="图片 5">
            <a:extLst>
              <a:ext uri="{FF2B5EF4-FFF2-40B4-BE49-F238E27FC236}">
                <a16:creationId xmlns:a16="http://schemas.microsoft.com/office/drawing/2014/main" id="{2C470FAD-3E19-23E3-2610-AD973EFF8D9B}"/>
              </a:ext>
            </a:extLst>
          </p:cNvPr>
          <p:cNvPicPr>
            <a:picLocks noChangeAspect="1"/>
          </p:cNvPicPr>
          <p:nvPr/>
        </p:nvPicPr>
        <p:blipFill>
          <a:blip r:embed="rId5"/>
          <a:stretch>
            <a:fillRect/>
          </a:stretch>
        </p:blipFill>
        <p:spPr>
          <a:xfrm>
            <a:off x="289473" y="1575577"/>
            <a:ext cx="2301439" cy="1112616"/>
          </a:xfrm>
          <a:prstGeom prst="rect">
            <a:avLst/>
          </a:prstGeom>
        </p:spPr>
      </p:pic>
    </p:spTree>
    <p:extLst>
      <p:ext uri="{BB962C8B-B14F-4D97-AF65-F5344CB8AC3E}">
        <p14:creationId xmlns:p14="http://schemas.microsoft.com/office/powerpoint/2010/main" val="37878757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38438-C600-0C50-8168-6C51BDEEEFED}"/>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2C12D0C-80A6-233C-DD91-00516746D0D6}"/>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63C950D4-8F0F-E073-7FCB-DA9A1E5AC8ED}"/>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C7FF6281-CCBE-EB24-8DEE-F3D5D0893F45}"/>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ABAA5453-1C52-9DB7-9EEC-AA103541E32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09F705C-D012-B5AF-D078-EE8BA9CCEF52}"/>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74FAE82-492C-6033-AEA0-1EC5187F75A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FC1FBF4-133E-0E28-D053-9CEB3994D7A7}"/>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1903B9ED-193F-EC97-F49C-A94290F0EC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025BF5AA-A56A-4109-317E-2615A408312F}"/>
              </a:ext>
            </a:extLst>
          </p:cNvPr>
          <p:cNvSpPr>
            <a:spLocks noChangeArrowheads="1"/>
          </p:cNvSpPr>
          <p:nvPr/>
        </p:nvSpPr>
        <p:spPr bwMode="auto">
          <a:xfrm>
            <a:off x="226191" y="1038522"/>
            <a:ext cx="7956275"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Checkbox</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type="checkbox"&gt;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checkbox</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Checkboxes let a user select ZERO or MORE options of a limited number of choices.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9358A202-6D08-E0B3-72E7-316FDE70BE86}"/>
              </a:ext>
            </a:extLst>
          </p:cNvPr>
          <p:cNvPicPr>
            <a:picLocks noChangeAspect="1"/>
          </p:cNvPicPr>
          <p:nvPr/>
        </p:nvPicPr>
        <p:blipFill>
          <a:blip r:embed="rId4"/>
          <a:stretch>
            <a:fillRect/>
          </a:stretch>
        </p:blipFill>
        <p:spPr>
          <a:xfrm>
            <a:off x="226191" y="2421232"/>
            <a:ext cx="8154238" cy="1784152"/>
          </a:xfrm>
          <a:prstGeom prst="rect">
            <a:avLst/>
          </a:prstGeom>
        </p:spPr>
      </p:pic>
      <p:sp>
        <p:nvSpPr>
          <p:cNvPr id="16" name="文本框 15">
            <a:extLst>
              <a:ext uri="{FF2B5EF4-FFF2-40B4-BE49-F238E27FC236}">
                <a16:creationId xmlns:a16="http://schemas.microsoft.com/office/drawing/2014/main" id="{183E39C9-0DF0-FA66-7323-044A16B0F962}"/>
              </a:ext>
            </a:extLst>
          </p:cNvPr>
          <p:cNvSpPr txBox="1"/>
          <p:nvPr/>
        </p:nvSpPr>
        <p:spPr>
          <a:xfrm>
            <a:off x="292231" y="4499182"/>
            <a:ext cx="8154238"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19" name="图片 18">
            <a:extLst>
              <a:ext uri="{FF2B5EF4-FFF2-40B4-BE49-F238E27FC236}">
                <a16:creationId xmlns:a16="http://schemas.microsoft.com/office/drawing/2014/main" id="{02310A45-2858-6374-B6CC-5D65AF4536BF}"/>
              </a:ext>
            </a:extLst>
          </p:cNvPr>
          <p:cNvPicPr>
            <a:picLocks noChangeAspect="1"/>
          </p:cNvPicPr>
          <p:nvPr/>
        </p:nvPicPr>
        <p:blipFill>
          <a:blip r:embed="rId5"/>
          <a:stretch>
            <a:fillRect/>
          </a:stretch>
        </p:blipFill>
        <p:spPr>
          <a:xfrm>
            <a:off x="363766" y="5069979"/>
            <a:ext cx="3495675" cy="981075"/>
          </a:xfrm>
          <a:prstGeom prst="rect">
            <a:avLst/>
          </a:prstGeom>
        </p:spPr>
      </p:pic>
    </p:spTree>
    <p:extLst>
      <p:ext uri="{BB962C8B-B14F-4D97-AF65-F5344CB8AC3E}">
        <p14:creationId xmlns:p14="http://schemas.microsoft.com/office/powerpoint/2010/main" val="6302709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3E50E-27DC-24BF-C99B-3E4F5FEE57A8}"/>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859E20E1-91F2-4D10-5B93-595C82D073E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35000CF8-8FD6-F572-7087-CC1E3B2BAB16}"/>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871EC9F1-9138-9A71-45AB-A6683AEFCB9B}"/>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E51A7AC0-EF92-D1FE-177A-7F81F573E7B2}"/>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EA22F15-F6E5-E944-0BE2-D1E5997FF8E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25518A3-DFE4-DA41-E588-315DAF4B5B9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DD1CCD3-F28D-A386-64FE-3F0778268CEB}"/>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D31F9670-27E7-35BF-04F3-82C629D080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D4149F18-FE5E-4EBE-DBA4-3A57F0F4DCA1}"/>
              </a:ext>
            </a:extLst>
          </p:cNvPr>
          <p:cNvSpPr>
            <a:spLocks noChangeArrowheads="1"/>
          </p:cNvSpPr>
          <p:nvPr/>
        </p:nvSpPr>
        <p:spPr bwMode="auto">
          <a:xfrm>
            <a:off x="179110" y="972079"/>
            <a:ext cx="6664750"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Button</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DC143C"/>
                </a:solidFill>
                <a:effectLst/>
                <a:latin typeface="Consolas" panose="020B0609020204030204" pitchFamily="49" charset="0"/>
              </a:rPr>
              <a:t>&lt;input type="button"&gt;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button</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13424A76-D789-D415-BD4F-709BBB499684}"/>
              </a:ext>
            </a:extLst>
          </p:cNvPr>
          <p:cNvPicPr>
            <a:picLocks noChangeAspect="1"/>
          </p:cNvPicPr>
          <p:nvPr/>
        </p:nvPicPr>
        <p:blipFill>
          <a:blip r:embed="rId4"/>
          <a:stretch>
            <a:fillRect/>
          </a:stretch>
        </p:blipFill>
        <p:spPr>
          <a:xfrm>
            <a:off x="211073" y="1959575"/>
            <a:ext cx="8721854" cy="847468"/>
          </a:xfrm>
          <a:prstGeom prst="rect">
            <a:avLst/>
          </a:prstGeom>
        </p:spPr>
      </p:pic>
      <p:sp>
        <p:nvSpPr>
          <p:cNvPr id="8" name="文本框 7">
            <a:extLst>
              <a:ext uri="{FF2B5EF4-FFF2-40B4-BE49-F238E27FC236}">
                <a16:creationId xmlns:a16="http://schemas.microsoft.com/office/drawing/2014/main" id="{AAD3D1FD-9894-873E-E4AE-2BE5E7D2D40E}"/>
              </a:ext>
            </a:extLst>
          </p:cNvPr>
          <p:cNvSpPr txBox="1"/>
          <p:nvPr/>
        </p:nvSpPr>
        <p:spPr>
          <a:xfrm>
            <a:off x="206359" y="3007518"/>
            <a:ext cx="8721853" cy="276999"/>
          </a:xfrm>
          <a:prstGeom prst="rect">
            <a:avLst/>
          </a:prstGeom>
          <a:noFill/>
        </p:spPr>
        <p:txBody>
          <a:bodyPr wrap="square">
            <a:spAutoFit/>
          </a:bodyPr>
          <a:lstStyle/>
          <a:p>
            <a:r>
              <a:rPr lang="en-US" altLang="zh-CN" sz="1200" b="0" i="0" dirty="0">
                <a:solidFill>
                  <a:srgbClr val="000000"/>
                </a:solidFill>
                <a:effectLst/>
                <a:latin typeface="Verdana" panose="020B0604030504040204" pitchFamily="34" charset="0"/>
              </a:rPr>
              <a:t>This is how the HTML code above will be displayed in a browser:</a:t>
            </a:r>
            <a:endParaRPr lang="zh-CN" altLang="en-US" sz="1200" dirty="0"/>
          </a:p>
        </p:txBody>
      </p:sp>
      <p:pic>
        <p:nvPicPr>
          <p:cNvPr id="18" name="图片 17">
            <a:extLst>
              <a:ext uri="{FF2B5EF4-FFF2-40B4-BE49-F238E27FC236}">
                <a16:creationId xmlns:a16="http://schemas.microsoft.com/office/drawing/2014/main" id="{718190C3-CB2D-341D-469B-48C908B28307}"/>
              </a:ext>
            </a:extLst>
          </p:cNvPr>
          <p:cNvPicPr>
            <a:picLocks noChangeAspect="1"/>
          </p:cNvPicPr>
          <p:nvPr/>
        </p:nvPicPr>
        <p:blipFill>
          <a:blip r:embed="rId5"/>
          <a:stretch>
            <a:fillRect/>
          </a:stretch>
        </p:blipFill>
        <p:spPr>
          <a:xfrm>
            <a:off x="287027" y="3357778"/>
            <a:ext cx="1009650" cy="523875"/>
          </a:xfrm>
          <a:prstGeom prst="rect">
            <a:avLst/>
          </a:prstGeom>
        </p:spPr>
      </p:pic>
    </p:spTree>
    <p:extLst>
      <p:ext uri="{BB962C8B-B14F-4D97-AF65-F5344CB8AC3E}">
        <p14:creationId xmlns:p14="http://schemas.microsoft.com/office/powerpoint/2010/main" val="41240939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A1B61-3EC3-E7AD-4B3B-AB2AB7CFC9B5}"/>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323132EA-F7A0-78AC-9EE8-F86DB4892411}"/>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8BFE7730-EA6B-5B7A-59C1-9DF1DF27044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A6B69591-6ED6-C10B-3171-E65B9FAD8F5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48E536CA-40EA-EA15-988B-6FE2E4DE4579}"/>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C7AA741-E084-3BD9-BDC3-87D9F0B295AB}"/>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2D7DA2C-048A-9090-BAA0-6EB94294245F}"/>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C0ADDEC-22B5-3D84-0677-A817DF5F276C}"/>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C5AF5B7-DA23-51F1-FBBF-825A0BC371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15" name="Rectangle 2">
            <a:extLst>
              <a:ext uri="{FF2B5EF4-FFF2-40B4-BE49-F238E27FC236}">
                <a16:creationId xmlns:a16="http://schemas.microsoft.com/office/drawing/2014/main" id="{DC5F87A9-011B-B9A9-1973-DD3AD7834DE5}"/>
              </a:ext>
            </a:extLst>
          </p:cNvPr>
          <p:cNvSpPr>
            <a:spLocks noChangeArrowheads="1"/>
          </p:cNvSpPr>
          <p:nvPr/>
        </p:nvSpPr>
        <p:spPr bwMode="auto">
          <a:xfrm>
            <a:off x="107627" y="1080106"/>
            <a:ext cx="8866647"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Color</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type="color"&gt;</a:t>
            </a:r>
            <a:r>
              <a:rPr kumimoji="0" lang="zh-CN" altLang="zh-CN" sz="1100" b="0" i="0" u="none" strike="noStrike" cap="none" normalizeH="0" baseline="0" dirty="0">
                <a:ln>
                  <a:noFill/>
                </a:ln>
                <a:solidFill>
                  <a:srgbClr val="000000"/>
                </a:solidFill>
                <a:effectLst/>
                <a:latin typeface="Verdana" panose="020B0604030504040204" pitchFamily="34" charset="0"/>
              </a:rPr>
              <a:t> is used for input fields that should contain a color.</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color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8" name="图片 17">
            <a:extLst>
              <a:ext uri="{FF2B5EF4-FFF2-40B4-BE49-F238E27FC236}">
                <a16:creationId xmlns:a16="http://schemas.microsoft.com/office/drawing/2014/main" id="{0EB6501A-259E-8C35-ACBE-E4FDB18A9208}"/>
              </a:ext>
            </a:extLst>
          </p:cNvPr>
          <p:cNvPicPr>
            <a:picLocks noChangeAspect="1"/>
          </p:cNvPicPr>
          <p:nvPr/>
        </p:nvPicPr>
        <p:blipFill>
          <a:blip r:embed="rId4"/>
          <a:stretch>
            <a:fillRect/>
          </a:stretch>
        </p:blipFill>
        <p:spPr>
          <a:xfrm>
            <a:off x="76368" y="2468534"/>
            <a:ext cx="8929167" cy="1296286"/>
          </a:xfrm>
          <a:prstGeom prst="rect">
            <a:avLst/>
          </a:prstGeom>
        </p:spPr>
      </p:pic>
    </p:spTree>
    <p:extLst>
      <p:ext uri="{BB962C8B-B14F-4D97-AF65-F5344CB8AC3E}">
        <p14:creationId xmlns:p14="http://schemas.microsoft.com/office/powerpoint/2010/main" val="5633046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1891B-F5C2-8221-32FF-28CE2F6025F5}"/>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E776276-559D-4F33-BF10-9699D5FF8EC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7E6AE3A-FF7A-6239-07B0-64B948FE9EC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0C5DCF72-5BB9-C84F-5395-0DECF37922E4}"/>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6B7FCFD1-DFD0-66A9-CC76-EB456CF5C02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69FEECB-15D0-2324-93CD-35B1126A0F49}"/>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C849FF3-54F3-B7DC-8917-EE1783EC9A61}"/>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B2E17FA-B098-1C54-C60C-7184CF012298}"/>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A4184058-66C6-6D50-C69A-65900C922D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897AAAE9-D22B-63B5-6226-C97348051919}"/>
              </a:ext>
            </a:extLst>
          </p:cNvPr>
          <p:cNvSpPr>
            <a:spLocks noChangeArrowheads="1"/>
          </p:cNvSpPr>
          <p:nvPr/>
        </p:nvSpPr>
        <p:spPr bwMode="auto">
          <a:xfrm>
            <a:off x="138941" y="1149356"/>
            <a:ext cx="8222635"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type="date"&gt;</a:t>
            </a:r>
            <a:r>
              <a:rPr kumimoji="0" lang="zh-CN" altLang="zh-CN" sz="1100" b="0" i="0" u="none" strike="noStrike" cap="none" normalizeH="0" baseline="0" dirty="0">
                <a:ln>
                  <a:noFill/>
                </a:ln>
                <a:solidFill>
                  <a:srgbClr val="000000"/>
                </a:solidFill>
                <a:effectLst/>
                <a:latin typeface="Verdana" panose="020B0604030504040204" pitchFamily="34" charset="0"/>
              </a:rPr>
              <a:t> is used for input fields that should contain a date.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date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BDB8C8D-CB25-FE8A-FBA1-E18DC8DAED42}"/>
              </a:ext>
            </a:extLst>
          </p:cNvPr>
          <p:cNvPicPr>
            <a:picLocks noChangeAspect="1"/>
          </p:cNvPicPr>
          <p:nvPr/>
        </p:nvPicPr>
        <p:blipFill>
          <a:blip r:embed="rId4"/>
          <a:stretch>
            <a:fillRect/>
          </a:stretch>
        </p:blipFill>
        <p:spPr>
          <a:xfrm>
            <a:off x="76368" y="2402492"/>
            <a:ext cx="8771541" cy="1279630"/>
          </a:xfrm>
          <a:prstGeom prst="rect">
            <a:avLst/>
          </a:prstGeom>
        </p:spPr>
      </p:pic>
      <p:sp>
        <p:nvSpPr>
          <p:cNvPr id="5" name="Rectangle 2">
            <a:extLst>
              <a:ext uri="{FF2B5EF4-FFF2-40B4-BE49-F238E27FC236}">
                <a16:creationId xmlns:a16="http://schemas.microsoft.com/office/drawing/2014/main" id="{F1903D2D-0C88-38FC-83E2-3F920F70461B}"/>
              </a:ext>
            </a:extLst>
          </p:cNvPr>
          <p:cNvSpPr>
            <a:spLocks noChangeArrowheads="1"/>
          </p:cNvSpPr>
          <p:nvPr/>
        </p:nvSpPr>
        <p:spPr bwMode="auto">
          <a:xfrm>
            <a:off x="138941" y="3846346"/>
            <a:ext cx="8784383"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You can also use the </a:t>
            </a:r>
            <a:r>
              <a:rPr kumimoji="0" lang="zh-CN" altLang="zh-CN" sz="1100" b="0" i="0" u="none" strike="noStrike" cap="none" normalizeH="0" baseline="0" dirty="0">
                <a:ln>
                  <a:noFill/>
                </a:ln>
                <a:solidFill>
                  <a:srgbClr val="DC143C"/>
                </a:solidFill>
                <a:effectLst/>
                <a:latin typeface="Consolas" panose="020B0609020204030204" pitchFamily="49" charset="0"/>
              </a:rPr>
              <a:t>min</a:t>
            </a:r>
            <a:r>
              <a:rPr kumimoji="0" lang="zh-CN" altLang="zh-CN" sz="1100" b="0" i="0" u="none" strike="noStrike" cap="none" normalizeH="0" baseline="0" dirty="0">
                <a:ln>
                  <a:noFill/>
                </a:ln>
                <a:solidFill>
                  <a:srgbClr val="000000"/>
                </a:solidFill>
                <a:effectLst/>
                <a:latin typeface="Verdana" panose="020B0604030504040204" pitchFamily="34" charset="0"/>
              </a:rPr>
              <a:t> and </a:t>
            </a:r>
            <a:r>
              <a:rPr kumimoji="0" lang="zh-CN" altLang="zh-CN" sz="1100" b="0" i="0" u="none" strike="noStrike" cap="none" normalizeH="0" baseline="0" dirty="0">
                <a:ln>
                  <a:noFill/>
                </a:ln>
                <a:solidFill>
                  <a:srgbClr val="DC143C"/>
                </a:solidFill>
                <a:effectLst/>
                <a:latin typeface="Consolas" panose="020B0609020204030204" pitchFamily="49" charset="0"/>
              </a:rPr>
              <a:t>max</a:t>
            </a:r>
            <a:r>
              <a:rPr kumimoji="0" lang="zh-CN" altLang="zh-CN" sz="1100" b="0" i="0" u="none" strike="noStrike" cap="none" normalizeH="0" baseline="0" dirty="0">
                <a:ln>
                  <a:noFill/>
                </a:ln>
                <a:solidFill>
                  <a:srgbClr val="000000"/>
                </a:solidFill>
                <a:effectLst/>
                <a:latin typeface="Verdana" panose="020B0604030504040204" pitchFamily="34" charset="0"/>
              </a:rPr>
              <a:t> attributes to add restrictions to dates:</a:t>
            </a:r>
            <a:endParaRPr kumimoji="0" lang="zh-CN" altLang="zh-CN" sz="600" b="0" i="0" u="none" strike="noStrike" cap="none" normalizeH="0" baseline="0" dirty="0">
              <a:ln>
                <a:noFill/>
              </a:ln>
              <a:solidFill>
                <a:schemeClr val="tx1"/>
              </a:solidFill>
              <a:effectLst/>
            </a:endParaRPr>
          </a:p>
        </p:txBody>
      </p:sp>
      <p:pic>
        <p:nvPicPr>
          <p:cNvPr id="7" name="图片 6">
            <a:extLst>
              <a:ext uri="{FF2B5EF4-FFF2-40B4-BE49-F238E27FC236}">
                <a16:creationId xmlns:a16="http://schemas.microsoft.com/office/drawing/2014/main" id="{D611E6C9-A0DA-8FB6-7CEE-B70F71000158}"/>
              </a:ext>
            </a:extLst>
          </p:cNvPr>
          <p:cNvPicPr>
            <a:picLocks noChangeAspect="1"/>
          </p:cNvPicPr>
          <p:nvPr/>
        </p:nvPicPr>
        <p:blipFill>
          <a:blip r:embed="rId5"/>
          <a:stretch>
            <a:fillRect/>
          </a:stretch>
        </p:blipFill>
        <p:spPr>
          <a:xfrm>
            <a:off x="138941" y="4246378"/>
            <a:ext cx="8708968" cy="1590518"/>
          </a:xfrm>
          <a:prstGeom prst="rect">
            <a:avLst/>
          </a:prstGeom>
        </p:spPr>
      </p:pic>
    </p:spTree>
    <p:extLst>
      <p:ext uri="{BB962C8B-B14F-4D97-AF65-F5344CB8AC3E}">
        <p14:creationId xmlns:p14="http://schemas.microsoft.com/office/powerpoint/2010/main" val="17741354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A7F1-72C4-2BAA-504D-DA79CE9331E7}"/>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D4EAC861-CCC2-4F80-9B81-4931249423BA}"/>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2C344FBF-43C1-2DDC-8DB1-9F927708CB99}"/>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63097480-94EA-5521-53A4-7474A1DC5AC8}"/>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3680C32-DB2B-6082-D2EE-08015A73303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82756C6-EAA0-CF15-6179-056BDF0C0318}"/>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6455994-79C4-DE8A-7636-0EDA1D18257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A4C4C6D-C5AB-AF51-2DD7-916C87173017}"/>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776B7B09-418F-25FC-B8ED-0ECB055EFF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4" name="Rectangle 1">
            <a:extLst>
              <a:ext uri="{FF2B5EF4-FFF2-40B4-BE49-F238E27FC236}">
                <a16:creationId xmlns:a16="http://schemas.microsoft.com/office/drawing/2014/main" id="{828EA05C-A190-DA49-3E04-849A3780010B}"/>
              </a:ext>
            </a:extLst>
          </p:cNvPr>
          <p:cNvSpPr>
            <a:spLocks noChangeArrowheads="1"/>
          </p:cNvSpPr>
          <p:nvPr/>
        </p:nvSpPr>
        <p:spPr bwMode="auto">
          <a:xfrm>
            <a:off x="228672" y="1164698"/>
            <a:ext cx="8556708"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Datetime-local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type="datetime-local"&gt;</a:t>
            </a:r>
            <a:r>
              <a:rPr kumimoji="0" lang="zh-CN" altLang="zh-CN" sz="1100" b="0" i="0" u="none" strike="noStrike" cap="none" normalizeH="0" baseline="0" dirty="0">
                <a:ln>
                  <a:noFill/>
                </a:ln>
                <a:solidFill>
                  <a:srgbClr val="000000"/>
                </a:solidFill>
                <a:effectLst/>
                <a:latin typeface="Verdana" panose="020B0604030504040204" pitchFamily="34" charset="0"/>
              </a:rPr>
              <a:t> specifies a date and time input field, with no time zone.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date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47F83212-13CD-6D0A-3F23-D6E000E6A367}"/>
              </a:ext>
            </a:extLst>
          </p:cNvPr>
          <p:cNvPicPr>
            <a:picLocks noChangeAspect="1"/>
          </p:cNvPicPr>
          <p:nvPr/>
        </p:nvPicPr>
        <p:blipFill>
          <a:blip r:embed="rId4"/>
          <a:stretch>
            <a:fillRect/>
          </a:stretch>
        </p:blipFill>
        <p:spPr>
          <a:xfrm>
            <a:off x="226191" y="2330764"/>
            <a:ext cx="8621718" cy="1273663"/>
          </a:xfrm>
          <a:prstGeom prst="rect">
            <a:avLst/>
          </a:prstGeom>
        </p:spPr>
      </p:pic>
      <p:sp>
        <p:nvSpPr>
          <p:cNvPr id="7" name="Rectangle 2">
            <a:extLst>
              <a:ext uri="{FF2B5EF4-FFF2-40B4-BE49-F238E27FC236}">
                <a16:creationId xmlns:a16="http://schemas.microsoft.com/office/drawing/2014/main" id="{713B410B-4E1E-F468-DD1C-2A819C0DC6C6}"/>
              </a:ext>
            </a:extLst>
          </p:cNvPr>
          <p:cNvSpPr>
            <a:spLocks noChangeArrowheads="1"/>
          </p:cNvSpPr>
          <p:nvPr/>
        </p:nvSpPr>
        <p:spPr bwMode="auto">
          <a:xfrm>
            <a:off x="226191" y="3877789"/>
            <a:ext cx="8406885"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Email</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type="email"&gt;</a:t>
            </a:r>
            <a:r>
              <a:rPr kumimoji="0" lang="zh-CN" altLang="zh-CN" sz="1100" b="0" i="0" u="none" strike="noStrike" cap="none" normalizeH="0" baseline="0" dirty="0">
                <a:ln>
                  <a:noFill/>
                </a:ln>
                <a:solidFill>
                  <a:srgbClr val="000000"/>
                </a:solidFill>
                <a:effectLst/>
                <a:latin typeface="Verdana" panose="020B0604030504040204" pitchFamily="34" charset="0"/>
              </a:rPr>
              <a:t> is used for input fields that should contain an e-mail address.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the e-mail address can be automatically validated when submitted.</a:t>
            </a:r>
            <a:endParaRPr kumimoji="0" lang="zh-CN" altLang="zh-CN" sz="600" b="0" i="0" u="none" strike="noStrike" cap="none" normalizeH="0" baseline="0" dirty="0">
              <a:ln>
                <a:noFill/>
              </a:ln>
              <a:solidFill>
                <a:schemeClr val="tx1"/>
              </a:solidFill>
              <a:effectLst/>
            </a:endParaRPr>
          </a:p>
        </p:txBody>
      </p:sp>
      <p:pic>
        <p:nvPicPr>
          <p:cNvPr id="15" name="图片 14">
            <a:extLst>
              <a:ext uri="{FF2B5EF4-FFF2-40B4-BE49-F238E27FC236}">
                <a16:creationId xmlns:a16="http://schemas.microsoft.com/office/drawing/2014/main" id="{526911C4-C9A2-A4E2-EE12-2ACDEC0DD426}"/>
              </a:ext>
            </a:extLst>
          </p:cNvPr>
          <p:cNvPicPr>
            <a:picLocks noChangeAspect="1"/>
          </p:cNvPicPr>
          <p:nvPr/>
        </p:nvPicPr>
        <p:blipFill>
          <a:blip r:embed="rId5"/>
          <a:stretch>
            <a:fillRect/>
          </a:stretch>
        </p:blipFill>
        <p:spPr>
          <a:xfrm>
            <a:off x="226191" y="5213837"/>
            <a:ext cx="8719407" cy="1282057"/>
          </a:xfrm>
          <a:prstGeom prst="rect">
            <a:avLst/>
          </a:prstGeom>
        </p:spPr>
      </p:pic>
    </p:spTree>
    <p:extLst>
      <p:ext uri="{BB962C8B-B14F-4D97-AF65-F5344CB8AC3E}">
        <p14:creationId xmlns:p14="http://schemas.microsoft.com/office/powerpoint/2010/main" val="22326695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689AF-124B-E200-474C-9A57E9CFEC5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6B661844-0A8F-FFF8-C6F1-B0AB0010EFFD}"/>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8F8C337F-B34B-E6E9-6BDF-0B5E15D653F4}"/>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4C6D8AE5-8231-7FE8-55F9-3A6E32494D3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FD10B354-6838-9A92-71B7-DCE2935BF30D}"/>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F957348-FB1F-B588-1485-1BD732AEB408}"/>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2555933-C195-6911-00FA-3251E5DE239B}"/>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84BAA4D-A040-10E2-705A-3E705FAEED77}"/>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EBBA5F5C-7F7E-667E-0BF3-000C35D601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pic>
        <p:nvPicPr>
          <p:cNvPr id="8" name="图片 7">
            <a:extLst>
              <a:ext uri="{FF2B5EF4-FFF2-40B4-BE49-F238E27FC236}">
                <a16:creationId xmlns:a16="http://schemas.microsoft.com/office/drawing/2014/main" id="{C657D560-D00A-157F-657C-81A0BF557A30}"/>
              </a:ext>
            </a:extLst>
          </p:cNvPr>
          <p:cNvPicPr>
            <a:picLocks noChangeAspect="1"/>
          </p:cNvPicPr>
          <p:nvPr/>
        </p:nvPicPr>
        <p:blipFill>
          <a:blip r:embed="rId4"/>
          <a:stretch>
            <a:fillRect/>
          </a:stretch>
        </p:blipFill>
        <p:spPr>
          <a:xfrm>
            <a:off x="151381" y="2468592"/>
            <a:ext cx="8696528" cy="1154843"/>
          </a:xfrm>
          <a:prstGeom prst="rect">
            <a:avLst/>
          </a:prstGeom>
        </p:spPr>
      </p:pic>
      <p:sp>
        <p:nvSpPr>
          <p:cNvPr id="16" name="Rectangle 3">
            <a:extLst>
              <a:ext uri="{FF2B5EF4-FFF2-40B4-BE49-F238E27FC236}">
                <a16:creationId xmlns:a16="http://schemas.microsoft.com/office/drawing/2014/main" id="{D0A94E17-F95C-00E8-AE68-AC8E881FEE7D}"/>
              </a:ext>
            </a:extLst>
          </p:cNvPr>
          <p:cNvSpPr>
            <a:spLocks noChangeArrowheads="1"/>
          </p:cNvSpPr>
          <p:nvPr/>
        </p:nvSpPr>
        <p:spPr bwMode="auto">
          <a:xfrm>
            <a:off x="151381" y="1006048"/>
            <a:ext cx="8633999" cy="130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Image</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type="image"&gt;</a:t>
            </a:r>
            <a:r>
              <a:rPr kumimoji="0" lang="zh-CN" altLang="zh-CN" sz="1100" b="0" i="0" u="none" strike="noStrike" cap="none" normalizeH="0" baseline="0" dirty="0">
                <a:ln>
                  <a:noFill/>
                </a:ln>
                <a:solidFill>
                  <a:srgbClr val="000000"/>
                </a:solidFill>
                <a:effectLst/>
                <a:latin typeface="Verdana" panose="020B0604030504040204" pitchFamily="34" charset="0"/>
              </a:rPr>
              <a:t> defines an image as a submit button.</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path to the image is specified in the </a:t>
            </a:r>
            <a:r>
              <a:rPr kumimoji="0" lang="zh-CN" altLang="zh-CN" sz="1100" b="0" i="0" u="none" strike="noStrike" cap="none" normalizeH="0" baseline="0" dirty="0">
                <a:ln>
                  <a:noFill/>
                </a:ln>
                <a:solidFill>
                  <a:srgbClr val="DC143C"/>
                </a:solidFill>
                <a:effectLst/>
                <a:latin typeface="Consolas" panose="020B0609020204030204" pitchFamily="49" charset="0"/>
              </a:rPr>
              <a:t>src</a:t>
            </a:r>
            <a:r>
              <a:rPr kumimoji="0" lang="zh-CN" altLang="zh-CN" sz="1100" b="0" i="0" u="none" strike="noStrike" cap="none" normalizeH="0" baseline="0" dirty="0">
                <a:ln>
                  <a:noFill/>
                </a:ln>
                <a:solidFill>
                  <a:srgbClr val="000000"/>
                </a:solidFill>
                <a:effectLst/>
                <a:latin typeface="Verdana" panose="020B0604030504040204" pitchFamily="34" charset="0"/>
              </a:rPr>
              <a:t> attribute.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4">
            <a:extLst>
              <a:ext uri="{FF2B5EF4-FFF2-40B4-BE49-F238E27FC236}">
                <a16:creationId xmlns:a16="http://schemas.microsoft.com/office/drawing/2014/main" id="{F93A39C3-EDE2-0958-3945-CC9C46B024D0}"/>
              </a:ext>
            </a:extLst>
          </p:cNvPr>
          <p:cNvSpPr>
            <a:spLocks noChangeArrowheads="1"/>
          </p:cNvSpPr>
          <p:nvPr/>
        </p:nvSpPr>
        <p:spPr bwMode="auto">
          <a:xfrm>
            <a:off x="151381" y="3767277"/>
            <a:ext cx="8633999" cy="97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File</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type="file"&gt;</a:t>
            </a:r>
            <a:r>
              <a:rPr kumimoji="0" lang="zh-CN" altLang="zh-CN" sz="1100" b="0" i="0" u="none" strike="noStrike" cap="none" normalizeH="0" baseline="0" dirty="0">
                <a:ln>
                  <a:noFill/>
                </a:ln>
                <a:solidFill>
                  <a:srgbClr val="000000"/>
                </a:solidFill>
                <a:effectLst/>
                <a:latin typeface="Verdana" panose="020B0604030504040204" pitchFamily="34" charset="0"/>
              </a:rPr>
              <a:t> defines a file-select field and a "Browse" button for file uploads.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0" name="图片 19">
            <a:extLst>
              <a:ext uri="{FF2B5EF4-FFF2-40B4-BE49-F238E27FC236}">
                <a16:creationId xmlns:a16="http://schemas.microsoft.com/office/drawing/2014/main" id="{6A12F6E6-2D35-0DD5-350A-407A77F2F47C}"/>
              </a:ext>
            </a:extLst>
          </p:cNvPr>
          <p:cNvPicPr>
            <a:picLocks noChangeAspect="1"/>
          </p:cNvPicPr>
          <p:nvPr/>
        </p:nvPicPr>
        <p:blipFill>
          <a:blip r:embed="rId5"/>
          <a:stretch>
            <a:fillRect/>
          </a:stretch>
        </p:blipFill>
        <p:spPr>
          <a:xfrm>
            <a:off x="151381" y="5029836"/>
            <a:ext cx="8696528" cy="1293111"/>
          </a:xfrm>
          <a:prstGeom prst="rect">
            <a:avLst/>
          </a:prstGeom>
        </p:spPr>
      </p:pic>
    </p:spTree>
    <p:extLst>
      <p:ext uri="{BB962C8B-B14F-4D97-AF65-F5344CB8AC3E}">
        <p14:creationId xmlns:p14="http://schemas.microsoft.com/office/powerpoint/2010/main" val="665278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0190A-6C16-4540-8831-6E2A9F618A8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1460679B-078D-8B03-644C-C09F31041E20}"/>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24B32490-426A-BF98-0B38-F22A3E76547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8B39904D-F1EE-CFB5-C864-1EE4C3177406}"/>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F3493F38-357D-EBD7-91F7-3064A8CF486F}"/>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199F1EA-3264-AD60-7C3F-AA796A7D9EB4}"/>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55FA892-4AAD-C6C4-DDBA-9D30393A6608}"/>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DDC7946-EC00-5A86-D6DF-005ACDED817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D83FA9D8-5C35-D55E-8A1D-E80E305179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5561AD19-D0CE-983E-2E33-9F569D32D05C}"/>
              </a:ext>
            </a:extLst>
          </p:cNvPr>
          <p:cNvSpPr>
            <a:spLocks noChangeArrowheads="1"/>
          </p:cNvSpPr>
          <p:nvPr/>
        </p:nvSpPr>
        <p:spPr bwMode="auto">
          <a:xfrm>
            <a:off x="181417" y="1021419"/>
            <a:ext cx="8666492" cy="21834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a:t>
            </a: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nput Type Hidden</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type="hidden"&gt;</a:t>
            </a:r>
            <a:r>
              <a:rPr kumimoji="0" lang="zh-CN" altLang="zh-CN" sz="1100" b="0" i="0" u="none" strike="noStrike" cap="none" normalizeH="0" baseline="0" dirty="0">
                <a:ln>
                  <a:noFill/>
                </a:ln>
                <a:solidFill>
                  <a:srgbClr val="000000"/>
                </a:solidFill>
                <a:effectLst/>
                <a:latin typeface="Verdana" panose="020B0604030504040204" pitchFamily="34" charset="0"/>
              </a:rPr>
              <a:t> defines a hidden input field (not visible to a user).</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A hidden field lets web developers include data that cannot be seen or modified by users when a form is submitted.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A hidden field often stores what database record that needs to be updated when the form is submitted.</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Note:</a:t>
            </a:r>
            <a:r>
              <a:rPr kumimoji="0" lang="zh-CN" altLang="zh-CN" sz="1100" b="0" i="0" u="none" strike="noStrike" cap="none" normalizeH="0" baseline="0" dirty="0">
                <a:ln>
                  <a:noFill/>
                </a:ln>
                <a:solidFill>
                  <a:srgbClr val="000000"/>
                </a:solidFill>
                <a:effectLst/>
                <a:latin typeface="Verdana" panose="020B0604030504040204" pitchFamily="34" charset="0"/>
              </a:rPr>
              <a:t> While the value is not displayed to the user in the page's content, it is visible (and can be edited) using any browser's developer tools or "View Source" functionality. Do not use hidden inputs as a form of security!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76CD5E5C-02FF-06EE-F7D7-DDF3EA24C5DF}"/>
              </a:ext>
            </a:extLst>
          </p:cNvPr>
          <p:cNvPicPr>
            <a:picLocks noChangeAspect="1"/>
          </p:cNvPicPr>
          <p:nvPr/>
        </p:nvPicPr>
        <p:blipFill>
          <a:blip r:embed="rId4"/>
          <a:stretch>
            <a:fillRect/>
          </a:stretch>
        </p:blipFill>
        <p:spPr>
          <a:xfrm>
            <a:off x="181417" y="3238162"/>
            <a:ext cx="8666492" cy="1605954"/>
          </a:xfrm>
          <a:prstGeom prst="rect">
            <a:avLst/>
          </a:prstGeom>
        </p:spPr>
      </p:pic>
    </p:spTree>
    <p:extLst>
      <p:ext uri="{BB962C8B-B14F-4D97-AF65-F5344CB8AC3E}">
        <p14:creationId xmlns:p14="http://schemas.microsoft.com/office/powerpoint/2010/main" val="36580898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8BE7-F089-211F-380B-45D4DA238A5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DF515E37-A957-1188-AF15-A6521181BF4D}"/>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6CDCCB53-16CC-B518-C38C-8E15CD423243}"/>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B9BC3A58-D651-A8AF-E5BC-DC4E5E58583E}"/>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C2DBDA2-0836-9905-4893-007FF8D233D4}"/>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511CB48-1B1D-89A0-4D53-78C9F483CC5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E8054CD-7C59-E735-F672-8498205D7486}"/>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B8DE294-3663-B343-55B2-1D2301ADEE35}"/>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82EE122C-DE95-CA30-BD0C-E5BB3112FA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02815ADB-9B02-FE58-E84A-D8FC96A9C266}"/>
              </a:ext>
            </a:extLst>
          </p:cNvPr>
          <p:cNvSpPr>
            <a:spLocks noChangeArrowheads="1"/>
          </p:cNvSpPr>
          <p:nvPr/>
        </p:nvSpPr>
        <p:spPr bwMode="auto">
          <a:xfrm>
            <a:off x="76368" y="1031283"/>
            <a:ext cx="8709012"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Month</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type="month"&gt;</a:t>
            </a:r>
            <a:r>
              <a:rPr kumimoji="0" lang="zh-CN" altLang="zh-CN" sz="1100" b="0" i="0" u="none" strike="noStrike" cap="none" normalizeH="0" baseline="0" dirty="0">
                <a:ln>
                  <a:noFill/>
                </a:ln>
                <a:solidFill>
                  <a:srgbClr val="000000"/>
                </a:solidFill>
                <a:effectLst/>
                <a:latin typeface="Verdana" panose="020B0604030504040204" pitchFamily="34" charset="0"/>
              </a:rPr>
              <a:t> allows the user to select a month and year.</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date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B3ED6AAC-5B24-EAA8-AFD8-393831FDE619}"/>
              </a:ext>
            </a:extLst>
          </p:cNvPr>
          <p:cNvPicPr>
            <a:picLocks noChangeAspect="1"/>
          </p:cNvPicPr>
          <p:nvPr/>
        </p:nvPicPr>
        <p:blipFill>
          <a:blip r:embed="rId4"/>
          <a:stretch>
            <a:fillRect/>
          </a:stretch>
        </p:blipFill>
        <p:spPr>
          <a:xfrm>
            <a:off x="63526" y="2303547"/>
            <a:ext cx="8721854" cy="1285326"/>
          </a:xfrm>
          <a:prstGeom prst="rect">
            <a:avLst/>
          </a:prstGeom>
        </p:spPr>
      </p:pic>
      <p:sp>
        <p:nvSpPr>
          <p:cNvPr id="6" name="Rectangle 2">
            <a:extLst>
              <a:ext uri="{FF2B5EF4-FFF2-40B4-BE49-F238E27FC236}">
                <a16:creationId xmlns:a16="http://schemas.microsoft.com/office/drawing/2014/main" id="{FEA41108-7E90-EE7D-2E27-365C158434CA}"/>
              </a:ext>
            </a:extLst>
          </p:cNvPr>
          <p:cNvSpPr>
            <a:spLocks noChangeArrowheads="1"/>
          </p:cNvSpPr>
          <p:nvPr/>
        </p:nvSpPr>
        <p:spPr bwMode="auto">
          <a:xfrm>
            <a:off x="76368" y="3658122"/>
            <a:ext cx="8406885" cy="12735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Number</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type="number"&gt;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numeric</a:t>
            </a:r>
            <a:r>
              <a:rPr kumimoji="0" lang="zh-CN" altLang="zh-CN" sz="1100" b="0" i="0" u="none" strike="noStrike" cap="none" normalizeH="0" baseline="0" dirty="0">
                <a:ln>
                  <a:noFill/>
                </a:ln>
                <a:solidFill>
                  <a:srgbClr val="000000"/>
                </a:solidFill>
                <a:effectLst/>
                <a:latin typeface="Verdana" panose="020B0604030504040204" pitchFamily="34" charset="0"/>
              </a:rPr>
              <a:t> input field.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You can also set restrictions on what numbers are accepted.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following example displays a numeric input field, where you can enter a value from 1 to 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15ECD2B8-1C9F-D43B-451F-DA16ABD2B5EC}"/>
              </a:ext>
            </a:extLst>
          </p:cNvPr>
          <p:cNvPicPr>
            <a:picLocks noChangeAspect="1"/>
          </p:cNvPicPr>
          <p:nvPr/>
        </p:nvPicPr>
        <p:blipFill>
          <a:blip r:embed="rId5"/>
          <a:stretch>
            <a:fillRect/>
          </a:stretch>
        </p:blipFill>
        <p:spPr>
          <a:xfrm>
            <a:off x="76368" y="5170552"/>
            <a:ext cx="8693610" cy="1285327"/>
          </a:xfrm>
          <a:prstGeom prst="rect">
            <a:avLst/>
          </a:prstGeom>
        </p:spPr>
      </p:pic>
    </p:spTree>
    <p:extLst>
      <p:ext uri="{BB962C8B-B14F-4D97-AF65-F5344CB8AC3E}">
        <p14:creationId xmlns:p14="http://schemas.microsoft.com/office/powerpoint/2010/main" val="4102298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AAFB7-0E0B-08D5-A227-77B3EB5DE9A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F4492ED-C742-2EB5-BB67-2F2C5A0DECD9}"/>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C03FBB32-6657-79D2-9920-B21816D6CA2B}"/>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9562CFF7-D4FA-4890-B04F-D757A65D7E49}"/>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8EF92CA6-751F-7DE6-3A12-BAA0FE08FE35}"/>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6ADBBA3-DF27-59EC-97EF-13D85DF9BA0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06DC85F-449C-12DD-7FE7-7908056D223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C6591BE-2906-6C05-5BDC-85CD54F2ED81}"/>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B2D46757-DA97-C694-F411-58B9E2B965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4" name="Rectangle 2">
            <a:extLst>
              <a:ext uri="{FF2B5EF4-FFF2-40B4-BE49-F238E27FC236}">
                <a16:creationId xmlns:a16="http://schemas.microsoft.com/office/drawing/2014/main" id="{B0045A43-757B-6A54-15E1-AFDE39DABBAA}"/>
              </a:ext>
            </a:extLst>
          </p:cNvPr>
          <p:cNvSpPr>
            <a:spLocks noChangeArrowheads="1"/>
          </p:cNvSpPr>
          <p:nvPr/>
        </p:nvSpPr>
        <p:spPr bwMode="auto">
          <a:xfrm>
            <a:off x="76368" y="1090668"/>
            <a:ext cx="8709012" cy="12767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Range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type="range"&gt;</a:t>
            </a:r>
            <a:r>
              <a:rPr kumimoji="0" lang="zh-CN" altLang="zh-CN" sz="1100" b="0" i="0" u="none" strike="noStrike" cap="none" normalizeH="0" baseline="0" dirty="0">
                <a:ln>
                  <a:noFill/>
                </a:ln>
                <a:solidFill>
                  <a:srgbClr val="000000"/>
                </a:solidFill>
                <a:effectLst/>
                <a:latin typeface="Verdana" panose="020B0604030504040204" pitchFamily="34" charset="0"/>
              </a:rPr>
              <a:t> defines a control for entering a number whose exact value is not important (like a slider control). Default range is 0 to 100. However, you can set restrictions on what numbers are accepted with the </a:t>
            </a:r>
            <a:r>
              <a:rPr kumimoji="0" lang="zh-CN" altLang="zh-CN" sz="1100" b="0" i="0" u="none" strike="noStrike" cap="none" normalizeH="0" baseline="0" dirty="0">
                <a:ln>
                  <a:noFill/>
                </a:ln>
                <a:solidFill>
                  <a:srgbClr val="DC143C"/>
                </a:solidFill>
                <a:effectLst/>
                <a:latin typeface="Consolas" panose="020B0609020204030204" pitchFamily="49" charset="0"/>
              </a:rPr>
              <a:t>min</a:t>
            </a:r>
            <a:r>
              <a:rPr kumimoji="0" lang="zh-CN" altLang="zh-CN" sz="1100" b="0" i="0" u="none" strike="noStrike" cap="none" normalizeH="0" baseline="0" dirty="0">
                <a:ln>
                  <a:noFill/>
                </a:ln>
                <a:solidFill>
                  <a:srgbClr val="000000"/>
                </a:solidFill>
                <a:effectLst/>
                <a:latin typeface="Verdana" panose="020B0604030504040204" pitchFamily="34" charset="0"/>
              </a:rPr>
              <a:t>, </a:t>
            </a:r>
            <a:r>
              <a:rPr kumimoji="0" lang="zh-CN" altLang="zh-CN" sz="1100" b="0" i="0" u="none" strike="noStrike" cap="none" normalizeH="0" baseline="0" dirty="0">
                <a:ln>
                  <a:noFill/>
                </a:ln>
                <a:solidFill>
                  <a:srgbClr val="DC143C"/>
                </a:solidFill>
                <a:effectLst/>
                <a:latin typeface="Consolas" panose="020B0609020204030204" pitchFamily="49" charset="0"/>
              </a:rPr>
              <a:t>max</a:t>
            </a:r>
            <a:r>
              <a:rPr kumimoji="0" lang="zh-CN" altLang="zh-CN" sz="1100" b="0" i="0" u="none" strike="noStrike" cap="none" normalizeH="0" baseline="0" dirty="0">
                <a:ln>
                  <a:noFill/>
                </a:ln>
                <a:solidFill>
                  <a:srgbClr val="000000"/>
                </a:solidFill>
                <a:effectLst/>
                <a:latin typeface="Verdana" panose="020B0604030504040204" pitchFamily="34" charset="0"/>
              </a:rPr>
              <a:t>, and </a:t>
            </a:r>
            <a:r>
              <a:rPr kumimoji="0" lang="zh-CN" altLang="zh-CN" sz="1100" b="0" i="0" u="none" strike="noStrike" cap="none" normalizeH="0" baseline="0" dirty="0">
                <a:ln>
                  <a:noFill/>
                </a:ln>
                <a:solidFill>
                  <a:srgbClr val="DC143C"/>
                </a:solidFill>
                <a:effectLst/>
                <a:latin typeface="Consolas" panose="020B0609020204030204" pitchFamily="49" charset="0"/>
              </a:rPr>
              <a:t>step</a:t>
            </a:r>
            <a:r>
              <a:rPr kumimoji="0" lang="zh-CN" altLang="zh-CN" sz="1100" b="0" i="0" u="none" strike="noStrike" cap="none" normalizeH="0" baseline="0" dirty="0">
                <a:ln>
                  <a:noFill/>
                </a:ln>
                <a:solidFill>
                  <a:srgbClr val="000000"/>
                </a:solidFill>
                <a:effectLst/>
                <a:latin typeface="Verdana" panose="020B0604030504040204" pitchFamily="34" charset="0"/>
              </a:rPr>
              <a:t> attributes: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27627D2A-7644-78E7-87D9-7666B734FEB6}"/>
              </a:ext>
            </a:extLst>
          </p:cNvPr>
          <p:cNvPicPr>
            <a:picLocks noChangeAspect="1"/>
          </p:cNvPicPr>
          <p:nvPr/>
        </p:nvPicPr>
        <p:blipFill>
          <a:blip r:embed="rId4"/>
          <a:stretch>
            <a:fillRect/>
          </a:stretch>
        </p:blipFill>
        <p:spPr>
          <a:xfrm>
            <a:off x="76368" y="2672831"/>
            <a:ext cx="8709012" cy="1288399"/>
          </a:xfrm>
          <a:prstGeom prst="rect">
            <a:avLst/>
          </a:prstGeom>
        </p:spPr>
      </p:pic>
      <p:sp>
        <p:nvSpPr>
          <p:cNvPr id="8" name="Rectangle 3">
            <a:extLst>
              <a:ext uri="{FF2B5EF4-FFF2-40B4-BE49-F238E27FC236}">
                <a16:creationId xmlns:a16="http://schemas.microsoft.com/office/drawing/2014/main" id="{0AA23BB7-4B9F-0582-B600-497B8B609F56}"/>
              </a:ext>
            </a:extLst>
          </p:cNvPr>
          <p:cNvSpPr>
            <a:spLocks noChangeArrowheads="1"/>
          </p:cNvSpPr>
          <p:nvPr/>
        </p:nvSpPr>
        <p:spPr bwMode="auto">
          <a:xfrm>
            <a:off x="138897" y="4046668"/>
            <a:ext cx="8709012"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Search</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type="search"&gt;</a:t>
            </a:r>
            <a:r>
              <a:rPr kumimoji="0" lang="zh-CN" altLang="zh-CN" sz="1100" b="0" i="0" u="none" strike="noStrike" cap="none" normalizeH="0" baseline="0" dirty="0">
                <a:ln>
                  <a:noFill/>
                </a:ln>
                <a:solidFill>
                  <a:srgbClr val="000000"/>
                </a:solidFill>
                <a:effectLst/>
                <a:latin typeface="Verdana" panose="020B0604030504040204" pitchFamily="34" charset="0"/>
              </a:rPr>
              <a:t> is used for search fields (a search field behaves like a regular text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937C6B6D-6938-4751-1D87-CF106B7A5AF1}"/>
              </a:ext>
            </a:extLst>
          </p:cNvPr>
          <p:cNvPicPr>
            <a:picLocks noChangeAspect="1"/>
          </p:cNvPicPr>
          <p:nvPr/>
        </p:nvPicPr>
        <p:blipFill>
          <a:blip r:embed="rId5"/>
          <a:stretch>
            <a:fillRect/>
          </a:stretch>
        </p:blipFill>
        <p:spPr>
          <a:xfrm>
            <a:off x="76368" y="5016545"/>
            <a:ext cx="8709012" cy="1307765"/>
          </a:xfrm>
          <a:prstGeom prst="rect">
            <a:avLst/>
          </a:prstGeom>
        </p:spPr>
      </p:pic>
    </p:spTree>
    <p:extLst>
      <p:ext uri="{BB962C8B-B14F-4D97-AF65-F5344CB8AC3E}">
        <p14:creationId xmlns:p14="http://schemas.microsoft.com/office/powerpoint/2010/main" val="7412465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51C3C-56A2-1C98-5C4F-7C20B506397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413023C-F188-D868-9073-398E5A01A98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90781075-18DE-DDBD-2D84-D366877174F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87E93F4F-1D12-7D6C-1684-7C38DEBA531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2BA7DF4-68D6-1002-F953-B9CC483356E6}"/>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71AFBC1-9D5B-7533-A6A7-35E5A53F3D9A}"/>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49E8F5F-1FD6-E90D-AC9F-161A0034C730}"/>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5E2E80E-BB48-E617-CF2E-3429FC607C4B}"/>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46791F7A-D415-D381-2E00-BA955F774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6E1E59EF-AF54-6D02-2270-94FBEA7CAE02}"/>
              </a:ext>
            </a:extLst>
          </p:cNvPr>
          <p:cNvSpPr>
            <a:spLocks noChangeArrowheads="1"/>
          </p:cNvSpPr>
          <p:nvPr/>
        </p:nvSpPr>
        <p:spPr bwMode="auto">
          <a:xfrm>
            <a:off x="226191" y="1009787"/>
            <a:ext cx="8621718"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Tel</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type="tel"&gt;</a:t>
            </a:r>
            <a:r>
              <a:rPr kumimoji="0" lang="zh-CN" altLang="zh-CN" sz="1100" b="0" i="0" u="none" strike="noStrike" cap="none" normalizeH="0" baseline="0" dirty="0">
                <a:ln>
                  <a:noFill/>
                </a:ln>
                <a:solidFill>
                  <a:srgbClr val="000000"/>
                </a:solidFill>
                <a:effectLst/>
                <a:latin typeface="Verdana" panose="020B0604030504040204" pitchFamily="34" charset="0"/>
              </a:rPr>
              <a:t> is used for input fields that should contain a telephone number.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3F315FF3-55CB-C4E6-1707-88E0A24F3437}"/>
              </a:ext>
            </a:extLst>
          </p:cNvPr>
          <p:cNvPicPr>
            <a:picLocks noChangeAspect="1"/>
          </p:cNvPicPr>
          <p:nvPr/>
        </p:nvPicPr>
        <p:blipFill>
          <a:blip r:embed="rId4"/>
          <a:stretch>
            <a:fillRect/>
          </a:stretch>
        </p:blipFill>
        <p:spPr>
          <a:xfrm>
            <a:off x="226191" y="2202273"/>
            <a:ext cx="8621718" cy="1271826"/>
          </a:xfrm>
          <a:prstGeom prst="rect">
            <a:avLst/>
          </a:prstGeom>
        </p:spPr>
      </p:pic>
      <p:sp>
        <p:nvSpPr>
          <p:cNvPr id="5" name="Rectangle 2">
            <a:extLst>
              <a:ext uri="{FF2B5EF4-FFF2-40B4-BE49-F238E27FC236}">
                <a16:creationId xmlns:a16="http://schemas.microsoft.com/office/drawing/2014/main" id="{A17C66D1-7E2C-016D-9E7B-64C6C7DD7689}"/>
              </a:ext>
            </a:extLst>
          </p:cNvPr>
          <p:cNvSpPr>
            <a:spLocks noChangeArrowheads="1"/>
          </p:cNvSpPr>
          <p:nvPr/>
        </p:nvSpPr>
        <p:spPr bwMode="auto">
          <a:xfrm>
            <a:off x="290300" y="3543097"/>
            <a:ext cx="8482247" cy="1158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Time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type="time"&gt;</a:t>
            </a:r>
            <a:r>
              <a:rPr kumimoji="0" lang="zh-CN" altLang="zh-CN" sz="1100" b="0" i="0" u="none" strike="noStrike" cap="none" normalizeH="0" baseline="0" dirty="0">
                <a:ln>
                  <a:noFill/>
                </a:ln>
                <a:solidFill>
                  <a:srgbClr val="000000"/>
                </a:solidFill>
                <a:effectLst/>
                <a:latin typeface="Verdana" panose="020B0604030504040204" pitchFamily="34" charset="0"/>
              </a:rPr>
              <a:t> allows the user to select a time (no time zone).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time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B133988E-8E52-A211-D8CE-DB5E841E4555}"/>
              </a:ext>
            </a:extLst>
          </p:cNvPr>
          <p:cNvPicPr>
            <a:picLocks noChangeAspect="1"/>
          </p:cNvPicPr>
          <p:nvPr/>
        </p:nvPicPr>
        <p:blipFill>
          <a:blip r:embed="rId5"/>
          <a:stretch>
            <a:fillRect/>
          </a:stretch>
        </p:blipFill>
        <p:spPr>
          <a:xfrm>
            <a:off x="226191" y="4949976"/>
            <a:ext cx="8088250" cy="1220868"/>
          </a:xfrm>
          <a:prstGeom prst="rect">
            <a:avLst/>
          </a:prstGeom>
        </p:spPr>
      </p:pic>
    </p:spTree>
    <p:extLst>
      <p:ext uri="{BB962C8B-B14F-4D97-AF65-F5344CB8AC3E}">
        <p14:creationId xmlns:p14="http://schemas.microsoft.com/office/powerpoint/2010/main" val="38573244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7EAC5-868B-DE64-97C9-915005725166}"/>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2336203A-D2AD-D7E8-1EA1-638E5BD4FBF5}"/>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5BF22575-0436-16EC-9708-9A43FA7B298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07ACA19A-CD2E-CC3E-5C07-BDFCE7DAB47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1242C7CC-3354-2AE1-B8C8-2788386F6E3A}"/>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D2CD846-9861-E4ED-AA9E-0C613BF805D6}"/>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6166077-BA76-6342-1E91-8AE0A032741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AF6C7EE-DCB1-CFA1-1698-FFBFE63A9C64}"/>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92CBB63E-7531-9C67-BA62-84F2C25E48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8E2330D3-7C2F-ECDF-B5EF-705A3F71A5B1}"/>
              </a:ext>
            </a:extLst>
          </p:cNvPr>
          <p:cNvSpPr>
            <a:spLocks noChangeArrowheads="1"/>
          </p:cNvSpPr>
          <p:nvPr/>
        </p:nvSpPr>
        <p:spPr bwMode="auto">
          <a:xfrm>
            <a:off x="175759" y="1032977"/>
            <a:ext cx="8083658" cy="15063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&lt;input&gt; Element</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HTML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 is the most used form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An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 can be displayed in many ways, depending on the </a:t>
            </a:r>
            <a:r>
              <a:rPr kumimoji="0" lang="zh-CN" altLang="zh-CN" sz="1100" b="0" i="0" u="none" strike="noStrike" cap="none" normalizeH="0" baseline="0" dirty="0">
                <a:ln>
                  <a:noFill/>
                </a:ln>
                <a:solidFill>
                  <a:srgbClr val="DC143C"/>
                </a:solidFill>
                <a:effectLst/>
                <a:latin typeface="Consolas" panose="020B0609020204030204" pitchFamily="49" charset="0"/>
              </a:rPr>
              <a:t>type</a:t>
            </a:r>
            <a:r>
              <a:rPr kumimoji="0" lang="zh-CN" altLang="zh-CN" sz="1100" b="0" i="0" u="none" strike="noStrike" cap="none" normalizeH="0" baseline="0" dirty="0">
                <a:ln>
                  <a:noFill/>
                </a:ln>
                <a:solidFill>
                  <a:srgbClr val="000000"/>
                </a:solidFill>
                <a:effectLst/>
                <a:latin typeface="Verdana" panose="020B0604030504040204" pitchFamily="34" charset="0"/>
              </a:rPr>
              <a:t> attribute.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Here are some examples: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5019015F-D91E-CC18-28BB-CB233591B5DF}"/>
              </a:ext>
            </a:extLst>
          </p:cNvPr>
          <p:cNvGraphicFramePr>
            <a:graphicFrameLocks noGrp="1"/>
          </p:cNvGraphicFramePr>
          <p:nvPr>
            <p:extLst>
              <p:ext uri="{D42A27DB-BD31-4B8C-83A1-F6EECF244321}">
                <p14:modId xmlns:p14="http://schemas.microsoft.com/office/powerpoint/2010/main" val="868639785"/>
              </p:ext>
            </p:extLst>
          </p:nvPr>
        </p:nvGraphicFramePr>
        <p:xfrm>
          <a:off x="175759" y="2680254"/>
          <a:ext cx="7886700" cy="1763532"/>
        </p:xfrm>
        <a:graphic>
          <a:graphicData uri="http://schemas.openxmlformats.org/drawingml/2006/table">
            <a:tbl>
              <a:tblPr/>
              <a:tblGrid>
                <a:gridCol w="2179815">
                  <a:extLst>
                    <a:ext uri="{9D8B030D-6E8A-4147-A177-3AD203B41FA5}">
                      <a16:colId xmlns:a16="http://schemas.microsoft.com/office/drawing/2014/main" val="1462778032"/>
                    </a:ext>
                  </a:extLst>
                </a:gridCol>
                <a:gridCol w="5706885">
                  <a:extLst>
                    <a:ext uri="{9D8B030D-6E8A-4147-A177-3AD203B41FA5}">
                      <a16:colId xmlns:a16="http://schemas.microsoft.com/office/drawing/2014/main" val="4088332082"/>
                    </a:ext>
                  </a:extLst>
                </a:gridCol>
              </a:tblGrid>
              <a:tr h="265478">
                <a:tc>
                  <a:txBody>
                    <a:bodyPr/>
                    <a:lstStyle/>
                    <a:p>
                      <a:pPr algn="l" fontAlgn="t"/>
                      <a:r>
                        <a:rPr lang="en-US" sz="1100">
                          <a:effectLst/>
                        </a:rPr>
                        <a:t>Type</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dirty="0">
                          <a:effectLst/>
                        </a:rPr>
                        <a:t>Description</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07280658"/>
                  </a:ext>
                </a:extLst>
              </a:tr>
              <a:tr h="265478">
                <a:tc>
                  <a:txBody>
                    <a:bodyPr/>
                    <a:lstStyle/>
                    <a:p>
                      <a:pPr algn="l" fontAlgn="t"/>
                      <a:r>
                        <a:rPr lang="en-US" sz="1100">
                          <a:effectLst/>
                        </a:rPr>
                        <a:t>&lt;input type="text"&gt;</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dirty="0">
                          <a:effectLst/>
                        </a:rPr>
                        <a:t>Displays a single-line text input field</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83954900"/>
                  </a:ext>
                </a:extLst>
              </a:tr>
              <a:tr h="265478">
                <a:tc>
                  <a:txBody>
                    <a:bodyPr/>
                    <a:lstStyle/>
                    <a:p>
                      <a:pPr algn="l" fontAlgn="t"/>
                      <a:r>
                        <a:rPr lang="en-US" sz="1100">
                          <a:effectLst/>
                        </a:rPr>
                        <a:t>&lt;input type="radio"&gt;</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dirty="0">
                          <a:effectLst/>
                        </a:rPr>
                        <a:t>Displays a radio button (for selecting one of many choices)</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5636630"/>
                  </a:ext>
                </a:extLst>
              </a:tr>
              <a:tr h="436142">
                <a:tc>
                  <a:txBody>
                    <a:bodyPr/>
                    <a:lstStyle/>
                    <a:p>
                      <a:pPr algn="l" fontAlgn="t"/>
                      <a:r>
                        <a:rPr lang="en-US" sz="1100">
                          <a:effectLst/>
                        </a:rPr>
                        <a:t>&lt;input type="checkbox"&gt;</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dirty="0">
                          <a:effectLst/>
                        </a:rPr>
                        <a:t>Displays a checkbox (for selecting zero or more of many choices)</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91031423"/>
                  </a:ext>
                </a:extLst>
              </a:tr>
              <a:tr h="265478">
                <a:tc>
                  <a:txBody>
                    <a:bodyPr/>
                    <a:lstStyle/>
                    <a:p>
                      <a:pPr algn="l" fontAlgn="t"/>
                      <a:r>
                        <a:rPr lang="en-US" sz="1100">
                          <a:effectLst/>
                        </a:rPr>
                        <a:t>&lt;input type="submit"&gt;</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Displays a submit button (for submitting the form)</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41069890"/>
                  </a:ext>
                </a:extLst>
              </a:tr>
              <a:tr h="265478">
                <a:tc>
                  <a:txBody>
                    <a:bodyPr/>
                    <a:lstStyle/>
                    <a:p>
                      <a:pPr algn="l" fontAlgn="t"/>
                      <a:r>
                        <a:rPr lang="en-US" sz="1100">
                          <a:effectLst/>
                        </a:rPr>
                        <a:t>&lt;input type="button"&gt;</a:t>
                      </a:r>
                    </a:p>
                  </a:txBody>
                  <a:tcPr marL="94813"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100" dirty="0">
                          <a:effectLst/>
                        </a:rPr>
                        <a:t>Displays a clickable button</a:t>
                      </a:r>
                    </a:p>
                  </a:txBody>
                  <a:tcPr marL="47407" marR="47407" marT="47407" marB="474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72789496"/>
                  </a:ext>
                </a:extLst>
              </a:tr>
            </a:tbl>
          </a:graphicData>
        </a:graphic>
      </p:graphicFrame>
    </p:spTree>
    <p:extLst>
      <p:ext uri="{BB962C8B-B14F-4D97-AF65-F5344CB8AC3E}">
        <p14:creationId xmlns:p14="http://schemas.microsoft.com/office/powerpoint/2010/main" val="41482133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8E2DC-7DF1-F0AD-49F5-7B936BAE8C5C}"/>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59809800-8439-0955-0F4A-ED20EE64C56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AC8A974F-3A0B-02C5-A353-A5FC59C8E594}"/>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Types</a:t>
            </a:r>
          </a:p>
        </p:txBody>
      </p:sp>
      <p:grpSp>
        <p:nvGrpSpPr>
          <p:cNvPr id="10" name="组合 9">
            <a:extLst>
              <a:ext uri="{FF2B5EF4-FFF2-40B4-BE49-F238E27FC236}">
                <a16:creationId xmlns:a16="http://schemas.microsoft.com/office/drawing/2014/main" id="{08EDA92F-B17B-2A7F-9A77-F8DE696ACCE3}"/>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8AAB3951-955C-7975-BB67-65043FA55DB8}"/>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BCC2BD1-FEE4-143F-84B1-27F0D79F0E07}"/>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279B3B3-E292-1655-CABD-278B2B4A34D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E65965-E637-8E23-B0E8-162A9A9E6019}"/>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1A3E388A-321B-90E7-9CF4-69065CEC2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7E04B804-4439-F8CD-0A5D-C2DB9158CFB7}"/>
              </a:ext>
            </a:extLst>
          </p:cNvPr>
          <p:cNvSpPr>
            <a:spLocks noChangeArrowheads="1"/>
          </p:cNvSpPr>
          <p:nvPr/>
        </p:nvSpPr>
        <p:spPr bwMode="auto">
          <a:xfrm>
            <a:off x="76368" y="1066622"/>
            <a:ext cx="8709012" cy="1158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Url</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type="url"&gt;</a:t>
            </a:r>
            <a:r>
              <a:rPr kumimoji="0" lang="zh-CN" altLang="zh-CN" sz="1100" b="0" i="0" u="none" strike="noStrike" cap="none" normalizeH="0" baseline="0" dirty="0">
                <a:ln>
                  <a:noFill/>
                </a:ln>
                <a:solidFill>
                  <a:srgbClr val="000000"/>
                </a:solidFill>
                <a:effectLst/>
                <a:latin typeface="Verdana" panose="020B0604030504040204" pitchFamily="34" charset="0"/>
              </a:rPr>
              <a:t> is used for input fields that should contain a URL address.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the url field can be automatically validated when submitted.</a:t>
            </a:r>
            <a:endParaRPr kumimoji="0" lang="zh-CN" altLang="zh-CN" sz="600" b="0" i="0" u="none" strike="noStrike" cap="none" normalizeH="0" baseline="0" dirty="0">
              <a:ln>
                <a:noFill/>
              </a:ln>
              <a:solidFill>
                <a:schemeClr val="tx1"/>
              </a:solidFill>
              <a:effectLst/>
            </a:endParaRPr>
          </a:p>
        </p:txBody>
      </p:sp>
      <p:pic>
        <p:nvPicPr>
          <p:cNvPr id="4" name="图片 3">
            <a:extLst>
              <a:ext uri="{FF2B5EF4-FFF2-40B4-BE49-F238E27FC236}">
                <a16:creationId xmlns:a16="http://schemas.microsoft.com/office/drawing/2014/main" id="{7E7A7567-B286-F4ED-795B-6D18E968A0EE}"/>
              </a:ext>
            </a:extLst>
          </p:cNvPr>
          <p:cNvPicPr>
            <a:picLocks noChangeAspect="1"/>
          </p:cNvPicPr>
          <p:nvPr/>
        </p:nvPicPr>
        <p:blipFill>
          <a:blip r:embed="rId4"/>
          <a:stretch>
            <a:fillRect/>
          </a:stretch>
        </p:blipFill>
        <p:spPr>
          <a:xfrm>
            <a:off x="71406" y="2401474"/>
            <a:ext cx="8776503" cy="1348585"/>
          </a:xfrm>
          <a:prstGeom prst="rect">
            <a:avLst/>
          </a:prstGeom>
        </p:spPr>
      </p:pic>
      <p:sp>
        <p:nvSpPr>
          <p:cNvPr id="5" name="Rectangle 2">
            <a:extLst>
              <a:ext uri="{FF2B5EF4-FFF2-40B4-BE49-F238E27FC236}">
                <a16:creationId xmlns:a16="http://schemas.microsoft.com/office/drawing/2014/main" id="{6900E5E6-C025-8617-6C95-63A5CD960109}"/>
              </a:ext>
            </a:extLst>
          </p:cNvPr>
          <p:cNvSpPr>
            <a:spLocks noChangeArrowheads="1"/>
          </p:cNvSpPr>
          <p:nvPr/>
        </p:nvSpPr>
        <p:spPr bwMode="auto">
          <a:xfrm>
            <a:off x="71406" y="3677854"/>
            <a:ext cx="8921364" cy="1158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 Week</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type="week"&gt;</a:t>
            </a:r>
            <a:r>
              <a:rPr kumimoji="0" lang="zh-CN" altLang="zh-CN" sz="1100" b="0" i="0" u="none" strike="noStrike" cap="none" normalizeH="0" baseline="0" dirty="0">
                <a:ln>
                  <a:noFill/>
                </a:ln>
                <a:solidFill>
                  <a:srgbClr val="000000"/>
                </a:solidFill>
                <a:effectLst/>
                <a:latin typeface="Verdana" panose="020B0604030504040204" pitchFamily="34" charset="0"/>
              </a:rPr>
              <a:t> allows the user to select a week and year.</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Depending on browser support, a date picker can show up in the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C4CD4CD8-0F76-5193-6605-E7ED037EF02B}"/>
              </a:ext>
            </a:extLst>
          </p:cNvPr>
          <p:cNvPicPr>
            <a:picLocks noChangeAspect="1"/>
          </p:cNvPicPr>
          <p:nvPr/>
        </p:nvPicPr>
        <p:blipFill>
          <a:blip r:embed="rId5"/>
          <a:stretch>
            <a:fillRect/>
          </a:stretch>
        </p:blipFill>
        <p:spPr>
          <a:xfrm>
            <a:off x="71406" y="4872417"/>
            <a:ext cx="8816146" cy="1302631"/>
          </a:xfrm>
          <a:prstGeom prst="rect">
            <a:avLst/>
          </a:prstGeom>
        </p:spPr>
      </p:pic>
    </p:spTree>
    <p:extLst>
      <p:ext uri="{BB962C8B-B14F-4D97-AF65-F5344CB8AC3E}">
        <p14:creationId xmlns:p14="http://schemas.microsoft.com/office/powerpoint/2010/main" val="1558034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72A6F-5A62-BD14-72A8-D58F2A633498}"/>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D2AC7DB4-DAC2-1EF0-FF1F-899D5980282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161DEE57-8D2A-8ABA-D7FA-F0ADF95BC988}"/>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E380D768-8A73-7FF1-4245-D1E3E6B5CC8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6BAC4170-4874-9F09-BBF6-DF173025C5F3}"/>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5451D57-2F36-7BD1-0A77-4ADE037DE557}"/>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A75CDC-2DBF-B434-377C-41D18AF113D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BC9B778-AA75-3413-80FB-810107B903F4}"/>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2D4053CB-409B-291B-16AD-B013EB1725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ED3BD648-8BF5-8C34-E0CB-57AF31055277}"/>
              </a:ext>
            </a:extLst>
          </p:cNvPr>
          <p:cNvSpPr>
            <a:spLocks noChangeArrowheads="1"/>
          </p:cNvSpPr>
          <p:nvPr/>
        </p:nvSpPr>
        <p:spPr bwMode="auto">
          <a:xfrm>
            <a:off x="180311" y="1021419"/>
            <a:ext cx="8846903" cy="4410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26960" rIns="-76176"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This chapter describes the different attributes for the HTML </a:t>
            </a:r>
            <a:r>
              <a:rPr kumimoji="0" lang="zh-CN" altLang="zh-CN" sz="1200" b="0" i="0" u="none" strike="noStrike" cap="none" normalizeH="0" baseline="0" dirty="0">
                <a:ln>
                  <a:noFill/>
                </a:ln>
                <a:solidFill>
                  <a:srgbClr val="DC143C"/>
                </a:solidFill>
                <a:effectLst/>
                <a:latin typeface="Consolas" panose="020B0609020204030204" pitchFamily="49" charset="0"/>
              </a:rPr>
              <a:t>&lt;input&gt;</a:t>
            </a:r>
            <a:r>
              <a:rPr kumimoji="0" lang="zh-CN" altLang="zh-CN" sz="12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E7D6B05-36E4-0D2E-D7B4-963D095072C6}"/>
              </a:ext>
            </a:extLst>
          </p:cNvPr>
          <p:cNvSpPr>
            <a:spLocks noChangeArrowheads="1"/>
          </p:cNvSpPr>
          <p:nvPr/>
        </p:nvSpPr>
        <p:spPr bwMode="auto">
          <a:xfrm>
            <a:off x="148547" y="1546150"/>
            <a:ext cx="8846903"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49DA8654-7EF6-6902-E5E6-211F48A8BC1A}"/>
              </a:ext>
            </a:extLst>
          </p:cNvPr>
          <p:cNvSpPr>
            <a:spLocks noChangeArrowheads="1"/>
          </p:cNvSpPr>
          <p:nvPr/>
        </p:nvSpPr>
        <p:spPr bwMode="auto">
          <a:xfrm>
            <a:off x="148547" y="1595325"/>
            <a:ext cx="8846903"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value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value</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an initial value for an input field: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9F0DE36C-F468-2A78-420E-338D72CD1552}"/>
              </a:ext>
            </a:extLst>
          </p:cNvPr>
          <p:cNvPicPr>
            <a:picLocks noChangeAspect="1"/>
          </p:cNvPicPr>
          <p:nvPr/>
        </p:nvPicPr>
        <p:blipFill>
          <a:blip r:embed="rId4"/>
          <a:stretch>
            <a:fillRect/>
          </a:stretch>
        </p:blipFill>
        <p:spPr>
          <a:xfrm>
            <a:off x="31762" y="2587880"/>
            <a:ext cx="8963688" cy="1910413"/>
          </a:xfrm>
          <a:prstGeom prst="rect">
            <a:avLst/>
          </a:prstGeom>
        </p:spPr>
      </p:pic>
    </p:spTree>
    <p:extLst>
      <p:ext uri="{BB962C8B-B14F-4D97-AF65-F5344CB8AC3E}">
        <p14:creationId xmlns:p14="http://schemas.microsoft.com/office/powerpoint/2010/main" val="39603887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6488E-7632-2948-D900-E22EF40EFDE3}"/>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22216043-1EA8-0106-3B48-7F00822DD85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74454A50-0B13-FCAF-78AA-7457AA4DE4CD}"/>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1618124C-E5F3-560E-283F-8C944F4CBA7C}"/>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A3BCA50-18AF-F747-70B8-6A20E7F66FD6}"/>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6C0ED4A-57BB-6883-D199-9497D4D81224}"/>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F47E977-9A16-D142-757A-FAD11CD66C4B}"/>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D64B91D-2321-FAAD-943F-19CDCF89D39B}"/>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0EDEE307-71DB-8812-6219-986FD1EB8A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79330DA2-E780-E9A0-64F0-922DEA349957}"/>
              </a:ext>
            </a:extLst>
          </p:cNvPr>
          <p:cNvSpPr>
            <a:spLocks noChangeArrowheads="1"/>
          </p:cNvSpPr>
          <p:nvPr/>
        </p:nvSpPr>
        <p:spPr bwMode="auto">
          <a:xfrm>
            <a:off x="76368" y="1012956"/>
            <a:ext cx="8921364" cy="14120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readonly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readonly</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that an input field is read-only.</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A read-only input field cannot be modified (however, a user can tab to it, highlight it, and copy the text from it).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value of a read-only input field will be sent when submitting the form!</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2EA23A5-4BAC-8618-EC58-C9B2043A40C4}"/>
              </a:ext>
            </a:extLst>
          </p:cNvPr>
          <p:cNvPicPr>
            <a:picLocks noChangeAspect="1"/>
          </p:cNvPicPr>
          <p:nvPr/>
        </p:nvPicPr>
        <p:blipFill>
          <a:blip r:embed="rId4"/>
          <a:stretch>
            <a:fillRect/>
          </a:stretch>
        </p:blipFill>
        <p:spPr>
          <a:xfrm>
            <a:off x="76368" y="2649254"/>
            <a:ext cx="8771541" cy="1905002"/>
          </a:xfrm>
          <a:prstGeom prst="rect">
            <a:avLst/>
          </a:prstGeom>
        </p:spPr>
      </p:pic>
    </p:spTree>
    <p:extLst>
      <p:ext uri="{BB962C8B-B14F-4D97-AF65-F5344CB8AC3E}">
        <p14:creationId xmlns:p14="http://schemas.microsoft.com/office/powerpoint/2010/main" val="279100029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16F6B-BAF8-1D59-1EEC-0BAAA1787AC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D5A3B5D-E932-EF7D-7CAF-2DE6808F343B}"/>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823970C8-B459-A168-A6E1-F08F5F1607D3}"/>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03966115-6A08-AA0B-0700-9556B7BF1C32}"/>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FAA75EB4-C7AB-3E2A-8949-C11335C2208F}"/>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5666898-4333-E3E6-7199-AC6FFA8F4130}"/>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55BDDF1-0F40-6E68-2BFD-277E1A84B1D0}"/>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65EBAF-6C54-9A3B-938C-8EA4B87C74EC}"/>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03690FAA-613B-2647-E768-DB9B024F6B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82BE9BEC-E443-3B1B-BF5D-A58CF0B97476}"/>
              </a:ext>
            </a:extLst>
          </p:cNvPr>
          <p:cNvSpPr>
            <a:spLocks noChangeArrowheads="1"/>
          </p:cNvSpPr>
          <p:nvPr/>
        </p:nvSpPr>
        <p:spPr bwMode="auto">
          <a:xfrm>
            <a:off x="76368" y="1021419"/>
            <a:ext cx="8709012" cy="14120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disabled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disabled</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that an input field should be disabled.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A disabled input field is unusable and un-clickable.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value of a disabled input field will not be sent when submitting the form!</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07208931-F00D-C707-330D-ED47DACBF9DE}"/>
              </a:ext>
            </a:extLst>
          </p:cNvPr>
          <p:cNvPicPr>
            <a:picLocks noChangeAspect="1"/>
          </p:cNvPicPr>
          <p:nvPr/>
        </p:nvPicPr>
        <p:blipFill>
          <a:blip r:embed="rId4"/>
          <a:stretch>
            <a:fillRect/>
          </a:stretch>
        </p:blipFill>
        <p:spPr>
          <a:xfrm>
            <a:off x="45103" y="2476073"/>
            <a:ext cx="8771541" cy="1948432"/>
          </a:xfrm>
          <a:prstGeom prst="rect">
            <a:avLst/>
          </a:prstGeom>
        </p:spPr>
      </p:pic>
    </p:spTree>
    <p:extLst>
      <p:ext uri="{BB962C8B-B14F-4D97-AF65-F5344CB8AC3E}">
        <p14:creationId xmlns:p14="http://schemas.microsoft.com/office/powerpoint/2010/main" val="30037440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0B6D-F1CF-647D-96BD-9980DCAC5996}"/>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9DDD9239-697D-E5DA-9DA0-0D5FCA9D6E2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F5906D4F-3837-A424-A60D-4605AFE7107B}"/>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5066CCAB-825F-306D-D8D3-B185A86A6139}"/>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BFF97B9-0B11-6B6E-5F8E-945CBDDD3149}"/>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3F4ED4E-DC92-D63E-1ACA-21FE037E639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A426555-666B-E392-1945-48FCA003F709}"/>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099DEDD-57BF-B0C5-94C1-8D4578920E4B}"/>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B70F6C82-3FE0-5CFF-B376-6D61C150E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C5DA5E8D-8276-13AA-0FA3-D1CB853FC662}"/>
              </a:ext>
            </a:extLst>
          </p:cNvPr>
          <p:cNvSpPr>
            <a:spLocks noChangeArrowheads="1"/>
          </p:cNvSpPr>
          <p:nvPr/>
        </p:nvSpPr>
        <p:spPr bwMode="auto">
          <a:xfrm>
            <a:off x="186229" y="1170103"/>
            <a:ext cx="8771541" cy="12767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size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size</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visible width, in characters, of an input field.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default value for </a:t>
            </a:r>
            <a:r>
              <a:rPr kumimoji="0" lang="zh-CN" altLang="zh-CN" sz="1100" b="0" i="0" u="none" strike="noStrike" cap="none" normalizeH="0" baseline="0" dirty="0">
                <a:ln>
                  <a:noFill/>
                </a:ln>
                <a:solidFill>
                  <a:srgbClr val="DC143C"/>
                </a:solidFill>
                <a:effectLst/>
                <a:latin typeface="Consolas" panose="020B0609020204030204" pitchFamily="49" charset="0"/>
              </a:rPr>
              <a:t>size</a:t>
            </a:r>
            <a:r>
              <a:rPr kumimoji="0" lang="zh-CN" altLang="zh-CN" sz="1100" b="0" i="0" u="none" strike="noStrike" cap="none" normalizeH="0" baseline="0" dirty="0">
                <a:ln>
                  <a:noFill/>
                </a:ln>
                <a:solidFill>
                  <a:srgbClr val="000000"/>
                </a:solidFill>
                <a:effectLst/>
                <a:latin typeface="Verdana" panose="020B0604030504040204" pitchFamily="34" charset="0"/>
              </a:rPr>
              <a:t> is 20.</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Note:</a:t>
            </a:r>
            <a:r>
              <a:rPr kumimoji="0" lang="zh-CN" altLang="zh-CN" sz="1100" b="0" i="0" u="none" strike="noStrike" cap="none" normalizeH="0" baseline="0" dirty="0">
                <a:ln>
                  <a:noFill/>
                </a:ln>
                <a:solidFill>
                  <a:srgbClr val="000000"/>
                </a:solidFill>
                <a:effectLst/>
                <a:latin typeface="Verdana" panose="020B0604030504040204" pitchFamily="34" charset="0"/>
              </a:rPr>
              <a:t> The </a:t>
            </a:r>
            <a:r>
              <a:rPr kumimoji="0" lang="zh-CN" altLang="zh-CN" sz="1100" b="0" i="0" u="none" strike="noStrike" cap="none" normalizeH="0" baseline="0" dirty="0">
                <a:ln>
                  <a:noFill/>
                </a:ln>
                <a:solidFill>
                  <a:srgbClr val="DC143C"/>
                </a:solidFill>
                <a:effectLst/>
                <a:latin typeface="Consolas" panose="020B0609020204030204" pitchFamily="49" charset="0"/>
              </a:rPr>
              <a:t>size</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text, search, tel, url, email, and password.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90A5E555-BDBA-30EB-7A68-C1532C0B1369}"/>
              </a:ext>
            </a:extLst>
          </p:cNvPr>
          <p:cNvPicPr>
            <a:picLocks noChangeAspect="1"/>
          </p:cNvPicPr>
          <p:nvPr/>
        </p:nvPicPr>
        <p:blipFill>
          <a:blip r:embed="rId4"/>
          <a:stretch>
            <a:fillRect/>
          </a:stretch>
        </p:blipFill>
        <p:spPr>
          <a:xfrm>
            <a:off x="76368" y="2724956"/>
            <a:ext cx="9144000" cy="1955180"/>
          </a:xfrm>
          <a:prstGeom prst="rect">
            <a:avLst/>
          </a:prstGeom>
        </p:spPr>
      </p:pic>
    </p:spTree>
    <p:extLst>
      <p:ext uri="{BB962C8B-B14F-4D97-AF65-F5344CB8AC3E}">
        <p14:creationId xmlns:p14="http://schemas.microsoft.com/office/powerpoint/2010/main" val="21330594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EB9B4-2CA7-4BE2-1F13-7D190F51C97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E421E6D6-2BC5-BD86-A3E8-8194E51651F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F83DA236-4FA3-0B9E-97E2-2B0CB3D5DDD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B7DBADA4-BFF8-A877-ABB5-9B5BAA48183B}"/>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96734489-B5D9-FADC-A2F9-6F77728346C5}"/>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595AA43-32A8-E4BB-844F-789E55901F8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1A4AB99-6F6C-40DF-A51E-752CF9D4EE1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7A9390C-8E3D-A9EB-8053-D2D479DFCC1C}"/>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3A9421F-B9AC-DCA4-8EA8-FDB121A60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4D87C4BC-D30A-9F60-A4F4-AA4DFFFB3D2C}"/>
              </a:ext>
            </a:extLst>
          </p:cNvPr>
          <p:cNvSpPr>
            <a:spLocks noChangeArrowheads="1"/>
          </p:cNvSpPr>
          <p:nvPr/>
        </p:nvSpPr>
        <p:spPr bwMode="auto">
          <a:xfrm>
            <a:off x="195690" y="1351244"/>
            <a:ext cx="8816146" cy="1022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maxlength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maxlength</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maximum number of characters allowed in an input field.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Note:</a:t>
            </a:r>
            <a:r>
              <a:rPr kumimoji="0" lang="zh-CN" altLang="zh-CN" sz="1100" b="0" i="0" u="none" strike="noStrike" cap="none" normalizeH="0" baseline="0" dirty="0">
                <a:ln>
                  <a:noFill/>
                </a:ln>
                <a:solidFill>
                  <a:srgbClr val="000000"/>
                </a:solidFill>
                <a:effectLst/>
                <a:latin typeface="Verdana" panose="020B0604030504040204" pitchFamily="34" charset="0"/>
              </a:rPr>
              <a:t> When a </a:t>
            </a:r>
            <a:r>
              <a:rPr kumimoji="0" lang="zh-CN" altLang="zh-CN" sz="1100" b="0" i="0" u="none" strike="noStrike" cap="none" normalizeH="0" baseline="0" dirty="0">
                <a:ln>
                  <a:noFill/>
                </a:ln>
                <a:solidFill>
                  <a:srgbClr val="DC143C"/>
                </a:solidFill>
                <a:effectLst/>
                <a:latin typeface="Consolas" panose="020B0609020204030204" pitchFamily="49" charset="0"/>
              </a:rPr>
              <a:t>maxlength</a:t>
            </a:r>
            <a:r>
              <a:rPr kumimoji="0" lang="zh-CN" altLang="zh-CN" sz="1100" b="0" i="0" u="none" strike="noStrike" cap="none" normalizeH="0" baseline="0" dirty="0">
                <a:ln>
                  <a:noFill/>
                </a:ln>
                <a:solidFill>
                  <a:srgbClr val="000000"/>
                </a:solidFill>
                <a:effectLst/>
                <a:latin typeface="Verdana" panose="020B0604030504040204" pitchFamily="34" charset="0"/>
              </a:rPr>
              <a:t> is set, the input field will not accept more than the specified number of characters.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BA9FA5B9-18C5-1DE1-83C6-3E065506704A}"/>
              </a:ext>
            </a:extLst>
          </p:cNvPr>
          <p:cNvPicPr>
            <a:picLocks noChangeAspect="1"/>
          </p:cNvPicPr>
          <p:nvPr/>
        </p:nvPicPr>
        <p:blipFill>
          <a:blip r:embed="rId4"/>
          <a:stretch>
            <a:fillRect/>
          </a:stretch>
        </p:blipFill>
        <p:spPr>
          <a:xfrm>
            <a:off x="195690" y="2687405"/>
            <a:ext cx="8715745" cy="1874734"/>
          </a:xfrm>
          <a:prstGeom prst="rect">
            <a:avLst/>
          </a:prstGeom>
        </p:spPr>
      </p:pic>
    </p:spTree>
    <p:extLst>
      <p:ext uri="{BB962C8B-B14F-4D97-AF65-F5344CB8AC3E}">
        <p14:creationId xmlns:p14="http://schemas.microsoft.com/office/powerpoint/2010/main" val="31234531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E9DB1-7026-EDAA-AE24-E93045BFF0E2}"/>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4E467FAA-363D-422A-BD97-17614687755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431A0AEF-1B62-4DF7-A371-F2F35A35FE45}"/>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C0BCF757-4E16-5D47-1B7F-C71028BFAB43}"/>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6BF55417-11B4-DA6C-167C-EF2C1A255A48}"/>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DA06538-7D63-3F8E-73FC-E1CFC16F804B}"/>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D8F19A6-D58A-F2AD-7949-B47E24DF1D13}"/>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29A2476-6FF7-8A9F-3B9B-1882B8FC7F01}"/>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09026A84-49EE-BAC4-0AA0-6658F613EE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06D9D146-301E-28B6-396C-0BEBDDDD7B02}"/>
              </a:ext>
            </a:extLst>
          </p:cNvPr>
          <p:cNvSpPr>
            <a:spLocks noChangeArrowheads="1"/>
          </p:cNvSpPr>
          <p:nvPr/>
        </p:nvSpPr>
        <p:spPr bwMode="auto">
          <a:xfrm>
            <a:off x="150829" y="1185872"/>
            <a:ext cx="8776355" cy="1022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multiple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multiple</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that the user is allowed to enter more than one value in an input field.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multiple</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email, and file.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9955EB2-B9B7-45D5-73EC-971545F62EC4}"/>
              </a:ext>
            </a:extLst>
          </p:cNvPr>
          <p:cNvPicPr>
            <a:picLocks noChangeAspect="1"/>
          </p:cNvPicPr>
          <p:nvPr/>
        </p:nvPicPr>
        <p:blipFill>
          <a:blip r:embed="rId4"/>
          <a:stretch>
            <a:fillRect/>
          </a:stretch>
        </p:blipFill>
        <p:spPr>
          <a:xfrm>
            <a:off x="150829" y="2322191"/>
            <a:ext cx="8634551" cy="1534411"/>
          </a:xfrm>
          <a:prstGeom prst="rect">
            <a:avLst/>
          </a:prstGeom>
        </p:spPr>
      </p:pic>
    </p:spTree>
    <p:extLst>
      <p:ext uri="{BB962C8B-B14F-4D97-AF65-F5344CB8AC3E}">
        <p14:creationId xmlns:p14="http://schemas.microsoft.com/office/powerpoint/2010/main" val="364823151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6236-C862-F893-7DE3-638D70C78124}"/>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0D2C7B1D-BF37-3BF4-2A98-A246A028604B}"/>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294C267D-0CD9-D149-4474-8B7149CD22C9}"/>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CFBD6F7B-F787-6D9E-18DF-24121B12AFC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3902C3A6-28C9-931F-EFD7-FDFE848C2C2F}"/>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268C7EA-FE79-FD49-8226-9E9E0059635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9C5CD2B-DF44-6CA6-9955-195405440840}"/>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5E09B71-7B0E-560F-4C32-BB1B7DF5E21B}"/>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5C2C757C-6E12-F30D-9054-2CE9D57D2D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6" name="Rectangle 2">
            <a:extLst>
              <a:ext uri="{FF2B5EF4-FFF2-40B4-BE49-F238E27FC236}">
                <a16:creationId xmlns:a16="http://schemas.microsoft.com/office/drawing/2014/main" id="{54404976-E4BA-BB3D-6654-9EA02360DE2D}"/>
              </a:ext>
            </a:extLst>
          </p:cNvPr>
          <p:cNvSpPr>
            <a:spLocks noChangeArrowheads="1"/>
          </p:cNvSpPr>
          <p:nvPr/>
        </p:nvSpPr>
        <p:spPr bwMode="auto">
          <a:xfrm>
            <a:off x="286487" y="1126190"/>
            <a:ext cx="8634551" cy="1527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pattern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pattern</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a regular expression that the input field's value is checked against, when the form is submitted.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pattern</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text, date, search, url, tel, email, and password.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Tip:</a:t>
            </a:r>
            <a:r>
              <a:rPr kumimoji="0" lang="zh-CN" altLang="zh-CN" sz="1100" b="0" i="0" u="none" strike="noStrike" cap="none" normalizeH="0" baseline="0" dirty="0">
                <a:ln>
                  <a:noFill/>
                </a:ln>
                <a:solidFill>
                  <a:srgbClr val="000000"/>
                </a:solidFill>
                <a:effectLst/>
                <a:latin typeface="Verdana" panose="020B0604030504040204" pitchFamily="34" charset="0"/>
              </a:rPr>
              <a:t> Use the global title attribute to describe the pattern to help the user.</a:t>
            </a:r>
            <a:endParaRPr kumimoji="0" lang="zh-CN" altLang="zh-CN" sz="600" b="0" i="0" u="none" strike="noStrike" cap="none" normalizeH="0" baseline="0" dirty="0">
              <a:ln>
                <a:noFill/>
              </a:ln>
              <a:solidFill>
                <a:schemeClr val="tx1"/>
              </a:solidFill>
              <a:effectLst/>
            </a:endParaRPr>
          </a:p>
        </p:txBody>
      </p:sp>
      <p:pic>
        <p:nvPicPr>
          <p:cNvPr id="8" name="图片 7">
            <a:extLst>
              <a:ext uri="{FF2B5EF4-FFF2-40B4-BE49-F238E27FC236}">
                <a16:creationId xmlns:a16="http://schemas.microsoft.com/office/drawing/2014/main" id="{327AB693-DEFF-E9CF-C0BD-CB0B30DA3E28}"/>
              </a:ext>
            </a:extLst>
          </p:cNvPr>
          <p:cNvPicPr>
            <a:picLocks noChangeAspect="1"/>
          </p:cNvPicPr>
          <p:nvPr/>
        </p:nvPicPr>
        <p:blipFill>
          <a:blip r:embed="rId4"/>
          <a:stretch>
            <a:fillRect/>
          </a:stretch>
        </p:blipFill>
        <p:spPr>
          <a:xfrm>
            <a:off x="286487" y="2998258"/>
            <a:ext cx="8279086" cy="1621677"/>
          </a:xfrm>
          <a:prstGeom prst="rect">
            <a:avLst/>
          </a:prstGeom>
        </p:spPr>
      </p:pic>
    </p:spTree>
    <p:extLst>
      <p:ext uri="{BB962C8B-B14F-4D97-AF65-F5344CB8AC3E}">
        <p14:creationId xmlns:p14="http://schemas.microsoft.com/office/powerpoint/2010/main" val="3602780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6365-2F82-F429-3E38-FB33064FD3E5}"/>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76BCD1D8-A838-8FEE-64BB-2761F92BF28E}"/>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7E4AA358-2F25-B7FA-BDAF-B0AC2C67C9AF}"/>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DF842044-D699-F058-8309-9628B52A68E1}"/>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11CDC87-1809-0677-65CC-7F78590143B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B2489E2-81D8-B3C0-AF76-5D444B7BA7DE}"/>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EAA481A-EF3D-1109-29AF-5F2AE692DB3F}"/>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209E709-FB41-2E67-C497-A5EB34C22482}"/>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F43C1316-876B-1524-FFA1-364E49756A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CC35DCE3-D5A1-90EB-FA24-7CAF67BDB253}"/>
              </a:ext>
            </a:extLst>
          </p:cNvPr>
          <p:cNvSpPr>
            <a:spLocks noChangeArrowheads="1"/>
          </p:cNvSpPr>
          <p:nvPr/>
        </p:nvSpPr>
        <p:spPr bwMode="auto">
          <a:xfrm>
            <a:off x="195191" y="1230702"/>
            <a:ext cx="8753617" cy="1530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placeholder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placeholder</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a short hint that describes the expected value of an input field (a sample value or a short description of the expected format).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short hint is displayed in the input field before the user enters a value.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placeholder</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text, search, url, number, tel, email, and password.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B43EE2D-6FAD-311B-D765-3A501ED7EC20}"/>
              </a:ext>
            </a:extLst>
          </p:cNvPr>
          <p:cNvPicPr>
            <a:picLocks noChangeAspect="1"/>
          </p:cNvPicPr>
          <p:nvPr/>
        </p:nvPicPr>
        <p:blipFill>
          <a:blip r:embed="rId4"/>
          <a:stretch>
            <a:fillRect/>
          </a:stretch>
        </p:blipFill>
        <p:spPr>
          <a:xfrm>
            <a:off x="168759" y="2979892"/>
            <a:ext cx="8464317" cy="1824146"/>
          </a:xfrm>
          <a:prstGeom prst="rect">
            <a:avLst/>
          </a:prstGeom>
        </p:spPr>
      </p:pic>
    </p:spTree>
    <p:extLst>
      <p:ext uri="{BB962C8B-B14F-4D97-AF65-F5344CB8AC3E}">
        <p14:creationId xmlns:p14="http://schemas.microsoft.com/office/powerpoint/2010/main" val="19786837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1ADE-7E60-E860-BA38-12D8F12E378B}"/>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0A4E171B-4C9A-FAE8-7C13-A0BE5E584F21}"/>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CC17205B-D5E9-DF48-E79A-E067366845A0}"/>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7147AA7D-2223-992E-515A-33FD0602B7F4}"/>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00C0E450-A95D-9930-5815-73E22740F023}"/>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D2E255A-A7D3-50AF-3F63-87A2D7A0B45F}"/>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6FB1A55-4320-608C-4A96-EE9D185E00E9}"/>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CEE7D6A-F705-B6A0-C63B-D1DF253D926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3118FD83-CA1C-7054-03CE-978E32653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EF57E553-0D86-E904-A289-E51E42625045}"/>
              </a:ext>
            </a:extLst>
          </p:cNvPr>
          <p:cNvSpPr>
            <a:spLocks noChangeArrowheads="1"/>
          </p:cNvSpPr>
          <p:nvPr/>
        </p:nvSpPr>
        <p:spPr bwMode="auto">
          <a:xfrm>
            <a:off x="226191" y="1192978"/>
            <a:ext cx="8621718" cy="12735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required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required</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that an input field must be filled out before submitting the form.</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required</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text, search, url, tel, email, password, date pickers, number, checkbox, radio, and file.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7324FC0B-31FE-F1C8-A41F-F97E4432E7CB}"/>
              </a:ext>
            </a:extLst>
          </p:cNvPr>
          <p:cNvPicPr>
            <a:picLocks noChangeAspect="1"/>
          </p:cNvPicPr>
          <p:nvPr/>
        </p:nvPicPr>
        <p:blipFill>
          <a:blip r:embed="rId4"/>
          <a:stretch>
            <a:fillRect/>
          </a:stretch>
        </p:blipFill>
        <p:spPr>
          <a:xfrm>
            <a:off x="246358" y="2643179"/>
            <a:ext cx="8714810" cy="1543766"/>
          </a:xfrm>
          <a:prstGeom prst="rect">
            <a:avLst/>
          </a:prstGeom>
        </p:spPr>
      </p:pic>
    </p:spTree>
    <p:extLst>
      <p:ext uri="{BB962C8B-B14F-4D97-AF65-F5344CB8AC3E}">
        <p14:creationId xmlns:p14="http://schemas.microsoft.com/office/powerpoint/2010/main" val="1774671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C7051-8095-D311-FFBA-1F571546BA41}"/>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1FADBFB8-FD4F-020F-5190-B96A349FA69A}"/>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6B5FB179-19D6-D3B1-C2A0-33A2188772BB}"/>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F8E06203-D29E-92F8-93D5-1BAC4F1B416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647D300F-646A-3282-C6F9-2B903AAE3027}"/>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EAA549F-96DF-0E08-032C-2AAC0FE6337D}"/>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F8D80AD-7200-6E92-5E07-DE9BFA0E046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A90BBE2-574B-E142-20C1-A7012AF41872}"/>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1C308EF7-8599-B097-48F9-E713FAD3F4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FA23FF8D-E222-2BBB-A2C9-64B720A53BF4}"/>
              </a:ext>
            </a:extLst>
          </p:cNvPr>
          <p:cNvSpPr>
            <a:spLocks noChangeArrowheads="1"/>
          </p:cNvSpPr>
          <p:nvPr/>
        </p:nvSpPr>
        <p:spPr bwMode="auto">
          <a:xfrm>
            <a:off x="194119" y="1166028"/>
            <a:ext cx="8192989" cy="768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Text Fields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type="text"&gt;</a:t>
            </a:r>
            <a:r>
              <a:rPr kumimoji="0" lang="zh-CN" altLang="zh-CN" sz="1100" b="0" i="0" u="none" strike="noStrike" cap="none" normalizeH="0" baseline="0" dirty="0">
                <a:ln>
                  <a:noFill/>
                </a:ln>
                <a:solidFill>
                  <a:srgbClr val="000000"/>
                </a:solidFill>
                <a:effectLst/>
                <a:latin typeface="Verdana" panose="020B0604030504040204" pitchFamily="34" charset="0"/>
              </a:rPr>
              <a:t> defines a single-line input field for text input.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D7AFC563-4BDE-8696-580C-0588CD35571B}"/>
              </a:ext>
            </a:extLst>
          </p:cNvPr>
          <p:cNvSpPr txBox="1"/>
          <p:nvPr/>
        </p:nvSpPr>
        <p:spPr>
          <a:xfrm>
            <a:off x="151571" y="2208975"/>
            <a:ext cx="4954656" cy="564257"/>
          </a:xfrm>
          <a:prstGeom prst="rect">
            <a:avLst/>
          </a:prstGeom>
          <a:noFill/>
        </p:spPr>
        <p:txBody>
          <a:bodyPr wrap="square">
            <a:spAutoFit/>
          </a:bodyPr>
          <a:lstStyle/>
          <a:p>
            <a:pPr algn="l">
              <a:spcBef>
                <a:spcPts val="750"/>
              </a:spcBef>
              <a:spcAft>
                <a:spcPts val="750"/>
              </a:spcAft>
            </a:pPr>
            <a:r>
              <a:rPr lang="en-US" altLang="zh-CN" sz="1200" b="1" i="0" dirty="0">
                <a:solidFill>
                  <a:srgbClr val="000000"/>
                </a:solidFill>
                <a:effectLst/>
                <a:latin typeface="Segoe UI" panose="020B0502040204020203" pitchFamily="34" charset="0"/>
              </a:rPr>
              <a:t>Example</a:t>
            </a:r>
          </a:p>
          <a:p>
            <a:pPr algn="l"/>
            <a:r>
              <a:rPr lang="en-US" altLang="zh-CN" sz="1200" b="0" i="0" dirty="0">
                <a:solidFill>
                  <a:srgbClr val="000000"/>
                </a:solidFill>
                <a:effectLst/>
                <a:latin typeface="Verdana" panose="020B0604030504040204" pitchFamily="34" charset="0"/>
              </a:rPr>
              <a:t>A form with input fields for text:</a:t>
            </a:r>
          </a:p>
        </p:txBody>
      </p:sp>
      <p:sp>
        <p:nvSpPr>
          <p:cNvPr id="8" name="文本框 7">
            <a:extLst>
              <a:ext uri="{FF2B5EF4-FFF2-40B4-BE49-F238E27FC236}">
                <a16:creationId xmlns:a16="http://schemas.microsoft.com/office/drawing/2014/main" id="{48C980BD-C13A-1BC0-B94C-3DBD7979A0CB}"/>
              </a:ext>
            </a:extLst>
          </p:cNvPr>
          <p:cNvSpPr txBox="1"/>
          <p:nvPr/>
        </p:nvSpPr>
        <p:spPr>
          <a:xfrm>
            <a:off x="128877" y="2827303"/>
            <a:ext cx="8087969" cy="1200329"/>
          </a:xfrm>
          <a:prstGeom prst="rect">
            <a:avLst/>
          </a:prstGeom>
          <a:noFill/>
        </p:spPr>
        <p:txBody>
          <a:bodyPr wrap="square">
            <a:spAutoFit/>
          </a:bodyPr>
          <a:lstStyle/>
          <a:p>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form</a:t>
            </a:r>
            <a:r>
              <a:rPr lang="en-US" altLang="zh-CN" sz="1200" b="0" i="0" dirty="0">
                <a:solidFill>
                  <a:srgbClr val="0000CD"/>
                </a:solidFill>
                <a:effectLst/>
                <a:latin typeface="Consolas" panose="020B0609020204030204" pitchFamily="49" charset="0"/>
              </a:rPr>
              <a:t>&gt;</a:t>
            </a:r>
            <a:br>
              <a:rPr lang="en-US" altLang="zh-CN" sz="1200" dirty="0"/>
            </a:br>
            <a:r>
              <a:rPr lang="en-US" altLang="zh-CN" sz="1200" b="0" i="0" dirty="0">
                <a:solidFill>
                  <a:srgbClr val="000000"/>
                </a:solidFill>
                <a:effectLst/>
                <a:latin typeface="Consolas" panose="020B0609020204030204" pitchFamily="49" charset="0"/>
              </a:rPr>
              <a:t>  </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label</a:t>
            </a:r>
            <a:r>
              <a:rPr lang="en-US" altLang="zh-CN" sz="1200" b="0" i="0" dirty="0">
                <a:solidFill>
                  <a:srgbClr val="FF0000"/>
                </a:solidFill>
                <a:effectLst/>
                <a:latin typeface="Consolas" panose="020B0609020204030204" pitchFamily="49" charset="0"/>
              </a:rPr>
              <a:t> for</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fname</a:t>
            </a:r>
            <a:r>
              <a:rPr lang="en-US" altLang="zh-CN" sz="1200" b="0" i="0" dirty="0">
                <a:solidFill>
                  <a:srgbClr val="0000CD"/>
                </a:solidFill>
                <a:effectLst/>
                <a:latin typeface="Consolas" panose="020B0609020204030204" pitchFamily="49" charset="0"/>
              </a:rPr>
              <a:t>"&gt;</a:t>
            </a:r>
            <a:r>
              <a:rPr lang="en-US" altLang="zh-CN" sz="1200" b="0" i="0" dirty="0">
                <a:solidFill>
                  <a:srgbClr val="000000"/>
                </a:solidFill>
                <a:effectLst/>
                <a:latin typeface="Consolas" panose="020B0609020204030204" pitchFamily="49" charset="0"/>
              </a:rPr>
              <a:t>First name:</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/label</a:t>
            </a:r>
            <a:r>
              <a:rPr lang="en-US" altLang="zh-CN" sz="1200" b="0" i="0" dirty="0">
                <a:solidFill>
                  <a:srgbClr val="0000CD"/>
                </a:solidFill>
                <a:effectLst/>
                <a:latin typeface="Consolas" panose="020B0609020204030204" pitchFamily="49" charset="0"/>
              </a:rPr>
              <a:t>&gt;&lt;</a:t>
            </a:r>
            <a:r>
              <a:rPr lang="en-US" altLang="zh-CN" sz="1200" b="0" i="0" dirty="0" err="1">
                <a:solidFill>
                  <a:srgbClr val="A52A2A"/>
                </a:solidFill>
                <a:effectLst/>
                <a:latin typeface="Consolas" panose="020B0609020204030204" pitchFamily="49" charset="0"/>
              </a:rPr>
              <a:t>br</a:t>
            </a:r>
            <a:r>
              <a:rPr lang="en-US" altLang="zh-CN" sz="1200" b="0" i="0" dirty="0">
                <a:solidFill>
                  <a:srgbClr val="0000CD"/>
                </a:solidFill>
                <a:effectLst/>
                <a:latin typeface="Consolas" panose="020B0609020204030204" pitchFamily="49" charset="0"/>
              </a:rPr>
              <a:t>&gt;</a:t>
            </a:r>
            <a:br>
              <a:rPr lang="en-US" altLang="zh-CN" sz="1200" dirty="0"/>
            </a:br>
            <a:r>
              <a:rPr lang="en-US" altLang="zh-CN" sz="1200" b="0" i="0" dirty="0">
                <a:solidFill>
                  <a:srgbClr val="000000"/>
                </a:solidFill>
                <a:effectLst/>
                <a:latin typeface="Consolas" panose="020B0609020204030204" pitchFamily="49" charset="0"/>
              </a:rPr>
              <a:t>  </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input</a:t>
            </a:r>
            <a:r>
              <a:rPr lang="en-US" altLang="zh-CN" sz="1200" b="0" i="0" dirty="0">
                <a:solidFill>
                  <a:srgbClr val="FF0000"/>
                </a:solidFill>
                <a:effectLst/>
                <a:latin typeface="Consolas" panose="020B0609020204030204" pitchFamily="49" charset="0"/>
              </a:rPr>
              <a:t> type</a:t>
            </a:r>
            <a:r>
              <a:rPr lang="en-US" altLang="zh-CN" sz="1200" b="0" i="0" dirty="0">
                <a:solidFill>
                  <a:srgbClr val="0000CD"/>
                </a:solidFill>
                <a:effectLst/>
                <a:latin typeface="Consolas" panose="020B0609020204030204" pitchFamily="49" charset="0"/>
              </a:rPr>
              <a:t>="text"</a:t>
            </a:r>
            <a:r>
              <a:rPr lang="en-US" altLang="zh-CN" sz="1200" b="0" i="0" dirty="0">
                <a:solidFill>
                  <a:srgbClr val="FF0000"/>
                </a:solidFill>
                <a:effectLst/>
                <a:latin typeface="Consolas" panose="020B0609020204030204" pitchFamily="49" charset="0"/>
              </a:rPr>
              <a:t> id</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fname</a:t>
            </a:r>
            <a:r>
              <a:rPr lang="en-US" altLang="zh-CN" sz="1200" b="0" i="0" dirty="0">
                <a:solidFill>
                  <a:srgbClr val="0000CD"/>
                </a:solidFill>
                <a:effectLst/>
                <a:latin typeface="Consolas" panose="020B0609020204030204" pitchFamily="49" charset="0"/>
              </a:rPr>
              <a:t>"</a:t>
            </a:r>
            <a:r>
              <a:rPr lang="en-US" altLang="zh-CN" sz="1200" b="0" i="0" dirty="0">
                <a:solidFill>
                  <a:srgbClr val="FF0000"/>
                </a:solidFill>
                <a:effectLst/>
                <a:latin typeface="Consolas" panose="020B0609020204030204" pitchFamily="49" charset="0"/>
              </a:rPr>
              <a:t> name</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fname</a:t>
            </a:r>
            <a:r>
              <a:rPr lang="en-US" altLang="zh-CN" sz="1200" b="0" i="0" dirty="0">
                <a:solidFill>
                  <a:srgbClr val="0000CD"/>
                </a:solidFill>
                <a:effectLst/>
                <a:latin typeface="Consolas" panose="020B0609020204030204" pitchFamily="49" charset="0"/>
              </a:rPr>
              <a:t>"&gt;&lt;</a:t>
            </a:r>
            <a:r>
              <a:rPr lang="en-US" altLang="zh-CN" sz="1200" b="0" i="0" dirty="0" err="1">
                <a:solidFill>
                  <a:srgbClr val="A52A2A"/>
                </a:solidFill>
                <a:effectLst/>
                <a:latin typeface="Consolas" panose="020B0609020204030204" pitchFamily="49" charset="0"/>
              </a:rPr>
              <a:t>br</a:t>
            </a:r>
            <a:r>
              <a:rPr lang="en-US" altLang="zh-CN" sz="1200" b="0" i="0" dirty="0">
                <a:solidFill>
                  <a:srgbClr val="0000CD"/>
                </a:solidFill>
                <a:effectLst/>
                <a:latin typeface="Consolas" panose="020B0609020204030204" pitchFamily="49" charset="0"/>
              </a:rPr>
              <a:t>&gt;</a:t>
            </a:r>
            <a:br>
              <a:rPr lang="en-US" altLang="zh-CN" sz="1200" dirty="0"/>
            </a:br>
            <a:r>
              <a:rPr lang="en-US" altLang="zh-CN" sz="1200" b="0" i="0" dirty="0">
                <a:solidFill>
                  <a:srgbClr val="000000"/>
                </a:solidFill>
                <a:effectLst/>
                <a:latin typeface="Consolas" panose="020B0609020204030204" pitchFamily="49" charset="0"/>
              </a:rPr>
              <a:t>  </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label</a:t>
            </a:r>
            <a:r>
              <a:rPr lang="en-US" altLang="zh-CN" sz="1200" b="0" i="0" dirty="0">
                <a:solidFill>
                  <a:srgbClr val="FF0000"/>
                </a:solidFill>
                <a:effectLst/>
                <a:latin typeface="Consolas" panose="020B0609020204030204" pitchFamily="49" charset="0"/>
              </a:rPr>
              <a:t> for</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lname</a:t>
            </a:r>
            <a:r>
              <a:rPr lang="en-US" altLang="zh-CN" sz="1200" b="0" i="0" dirty="0">
                <a:solidFill>
                  <a:srgbClr val="0000CD"/>
                </a:solidFill>
                <a:effectLst/>
                <a:latin typeface="Consolas" panose="020B0609020204030204" pitchFamily="49" charset="0"/>
              </a:rPr>
              <a:t>"&gt;</a:t>
            </a:r>
            <a:r>
              <a:rPr lang="en-US" altLang="zh-CN" sz="1200" b="0" i="0" dirty="0">
                <a:solidFill>
                  <a:srgbClr val="000000"/>
                </a:solidFill>
                <a:effectLst/>
                <a:latin typeface="Consolas" panose="020B0609020204030204" pitchFamily="49" charset="0"/>
              </a:rPr>
              <a:t>Last name:</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/label</a:t>
            </a:r>
            <a:r>
              <a:rPr lang="en-US" altLang="zh-CN" sz="1200" b="0" i="0" dirty="0">
                <a:solidFill>
                  <a:srgbClr val="0000CD"/>
                </a:solidFill>
                <a:effectLst/>
                <a:latin typeface="Consolas" panose="020B0609020204030204" pitchFamily="49" charset="0"/>
              </a:rPr>
              <a:t>&gt;&lt;</a:t>
            </a:r>
            <a:r>
              <a:rPr lang="en-US" altLang="zh-CN" sz="1200" b="0" i="0" dirty="0" err="1">
                <a:solidFill>
                  <a:srgbClr val="A52A2A"/>
                </a:solidFill>
                <a:effectLst/>
                <a:latin typeface="Consolas" panose="020B0609020204030204" pitchFamily="49" charset="0"/>
              </a:rPr>
              <a:t>br</a:t>
            </a:r>
            <a:r>
              <a:rPr lang="en-US" altLang="zh-CN" sz="1200" b="0" i="0" dirty="0">
                <a:solidFill>
                  <a:srgbClr val="0000CD"/>
                </a:solidFill>
                <a:effectLst/>
                <a:latin typeface="Consolas" panose="020B0609020204030204" pitchFamily="49" charset="0"/>
              </a:rPr>
              <a:t>&gt;</a:t>
            </a:r>
            <a:br>
              <a:rPr lang="en-US" altLang="zh-CN" sz="1200" dirty="0"/>
            </a:br>
            <a:r>
              <a:rPr lang="en-US" altLang="zh-CN" sz="1200" b="0" i="0" dirty="0">
                <a:solidFill>
                  <a:srgbClr val="000000"/>
                </a:solidFill>
                <a:effectLst/>
                <a:latin typeface="Consolas" panose="020B0609020204030204" pitchFamily="49" charset="0"/>
              </a:rPr>
              <a:t>  </a:t>
            </a: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input</a:t>
            </a:r>
            <a:r>
              <a:rPr lang="en-US" altLang="zh-CN" sz="1200" b="0" i="0" dirty="0">
                <a:solidFill>
                  <a:srgbClr val="FF0000"/>
                </a:solidFill>
                <a:effectLst/>
                <a:latin typeface="Consolas" panose="020B0609020204030204" pitchFamily="49" charset="0"/>
              </a:rPr>
              <a:t> type</a:t>
            </a:r>
            <a:r>
              <a:rPr lang="en-US" altLang="zh-CN" sz="1200" b="0" i="0" dirty="0">
                <a:solidFill>
                  <a:srgbClr val="0000CD"/>
                </a:solidFill>
                <a:effectLst/>
                <a:latin typeface="Consolas" panose="020B0609020204030204" pitchFamily="49" charset="0"/>
              </a:rPr>
              <a:t>="text"</a:t>
            </a:r>
            <a:r>
              <a:rPr lang="en-US" altLang="zh-CN" sz="1200" b="0" i="0" dirty="0">
                <a:solidFill>
                  <a:srgbClr val="FF0000"/>
                </a:solidFill>
                <a:effectLst/>
                <a:latin typeface="Consolas" panose="020B0609020204030204" pitchFamily="49" charset="0"/>
              </a:rPr>
              <a:t> id</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lname</a:t>
            </a:r>
            <a:r>
              <a:rPr lang="en-US" altLang="zh-CN" sz="1200" b="0" i="0" dirty="0">
                <a:solidFill>
                  <a:srgbClr val="0000CD"/>
                </a:solidFill>
                <a:effectLst/>
                <a:latin typeface="Consolas" panose="020B0609020204030204" pitchFamily="49" charset="0"/>
              </a:rPr>
              <a:t>"</a:t>
            </a:r>
            <a:r>
              <a:rPr lang="en-US" altLang="zh-CN" sz="1200" b="0" i="0" dirty="0">
                <a:solidFill>
                  <a:srgbClr val="FF0000"/>
                </a:solidFill>
                <a:effectLst/>
                <a:latin typeface="Consolas" panose="020B0609020204030204" pitchFamily="49" charset="0"/>
              </a:rPr>
              <a:t> name</a:t>
            </a:r>
            <a:r>
              <a:rPr lang="en-US" altLang="zh-CN" sz="1200" b="0" i="0" dirty="0">
                <a:solidFill>
                  <a:srgbClr val="0000CD"/>
                </a:solidFill>
                <a:effectLst/>
                <a:latin typeface="Consolas" panose="020B0609020204030204" pitchFamily="49" charset="0"/>
              </a:rPr>
              <a:t>="</a:t>
            </a:r>
            <a:r>
              <a:rPr lang="en-US" altLang="zh-CN" sz="1200" b="0" i="0" dirty="0" err="1">
                <a:solidFill>
                  <a:srgbClr val="0000CD"/>
                </a:solidFill>
                <a:effectLst/>
                <a:latin typeface="Consolas" panose="020B0609020204030204" pitchFamily="49" charset="0"/>
              </a:rPr>
              <a:t>lname</a:t>
            </a:r>
            <a:r>
              <a:rPr lang="en-US" altLang="zh-CN" sz="1200" b="0" i="0" dirty="0">
                <a:solidFill>
                  <a:srgbClr val="0000CD"/>
                </a:solidFill>
                <a:effectLst/>
                <a:latin typeface="Consolas" panose="020B0609020204030204" pitchFamily="49" charset="0"/>
              </a:rPr>
              <a:t>"&gt;</a:t>
            </a:r>
            <a:br>
              <a:rPr lang="en-US" altLang="zh-CN" sz="1200" dirty="0"/>
            </a:br>
            <a:r>
              <a:rPr lang="en-US" altLang="zh-CN" sz="1200" b="0" i="0" dirty="0">
                <a:solidFill>
                  <a:srgbClr val="0000CD"/>
                </a:solidFill>
                <a:effectLst/>
                <a:latin typeface="Consolas" panose="020B0609020204030204" pitchFamily="49" charset="0"/>
              </a:rPr>
              <a:t>&lt;</a:t>
            </a:r>
            <a:r>
              <a:rPr lang="en-US" altLang="zh-CN" sz="1200" b="0" i="0" dirty="0">
                <a:solidFill>
                  <a:srgbClr val="A52A2A"/>
                </a:solidFill>
                <a:effectLst/>
                <a:latin typeface="Consolas" panose="020B0609020204030204" pitchFamily="49" charset="0"/>
              </a:rPr>
              <a:t>/form</a:t>
            </a:r>
            <a:r>
              <a:rPr lang="en-US" altLang="zh-CN" sz="1200" b="0" i="0" dirty="0">
                <a:solidFill>
                  <a:srgbClr val="0000CD"/>
                </a:solidFill>
                <a:effectLst/>
                <a:latin typeface="Consolas" panose="020B0609020204030204" pitchFamily="49" charset="0"/>
              </a:rPr>
              <a:t>&gt;</a:t>
            </a:r>
            <a:endParaRPr lang="zh-CN" altLang="en-US" sz="1200" dirty="0"/>
          </a:p>
        </p:txBody>
      </p:sp>
      <p:sp>
        <p:nvSpPr>
          <p:cNvPr id="16" name="文本框 15">
            <a:extLst>
              <a:ext uri="{FF2B5EF4-FFF2-40B4-BE49-F238E27FC236}">
                <a16:creationId xmlns:a16="http://schemas.microsoft.com/office/drawing/2014/main" id="{CACE46B0-9C19-1075-607A-442F7537482A}"/>
              </a:ext>
            </a:extLst>
          </p:cNvPr>
          <p:cNvSpPr txBox="1"/>
          <p:nvPr/>
        </p:nvSpPr>
        <p:spPr>
          <a:xfrm>
            <a:off x="169439" y="4185193"/>
            <a:ext cx="7981125" cy="276999"/>
          </a:xfrm>
          <a:prstGeom prst="rect">
            <a:avLst/>
          </a:prstGeom>
          <a:noFill/>
        </p:spPr>
        <p:txBody>
          <a:bodyPr wrap="square">
            <a:spAutoFit/>
          </a:bodyPr>
          <a:lstStyle/>
          <a:p>
            <a:pPr algn="l"/>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19" name="图片 18">
            <a:extLst>
              <a:ext uri="{FF2B5EF4-FFF2-40B4-BE49-F238E27FC236}">
                <a16:creationId xmlns:a16="http://schemas.microsoft.com/office/drawing/2014/main" id="{90767FD1-8A8F-0E21-430B-F66853CB18A1}"/>
              </a:ext>
            </a:extLst>
          </p:cNvPr>
          <p:cNvPicPr>
            <a:picLocks noChangeAspect="1"/>
          </p:cNvPicPr>
          <p:nvPr/>
        </p:nvPicPr>
        <p:blipFill>
          <a:blip r:embed="rId4"/>
          <a:stretch>
            <a:fillRect/>
          </a:stretch>
        </p:blipFill>
        <p:spPr>
          <a:xfrm>
            <a:off x="194119" y="4575731"/>
            <a:ext cx="8169348" cy="838273"/>
          </a:xfrm>
          <a:prstGeom prst="rect">
            <a:avLst/>
          </a:prstGeom>
        </p:spPr>
      </p:pic>
      <p:sp>
        <p:nvSpPr>
          <p:cNvPr id="21" name="文本框 20">
            <a:extLst>
              <a:ext uri="{FF2B5EF4-FFF2-40B4-BE49-F238E27FC236}">
                <a16:creationId xmlns:a16="http://schemas.microsoft.com/office/drawing/2014/main" id="{94E66930-36F3-C620-B145-C31DB9BD873C}"/>
              </a:ext>
            </a:extLst>
          </p:cNvPr>
          <p:cNvSpPr txBox="1"/>
          <p:nvPr/>
        </p:nvSpPr>
        <p:spPr>
          <a:xfrm>
            <a:off x="169439" y="5558305"/>
            <a:ext cx="8591261" cy="341184"/>
          </a:xfrm>
          <a:prstGeom prst="rect">
            <a:avLst/>
          </a:prstGeom>
          <a:solidFill>
            <a:srgbClr val="FFC000"/>
          </a:solidFill>
        </p:spPr>
        <p:txBody>
          <a:bodyPr wrap="square">
            <a:spAutoFit/>
          </a:bodyPr>
          <a:lstStyle/>
          <a:p>
            <a:pPr>
              <a:lnSpc>
                <a:spcPct val="150000"/>
              </a:lnSpc>
            </a:pPr>
            <a:r>
              <a:rPr lang="en-US" altLang="zh-CN" sz="1200" dirty="0"/>
              <a:t>Note: The form itself is not visible. Also note that the default width of an input field is 20 characters.</a:t>
            </a:r>
          </a:p>
        </p:txBody>
      </p:sp>
    </p:spTree>
    <p:extLst>
      <p:ext uri="{BB962C8B-B14F-4D97-AF65-F5344CB8AC3E}">
        <p14:creationId xmlns:p14="http://schemas.microsoft.com/office/powerpoint/2010/main" val="37117642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9BE90-BFD8-A68F-84DB-D9D3CD953FD9}"/>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CB1A5CDD-9CE9-A6B5-0BE5-DFFFAB35C310}"/>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12F4BB66-3AEE-346E-BD57-BC67FFC3FD3E}"/>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B8919AB7-A43B-661C-CA87-82937EED5FC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841CB2E3-559D-9F86-4E28-1BC6FAE7EBA8}"/>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D577797-08B6-56AF-0FCD-A1C1452B163D}"/>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F636E25-C6CD-1D06-5ABC-118049E7578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7EF181D-745F-A110-4557-7A1B3668ED0D}"/>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4DF8C66D-5BD6-582E-2385-D965CAF0AE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D99F7775-50AA-9166-F03B-BDA77567364C}"/>
              </a:ext>
            </a:extLst>
          </p:cNvPr>
          <p:cNvSpPr>
            <a:spLocks noChangeArrowheads="1"/>
          </p:cNvSpPr>
          <p:nvPr/>
        </p:nvSpPr>
        <p:spPr bwMode="auto">
          <a:xfrm>
            <a:off x="233994" y="1205461"/>
            <a:ext cx="8763738" cy="1669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step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step</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legal number intervals for an input field.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Example: if step="3", legal numbers could be -3, 0, 3, 6, etc.</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Tip:</a:t>
            </a:r>
            <a:r>
              <a:rPr kumimoji="0" lang="zh-CN" altLang="zh-CN" sz="1100" b="0" i="0" u="none" strike="noStrike" cap="none" normalizeH="0" baseline="0" dirty="0">
                <a:ln>
                  <a:noFill/>
                </a:ln>
                <a:solidFill>
                  <a:srgbClr val="000000"/>
                </a:solidFill>
                <a:effectLst/>
                <a:latin typeface="Verdana" panose="020B0604030504040204" pitchFamily="34" charset="0"/>
              </a:rPr>
              <a:t> This attribute can be used together with the max and min attributes to create a range of legal values.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step</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number, range, date, datetime-local, month, time and week.</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ECFDF29D-A493-0427-3C40-56D6B915A353}"/>
              </a:ext>
            </a:extLst>
          </p:cNvPr>
          <p:cNvPicPr>
            <a:picLocks noChangeAspect="1"/>
          </p:cNvPicPr>
          <p:nvPr/>
        </p:nvPicPr>
        <p:blipFill>
          <a:blip r:embed="rId4"/>
          <a:stretch>
            <a:fillRect/>
          </a:stretch>
        </p:blipFill>
        <p:spPr>
          <a:xfrm>
            <a:off x="233994" y="3264023"/>
            <a:ext cx="8613915" cy="1541954"/>
          </a:xfrm>
          <a:prstGeom prst="rect">
            <a:avLst/>
          </a:prstGeom>
        </p:spPr>
      </p:pic>
    </p:spTree>
    <p:extLst>
      <p:ext uri="{BB962C8B-B14F-4D97-AF65-F5344CB8AC3E}">
        <p14:creationId xmlns:p14="http://schemas.microsoft.com/office/powerpoint/2010/main" val="42786332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5D8E-0BAC-DFCB-81AE-FBDF3073D304}"/>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F8B67CD8-ACC7-93FD-5922-8428F9AF1BE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850333CC-597E-D784-01FA-DBF8FB803078}"/>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Forms-HTML Input Attributes</a:t>
            </a:r>
          </a:p>
        </p:txBody>
      </p:sp>
      <p:grpSp>
        <p:nvGrpSpPr>
          <p:cNvPr id="10" name="组合 9">
            <a:extLst>
              <a:ext uri="{FF2B5EF4-FFF2-40B4-BE49-F238E27FC236}">
                <a16:creationId xmlns:a16="http://schemas.microsoft.com/office/drawing/2014/main" id="{BC0CF68B-0581-91F8-AF43-BCB6A5FEFA10}"/>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BB40E8B8-DBE6-E0B6-90F1-204EFA407F95}"/>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AC765F2-1D53-BE26-4C12-86D94153B340}"/>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EBD834C-A49D-6385-030B-8F5A9E990D75}"/>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7FC1D9E-0330-C2CE-776D-EA08BD9E0524}"/>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9C7243A5-7CF5-8F07-9395-F21D4B0F0F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3" name="Rectangle 1">
            <a:extLst>
              <a:ext uri="{FF2B5EF4-FFF2-40B4-BE49-F238E27FC236}">
                <a16:creationId xmlns:a16="http://schemas.microsoft.com/office/drawing/2014/main" id="{C1420EF9-D02C-245A-78AF-2C68F9ABEA6E}"/>
              </a:ext>
            </a:extLst>
          </p:cNvPr>
          <p:cNvSpPr>
            <a:spLocks noChangeArrowheads="1"/>
          </p:cNvSpPr>
          <p:nvPr/>
        </p:nvSpPr>
        <p:spPr bwMode="auto">
          <a:xfrm>
            <a:off x="76368" y="1238370"/>
            <a:ext cx="8709012" cy="9074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autofocus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autofocus</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that an input field should automatically get focus when the page loads.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9542A576-296F-A1DD-721B-5F62106D98B5}"/>
              </a:ext>
            </a:extLst>
          </p:cNvPr>
          <p:cNvPicPr>
            <a:picLocks noChangeAspect="1"/>
          </p:cNvPicPr>
          <p:nvPr/>
        </p:nvPicPr>
        <p:blipFill>
          <a:blip r:embed="rId4"/>
          <a:stretch>
            <a:fillRect/>
          </a:stretch>
        </p:blipFill>
        <p:spPr>
          <a:xfrm>
            <a:off x="76368" y="2492158"/>
            <a:ext cx="8388133" cy="1803312"/>
          </a:xfrm>
          <a:prstGeom prst="rect">
            <a:avLst/>
          </a:prstGeom>
        </p:spPr>
      </p:pic>
    </p:spTree>
    <p:extLst>
      <p:ext uri="{BB962C8B-B14F-4D97-AF65-F5344CB8AC3E}">
        <p14:creationId xmlns:p14="http://schemas.microsoft.com/office/powerpoint/2010/main" val="16257067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3F945-95A8-1D09-CDAB-8482CF31582B}"/>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6E0589FD-AD52-5453-1596-BFAEA841050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CBA4AECC-F7E7-9FF9-1AC3-739DD11E5A7C}"/>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Input form* Attributes</a:t>
            </a:r>
          </a:p>
        </p:txBody>
      </p:sp>
      <p:grpSp>
        <p:nvGrpSpPr>
          <p:cNvPr id="10" name="组合 9">
            <a:extLst>
              <a:ext uri="{FF2B5EF4-FFF2-40B4-BE49-F238E27FC236}">
                <a16:creationId xmlns:a16="http://schemas.microsoft.com/office/drawing/2014/main" id="{D928CF7E-D660-17E4-119A-2380B70567AE}"/>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D284794C-F34A-D2DC-3A47-345D345D27D0}"/>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CEFBA9-A395-927E-0361-CE8433A4B2C3}"/>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C4E9DC6-12E8-B7F9-3009-57B674AF393A}"/>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B0E14C0-05DF-F301-C1C3-33994C630D85}"/>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5696E56E-D12F-A6A7-2A93-ACF4BF0635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33C32367-5EBF-4C3C-8E8A-BB1357CE9745}"/>
              </a:ext>
            </a:extLst>
          </p:cNvPr>
          <p:cNvSpPr>
            <a:spLocks noChangeArrowheads="1"/>
          </p:cNvSpPr>
          <p:nvPr/>
        </p:nvSpPr>
        <p:spPr bwMode="auto">
          <a:xfrm>
            <a:off x="296805" y="1126279"/>
            <a:ext cx="8613915" cy="4533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26960" rIns="-76176"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This chapter describes the different </a:t>
            </a:r>
            <a:r>
              <a:rPr kumimoji="0" lang="zh-CN" altLang="zh-CN" sz="1200" b="0" i="0" u="none" strike="noStrike" cap="none" normalizeH="0" baseline="0" dirty="0">
                <a:ln>
                  <a:noFill/>
                </a:ln>
                <a:solidFill>
                  <a:srgbClr val="DC143C"/>
                </a:solidFill>
                <a:effectLst/>
                <a:latin typeface="Consolas" panose="020B0609020204030204" pitchFamily="49" charset="0"/>
              </a:rPr>
              <a:t>form*</a:t>
            </a:r>
            <a:r>
              <a:rPr kumimoji="0" lang="zh-CN" altLang="zh-CN" sz="1200" b="0" i="0" u="none" strike="noStrike" cap="none" normalizeH="0" baseline="0" dirty="0">
                <a:ln>
                  <a:noFill/>
                </a:ln>
                <a:solidFill>
                  <a:srgbClr val="000000"/>
                </a:solidFill>
                <a:effectLst/>
                <a:latin typeface="Verdana" panose="020B0604030504040204" pitchFamily="34" charset="0"/>
              </a:rPr>
              <a:t> attributes for the HTML </a:t>
            </a:r>
            <a:r>
              <a:rPr kumimoji="0" lang="zh-CN" altLang="zh-CN" sz="1200" b="0" i="0" u="none" strike="noStrike" cap="none" normalizeH="0" baseline="0" dirty="0">
                <a:ln>
                  <a:noFill/>
                </a:ln>
                <a:solidFill>
                  <a:srgbClr val="DC143C"/>
                </a:solidFill>
                <a:effectLst/>
                <a:latin typeface="Consolas" panose="020B0609020204030204" pitchFamily="49" charset="0"/>
              </a:rPr>
              <a:t>&lt;input&gt;</a:t>
            </a:r>
            <a:r>
              <a:rPr kumimoji="0" lang="zh-CN" altLang="zh-CN" sz="1200" b="0" i="0" u="none" strike="noStrike" cap="none" normalizeH="0" baseline="0" dirty="0">
                <a:ln>
                  <a:noFill/>
                </a:ln>
                <a:solidFill>
                  <a:srgbClr val="000000"/>
                </a:solidFill>
                <a:effectLst/>
                <a:latin typeface="Verdana" panose="020B0604030504040204" pitchFamily="34" charset="0"/>
              </a:rPr>
              <a:t> element.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C3F5BD8-F61E-3722-4124-BFF586B41958}"/>
              </a:ext>
            </a:extLst>
          </p:cNvPr>
          <p:cNvSpPr>
            <a:spLocks noChangeArrowheads="1"/>
          </p:cNvSpPr>
          <p:nvPr/>
        </p:nvSpPr>
        <p:spPr bwMode="auto">
          <a:xfrm>
            <a:off x="233280" y="1579618"/>
            <a:ext cx="8613915"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1">
            <a:extLst>
              <a:ext uri="{FF2B5EF4-FFF2-40B4-BE49-F238E27FC236}">
                <a16:creationId xmlns:a16="http://schemas.microsoft.com/office/drawing/2014/main" id="{2FCF7280-E056-1A38-C34F-3A00FAC6ACC2}"/>
              </a:ext>
            </a:extLst>
          </p:cNvPr>
          <p:cNvSpPr>
            <a:spLocks noChangeArrowheads="1"/>
          </p:cNvSpPr>
          <p:nvPr/>
        </p:nvSpPr>
        <p:spPr bwMode="auto">
          <a:xfrm>
            <a:off x="233280" y="2007104"/>
            <a:ext cx="8426609" cy="14152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formaction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formaction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the URL of the file that will process the input when the form is submitted.</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Note:</a:t>
            </a:r>
            <a:r>
              <a:rPr kumimoji="0" lang="zh-CN" altLang="zh-CN" sz="1100" b="0" i="0" u="none" strike="noStrike" cap="none" normalizeH="0" baseline="0" dirty="0">
                <a:ln>
                  <a:noFill/>
                </a:ln>
                <a:solidFill>
                  <a:srgbClr val="000000"/>
                </a:solidFill>
                <a:effectLst/>
                <a:latin typeface="Verdana" panose="020B0604030504040204" pitchFamily="34" charset="0"/>
              </a:rPr>
              <a:t> This attribute overrides the </a:t>
            </a:r>
            <a:r>
              <a:rPr kumimoji="0" lang="zh-CN" altLang="zh-CN" sz="1100" b="0" i="0" u="none" strike="noStrike" cap="none" normalizeH="0" baseline="0" dirty="0">
                <a:ln>
                  <a:noFill/>
                </a:ln>
                <a:solidFill>
                  <a:srgbClr val="DC143C"/>
                </a:solidFill>
                <a:effectLst/>
                <a:latin typeface="Consolas" panose="020B0609020204030204" pitchFamily="49" charset="0"/>
              </a:rPr>
              <a:t>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&lt;form&gt;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formaction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submit and image.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7E674491-DC86-714F-DBE1-D6109CA0EAA2}"/>
              </a:ext>
            </a:extLst>
          </p:cNvPr>
          <p:cNvPicPr>
            <a:picLocks noChangeAspect="1"/>
          </p:cNvPicPr>
          <p:nvPr/>
        </p:nvPicPr>
        <p:blipFill>
          <a:blip r:embed="rId4"/>
          <a:stretch>
            <a:fillRect/>
          </a:stretch>
        </p:blipFill>
        <p:spPr>
          <a:xfrm>
            <a:off x="296805" y="3587179"/>
            <a:ext cx="8659412" cy="2175413"/>
          </a:xfrm>
          <a:prstGeom prst="rect">
            <a:avLst/>
          </a:prstGeom>
        </p:spPr>
      </p:pic>
    </p:spTree>
    <p:extLst>
      <p:ext uri="{BB962C8B-B14F-4D97-AF65-F5344CB8AC3E}">
        <p14:creationId xmlns:p14="http://schemas.microsoft.com/office/powerpoint/2010/main" val="7546551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F59F3-31D7-759C-9FBE-1156FEEFEFE6}"/>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03E9F474-8561-4379-41F9-6AA2546A0298}"/>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67EC044-92B8-27CF-EA9B-28551F5BCE93}"/>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Input form* Attributes</a:t>
            </a:r>
          </a:p>
        </p:txBody>
      </p:sp>
      <p:grpSp>
        <p:nvGrpSpPr>
          <p:cNvPr id="10" name="组合 9">
            <a:extLst>
              <a:ext uri="{FF2B5EF4-FFF2-40B4-BE49-F238E27FC236}">
                <a16:creationId xmlns:a16="http://schemas.microsoft.com/office/drawing/2014/main" id="{006ABD89-545A-318B-29AE-EC7E34A4277B}"/>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321BB4B1-E0BC-A05A-A2E0-75985085E5A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94C1340-BBFA-D69D-64B3-C8925C0B39EA}"/>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718B20A-3A26-889A-6E05-31914F5311B2}"/>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9C083FF-9B57-FBBC-7576-1B396BC807FD}"/>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6FD8F3F7-B04C-2206-51E9-403AB5A63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186FF836-98F2-4D95-3279-B019C51A3D5A}"/>
              </a:ext>
            </a:extLst>
          </p:cNvPr>
          <p:cNvSpPr>
            <a:spLocks noChangeArrowheads="1"/>
          </p:cNvSpPr>
          <p:nvPr/>
        </p:nvSpPr>
        <p:spPr bwMode="auto">
          <a:xfrm>
            <a:off x="76368" y="1080106"/>
            <a:ext cx="8771541" cy="1669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formtarget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input </a:t>
            </a:r>
            <a:r>
              <a:rPr kumimoji="0" lang="zh-CN" altLang="zh-CN" sz="1100" b="0" i="0" u="none" strike="noStrike" cap="none" normalizeH="0" baseline="0" dirty="0">
                <a:ln>
                  <a:noFill/>
                </a:ln>
                <a:solidFill>
                  <a:srgbClr val="DC143C"/>
                </a:solidFill>
                <a:effectLst/>
                <a:latin typeface="Consolas" panose="020B0609020204030204" pitchFamily="49" charset="0"/>
              </a:rPr>
              <a:t>formtarget</a:t>
            </a:r>
            <a:r>
              <a:rPr kumimoji="0" lang="zh-CN" altLang="zh-CN" sz="1100" b="0" i="0" u="none" strike="noStrike" cap="none" normalizeH="0" baseline="0" dirty="0">
                <a:ln>
                  <a:noFill/>
                </a:ln>
                <a:solidFill>
                  <a:srgbClr val="000000"/>
                </a:solidFill>
                <a:effectLst/>
                <a:latin typeface="Verdana" panose="020B0604030504040204" pitchFamily="34" charset="0"/>
              </a:rPr>
              <a:t> attribute specifies a name or a keyword that indicates where to display the response that is received after submitting the form.</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00"/>
                </a:solidFill>
                <a:effectLst/>
                <a:latin typeface="Verdana" panose="020B0604030504040204" pitchFamily="34" charset="0"/>
              </a:rPr>
              <a:t>Note:</a:t>
            </a:r>
            <a:r>
              <a:rPr kumimoji="0" lang="zh-CN" altLang="zh-CN" sz="1100" b="0" i="0" u="none" strike="noStrike" cap="none" normalizeH="0" baseline="0" dirty="0">
                <a:ln>
                  <a:noFill/>
                </a:ln>
                <a:solidFill>
                  <a:srgbClr val="000000"/>
                </a:solidFill>
                <a:effectLst/>
                <a:latin typeface="Verdana" panose="020B0604030504040204" pitchFamily="34" charset="0"/>
              </a:rPr>
              <a:t> This attribute overrides the target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&lt;form&gt;</a:t>
            </a:r>
            <a:r>
              <a:rPr kumimoji="0" lang="zh-CN" altLang="zh-CN" sz="1100" b="0" i="0" u="none" strike="noStrike" cap="none" normalizeH="0" baseline="0" dirty="0">
                <a:ln>
                  <a:noFill/>
                </a:ln>
                <a:solidFill>
                  <a:srgbClr val="000000"/>
                </a:solidFill>
                <a:effectLst/>
                <a:latin typeface="Verdana" panose="020B0604030504040204" pitchFamily="34" charset="0"/>
              </a:rPr>
              <a:t>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formtarget</a:t>
            </a:r>
            <a:r>
              <a:rPr kumimoji="0" lang="zh-CN" altLang="zh-CN" sz="1100" b="0" i="0" u="none" strike="noStrike" cap="none" normalizeH="0" baseline="0" dirty="0">
                <a:ln>
                  <a:noFill/>
                </a:ln>
                <a:solidFill>
                  <a:srgbClr val="000000"/>
                </a:solidFill>
                <a:effectLst/>
                <a:latin typeface="Verdana" panose="020B0604030504040204" pitchFamily="34" charset="0"/>
              </a:rPr>
              <a:t> attribute works with the following input types: submit and image.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4C28C675-9A16-B93E-E3B1-123C9521BAEA}"/>
              </a:ext>
            </a:extLst>
          </p:cNvPr>
          <p:cNvPicPr>
            <a:picLocks noChangeAspect="1"/>
          </p:cNvPicPr>
          <p:nvPr/>
        </p:nvPicPr>
        <p:blipFill>
          <a:blip r:embed="rId4"/>
          <a:stretch>
            <a:fillRect/>
          </a:stretch>
        </p:blipFill>
        <p:spPr>
          <a:xfrm>
            <a:off x="63526" y="3007151"/>
            <a:ext cx="8867807" cy="2240288"/>
          </a:xfrm>
          <a:prstGeom prst="rect">
            <a:avLst/>
          </a:prstGeom>
        </p:spPr>
      </p:pic>
    </p:spTree>
    <p:extLst>
      <p:ext uri="{BB962C8B-B14F-4D97-AF65-F5344CB8AC3E}">
        <p14:creationId xmlns:p14="http://schemas.microsoft.com/office/powerpoint/2010/main" val="293646167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公众号：陈西设计之家。微信搜索即可">
            <a:extLst>
              <a:ext uri="{FF2B5EF4-FFF2-40B4-BE49-F238E27FC236}">
                <a16:creationId xmlns:a16="http://schemas.microsoft.com/office/drawing/2014/main" id="{2313F810-2190-463E-99E2-7268BF44138A}"/>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1219170"/>
            <a:r>
              <a:rPr lang="en-US" altLang="zh-CN" sz="3200" dirty="0">
                <a:solidFill>
                  <a:prstClr val="white"/>
                </a:solidFill>
                <a:latin typeface="Harrington" pitchFamily="82" charset="0"/>
                <a:ea typeface="微软雅黑" panose="020B0503020204020204" charset="-122"/>
              </a:rPr>
              <a:t>  exercise</a:t>
            </a:r>
          </a:p>
        </p:txBody>
      </p:sp>
      <p:grpSp>
        <p:nvGrpSpPr>
          <p:cNvPr id="6" name="组合 5">
            <a:extLst>
              <a:ext uri="{FF2B5EF4-FFF2-40B4-BE49-F238E27FC236}">
                <a16:creationId xmlns:a16="http://schemas.microsoft.com/office/drawing/2014/main" id="{93D07FE6-5D9B-49E1-9073-1A18FBCAA5A0}"/>
              </a:ext>
            </a:extLst>
          </p:cNvPr>
          <p:cNvGrpSpPr/>
          <p:nvPr/>
        </p:nvGrpSpPr>
        <p:grpSpPr>
          <a:xfrm rot="1637247">
            <a:off x="8817330" y="-227042"/>
            <a:ext cx="780393" cy="993228"/>
            <a:chOff x="11813294" y="-416858"/>
            <a:chExt cx="1040524" cy="993228"/>
          </a:xfrm>
        </p:grpSpPr>
        <p:sp>
          <p:nvSpPr>
            <p:cNvPr id="7" name="矩形 6">
              <a:extLst>
                <a:ext uri="{FF2B5EF4-FFF2-40B4-BE49-F238E27FC236}">
                  <a16:creationId xmlns:a16="http://schemas.microsoft.com/office/drawing/2014/main" id="{09D0D122-6314-466A-BAD6-BB62825C1881}"/>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DAC42CD-572A-4E9E-8604-2CEEF71016A9}"/>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B1AEC04-DA81-4164-AD56-2E23511B0EF3}"/>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788E1DC-5CD0-426D-ADBC-E36F5BF45940}"/>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形状 60">
            <a:extLst>
              <a:ext uri="{FF2B5EF4-FFF2-40B4-BE49-F238E27FC236}">
                <a16:creationId xmlns:a16="http://schemas.microsoft.com/office/drawing/2014/main" id="{224756C7-C037-43DB-84C6-B96D673B1A80}"/>
              </a:ext>
            </a:extLst>
          </p:cNvPr>
          <p:cNvSpPr/>
          <p:nvPr/>
        </p:nvSpPr>
        <p:spPr>
          <a:xfrm flipH="1">
            <a:off x="-15072" y="6724940"/>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14" name="文本框 13">
            <a:extLst>
              <a:ext uri="{FF2B5EF4-FFF2-40B4-BE49-F238E27FC236}">
                <a16:creationId xmlns:a16="http://schemas.microsoft.com/office/drawing/2014/main" id="{ADB41FBC-D322-04B1-5073-BA97A73B009C}"/>
              </a:ext>
            </a:extLst>
          </p:cNvPr>
          <p:cNvSpPr txBox="1"/>
          <p:nvPr/>
        </p:nvSpPr>
        <p:spPr>
          <a:xfrm>
            <a:off x="208993" y="1080423"/>
            <a:ext cx="8638916" cy="369332"/>
          </a:xfrm>
          <a:prstGeom prst="rect">
            <a:avLst/>
          </a:prstGeom>
          <a:noFill/>
        </p:spPr>
        <p:txBody>
          <a:bodyPr wrap="square">
            <a:spAutoFit/>
          </a:bodyPr>
          <a:lstStyle/>
          <a:p>
            <a:r>
              <a:rPr lang="en-US" altLang="zh-CN" b="1" dirty="0"/>
              <a:t>Complete the exercise</a:t>
            </a:r>
            <a:endParaRPr lang="zh-CN" altLang="en-US" b="1" dirty="0"/>
          </a:p>
        </p:txBody>
      </p:sp>
    </p:spTree>
    <p:extLst>
      <p:ext uri="{BB962C8B-B14F-4D97-AF65-F5344CB8AC3E}">
        <p14:creationId xmlns:p14="http://schemas.microsoft.com/office/powerpoint/2010/main" val="35221551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88705" y="1887166"/>
            <a:ext cx="5611322" cy="1436347"/>
          </a:xfrm>
          <a:prstGeom prst="rect">
            <a:avLst/>
          </a:prstGeom>
        </p:spPr>
        <p:txBody>
          <a:bodyPr wrap="square" lIns="91432" tIns="45716" rIns="91432" bIns="45716">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感谢聆听！</a:t>
            </a:r>
          </a:p>
        </p:txBody>
      </p:sp>
      <p:sp>
        <p:nvSpPr>
          <p:cNvPr id="5" name="矩形 4"/>
          <p:cNvSpPr/>
          <p:nvPr/>
        </p:nvSpPr>
        <p:spPr>
          <a:xfrm>
            <a:off x="1" y="1"/>
            <a:ext cx="9144000"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矩形 15"/>
          <p:cNvSpPr/>
          <p:nvPr/>
        </p:nvSpPr>
        <p:spPr>
          <a:xfrm>
            <a:off x="1" y="5133976"/>
            <a:ext cx="9144000" cy="172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261" y="3514013"/>
            <a:ext cx="3429479" cy="1162212"/>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8468" y="6221100"/>
            <a:ext cx="1709942" cy="473700"/>
          </a:xfrm>
          <a:prstGeom prst="rect">
            <a:avLst/>
          </a:prstGeom>
        </p:spPr>
      </p:pic>
    </p:spTree>
    <p:extLst>
      <p:ext uri="{BB962C8B-B14F-4D97-AF65-F5344CB8AC3E}">
        <p14:creationId xmlns:p14="http://schemas.microsoft.com/office/powerpoint/2010/main" val="27643120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54D74-DA62-99F0-7650-CBC19E6BE008}"/>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ECB9BA00-7B14-590A-B20B-96C1C9A8AAFC}"/>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ED0B18A1-6FB2-947C-F5FE-FB776972AF6F}"/>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41E0922D-0E59-27E1-C18C-2337647322E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4C28AD29-74A2-6749-E019-74C5E642AFCA}"/>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D0572B-B514-4A1D-4335-B7B7699DBB40}"/>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E4BF86E-DFDC-7ADC-6B09-BECE2DCF3837}"/>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E9B1105-CDCC-B8BB-2F46-F90BCBD0DCC3}"/>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96FA81EE-54CA-6CEE-3300-D9F7401F1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60AC75E1-7BF7-8EA1-6C47-D226E3826031}"/>
              </a:ext>
            </a:extLst>
          </p:cNvPr>
          <p:cNvSpPr>
            <a:spLocks noChangeArrowheads="1"/>
          </p:cNvSpPr>
          <p:nvPr/>
        </p:nvSpPr>
        <p:spPr bwMode="auto">
          <a:xfrm>
            <a:off x="186229" y="1046188"/>
            <a:ext cx="8771541" cy="30022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&lt;label&gt; Element</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Notice the use of 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element in the example above.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tag defines a label for many form elements.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element is useful for screen-reader users, because the screen-reader will read out loud the label when the user focuses on the input element.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element also helps users who have difficulty clicking on very small regions (such as radio buttons or checkboxes) - because when the user clicks the text within 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element, it toggles the radio button/checkbox.</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for</a:t>
            </a:r>
            <a:r>
              <a:rPr kumimoji="0" lang="zh-CN" altLang="zh-CN" sz="1100" b="0" i="0" u="none" strike="noStrike" cap="none" normalizeH="0" baseline="0" dirty="0">
                <a:ln>
                  <a:noFill/>
                </a:ln>
                <a:solidFill>
                  <a:srgbClr val="000000"/>
                </a:solidFill>
                <a:effectLst/>
                <a:latin typeface="Verdana" panose="020B0604030504040204" pitchFamily="34" charset="0"/>
              </a:rPr>
              <a: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&lt;label&gt;</a:t>
            </a:r>
            <a:r>
              <a:rPr kumimoji="0" lang="zh-CN" altLang="zh-CN" sz="1100" b="0" i="0" u="none" strike="noStrike" cap="none" normalizeH="0" baseline="0" dirty="0">
                <a:ln>
                  <a:noFill/>
                </a:ln>
                <a:solidFill>
                  <a:srgbClr val="000000"/>
                </a:solidFill>
                <a:effectLst/>
                <a:latin typeface="Verdana" panose="020B0604030504040204" pitchFamily="34" charset="0"/>
              </a:rPr>
              <a:t> tag should be equal to the </a:t>
            </a:r>
            <a:r>
              <a:rPr kumimoji="0" lang="zh-CN" altLang="zh-CN" sz="1100" b="0" i="0" u="none" strike="noStrike" cap="none" normalizeH="0" baseline="0" dirty="0">
                <a:ln>
                  <a:noFill/>
                </a:ln>
                <a:solidFill>
                  <a:srgbClr val="DC143C"/>
                </a:solidFill>
                <a:effectLst/>
                <a:latin typeface="Consolas" panose="020B0609020204030204" pitchFamily="49" charset="0"/>
              </a:rPr>
              <a:t>id</a:t>
            </a:r>
            <a:r>
              <a:rPr kumimoji="0" lang="zh-CN" altLang="zh-CN" sz="1100" b="0" i="0" u="none" strike="noStrike" cap="none" normalizeH="0" baseline="0" dirty="0">
                <a:ln>
                  <a:noFill/>
                </a:ln>
                <a:solidFill>
                  <a:srgbClr val="000000"/>
                </a:solidFill>
                <a:effectLst/>
                <a:latin typeface="Verdana" panose="020B0604030504040204" pitchFamily="34" charset="0"/>
              </a:rPr>
              <a:t> attribute of the </a:t>
            </a:r>
            <a:r>
              <a:rPr kumimoji="0" lang="zh-CN" altLang="zh-CN" sz="1100" b="0" i="0" u="none" strike="noStrike" cap="none" normalizeH="0" baseline="0" dirty="0">
                <a:ln>
                  <a:noFill/>
                </a:ln>
                <a:solidFill>
                  <a:srgbClr val="DC143C"/>
                </a:solidFill>
                <a:effectLst/>
                <a:latin typeface="Consolas" panose="020B0609020204030204" pitchFamily="49" charset="0"/>
              </a:rPr>
              <a:t>&lt;input&gt;</a:t>
            </a:r>
            <a:r>
              <a:rPr kumimoji="0" lang="zh-CN" altLang="zh-CN" sz="1100" b="0" i="0" u="none" strike="noStrike" cap="none" normalizeH="0" baseline="0" dirty="0">
                <a:ln>
                  <a:noFill/>
                </a:ln>
                <a:solidFill>
                  <a:srgbClr val="000000"/>
                </a:solidFill>
                <a:effectLst/>
                <a:latin typeface="Verdana" panose="020B0604030504040204" pitchFamily="34" charset="0"/>
              </a:rPr>
              <a:t> element to bind them together.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04974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C5E3-5775-953D-BAF3-9A1FECC84B9F}"/>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1D723F0D-EBA9-3F0F-0376-DBB20EBD21F3}"/>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3BE2A2C0-C495-C010-DF41-2E4A2EE89307}"/>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ED6A923E-4765-9020-3DB5-EDFB59921747}"/>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78B75F62-AD40-1265-E232-F1C6D1E6320F}"/>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D087B40-EF48-82E8-41A2-064A00A4FF62}"/>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87F3F2C-4953-098D-B6EB-80F923596F4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AD90D4C-6DDF-E7C2-70C1-16375E2051AF}"/>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C23089DA-77F8-07DE-DC8C-CC422036A0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4404389D-F804-5DB3-5A99-5F720182CD05}"/>
              </a:ext>
            </a:extLst>
          </p:cNvPr>
          <p:cNvSpPr>
            <a:spLocks noChangeArrowheads="1"/>
          </p:cNvSpPr>
          <p:nvPr/>
        </p:nvSpPr>
        <p:spPr bwMode="auto">
          <a:xfrm>
            <a:off x="147155" y="1007599"/>
            <a:ext cx="8003409" cy="1062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Radio Buttons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The </a:t>
            </a:r>
            <a:r>
              <a:rPr kumimoji="0" lang="zh-CN" altLang="zh-CN" sz="1200" b="0" i="0" u="none" strike="noStrike" cap="none" normalizeH="0" baseline="0" dirty="0">
                <a:ln>
                  <a:noFill/>
                </a:ln>
                <a:solidFill>
                  <a:srgbClr val="DC143C"/>
                </a:solidFill>
                <a:effectLst/>
                <a:latin typeface="Consolas" panose="020B0609020204030204" pitchFamily="49" charset="0"/>
              </a:rPr>
              <a:t>&lt;input type="radio"&gt;</a:t>
            </a:r>
            <a:r>
              <a:rPr kumimoji="0" lang="zh-CN" altLang="zh-CN" sz="1200" b="0" i="0" u="none" strike="noStrike" cap="none" normalizeH="0" baseline="0" dirty="0">
                <a:ln>
                  <a:noFill/>
                </a:ln>
                <a:solidFill>
                  <a:srgbClr val="000000"/>
                </a:solidFill>
                <a:effectLst/>
                <a:latin typeface="Verdana" panose="020B0604030504040204" pitchFamily="34" charset="0"/>
              </a:rPr>
              <a:t> defines a radio button.</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Verdana" panose="020B0604030504040204" pitchFamily="34" charset="0"/>
              </a:rPr>
              <a:t>Radio buttons let a user select ONE of a limited number of choices.</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92F0F36A-86AB-B20D-60DC-48E125503492}"/>
              </a:ext>
            </a:extLst>
          </p:cNvPr>
          <p:cNvPicPr>
            <a:picLocks noChangeAspect="1"/>
          </p:cNvPicPr>
          <p:nvPr/>
        </p:nvPicPr>
        <p:blipFill>
          <a:blip r:embed="rId4"/>
          <a:stretch>
            <a:fillRect/>
          </a:stretch>
        </p:blipFill>
        <p:spPr>
          <a:xfrm>
            <a:off x="147155" y="2181640"/>
            <a:ext cx="8488853" cy="2214483"/>
          </a:xfrm>
          <a:prstGeom prst="rect">
            <a:avLst/>
          </a:prstGeom>
        </p:spPr>
      </p:pic>
      <p:sp>
        <p:nvSpPr>
          <p:cNvPr id="6" name="文本框 5">
            <a:extLst>
              <a:ext uri="{FF2B5EF4-FFF2-40B4-BE49-F238E27FC236}">
                <a16:creationId xmlns:a16="http://schemas.microsoft.com/office/drawing/2014/main" id="{073131DE-0B73-C66A-F10C-2C6BE41954E2}"/>
              </a:ext>
            </a:extLst>
          </p:cNvPr>
          <p:cNvSpPr txBox="1"/>
          <p:nvPr/>
        </p:nvSpPr>
        <p:spPr>
          <a:xfrm>
            <a:off x="106293" y="4655398"/>
            <a:ext cx="8411930" cy="276999"/>
          </a:xfrm>
          <a:prstGeom prst="rect">
            <a:avLst/>
          </a:prstGeom>
          <a:noFill/>
        </p:spPr>
        <p:txBody>
          <a:bodyPr wrap="square">
            <a:spAutoFit/>
          </a:bodyPr>
          <a:lstStyle/>
          <a:p>
            <a:r>
              <a:rPr lang="en-US" altLang="zh-CN" sz="1200" dirty="0"/>
              <a:t>This is how the HTML code above will be displayed in a browser:</a:t>
            </a:r>
          </a:p>
        </p:txBody>
      </p:sp>
      <p:pic>
        <p:nvPicPr>
          <p:cNvPr id="8" name="图片 7">
            <a:extLst>
              <a:ext uri="{FF2B5EF4-FFF2-40B4-BE49-F238E27FC236}">
                <a16:creationId xmlns:a16="http://schemas.microsoft.com/office/drawing/2014/main" id="{85DBCF94-BE22-43FF-3287-DE225E5121EF}"/>
              </a:ext>
            </a:extLst>
          </p:cNvPr>
          <p:cNvPicPr>
            <a:picLocks noChangeAspect="1"/>
          </p:cNvPicPr>
          <p:nvPr/>
        </p:nvPicPr>
        <p:blipFill>
          <a:blip r:embed="rId5"/>
          <a:stretch>
            <a:fillRect/>
          </a:stretch>
        </p:blipFill>
        <p:spPr>
          <a:xfrm>
            <a:off x="276112" y="5130573"/>
            <a:ext cx="8931414" cy="861135"/>
          </a:xfrm>
          <a:prstGeom prst="rect">
            <a:avLst/>
          </a:prstGeom>
        </p:spPr>
      </p:pic>
    </p:spTree>
    <p:extLst>
      <p:ext uri="{BB962C8B-B14F-4D97-AF65-F5344CB8AC3E}">
        <p14:creationId xmlns:p14="http://schemas.microsoft.com/office/powerpoint/2010/main" val="18183018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C5C4-D696-0838-B311-F7BF6DABF590}"/>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1922BBBC-51E9-EA26-957F-BB86065010F2}"/>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A192E057-9DD1-37E0-B60E-9F8C16C73C51}"/>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EBB2A9E8-C0A3-1F1D-81E3-B5E05148D492}"/>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59093E6F-9049-C53B-0307-F1F720FD5C1E}"/>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17D991A-897D-7FE2-5E24-CD90A4C3EF2D}"/>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019DBC4-C594-9C35-7503-1EF38DB05C24}"/>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77D06F7-3EFB-76D4-34E9-B07F579B6237}"/>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E62EB625-A32A-BAF6-0B03-20198B917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334A1535-DED8-1BF9-3216-09570D3263F1}"/>
              </a:ext>
            </a:extLst>
          </p:cNvPr>
          <p:cNvSpPr>
            <a:spLocks noChangeArrowheads="1"/>
          </p:cNvSpPr>
          <p:nvPr/>
        </p:nvSpPr>
        <p:spPr bwMode="auto">
          <a:xfrm>
            <a:off x="96246" y="1176687"/>
            <a:ext cx="7934571" cy="1019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Checkboxes</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type="checkbox"&gt;</a:t>
            </a:r>
            <a:r>
              <a:rPr kumimoji="0" lang="zh-CN" altLang="zh-CN" sz="1100" b="0" i="0" u="none" strike="noStrike" cap="none" normalizeH="0" baseline="0" dirty="0">
                <a:ln>
                  <a:noFill/>
                </a:ln>
                <a:solidFill>
                  <a:srgbClr val="000000"/>
                </a:solidFill>
                <a:effectLst/>
                <a:latin typeface="Verdana" panose="020B0604030504040204" pitchFamily="34" charset="0"/>
              </a:rPr>
              <a:t> defines a </a:t>
            </a:r>
            <a:r>
              <a:rPr kumimoji="0" lang="zh-CN" altLang="zh-CN" sz="1100" b="1" i="0" u="none" strike="noStrike" cap="none" normalizeH="0" baseline="0" dirty="0">
                <a:ln>
                  <a:noFill/>
                </a:ln>
                <a:solidFill>
                  <a:srgbClr val="000000"/>
                </a:solidFill>
                <a:effectLst/>
                <a:latin typeface="Verdana" panose="020B0604030504040204" pitchFamily="34" charset="0"/>
              </a:rPr>
              <a:t>checkbox</a:t>
            </a:r>
            <a:r>
              <a:rPr kumimoji="0" lang="zh-CN" altLang="zh-CN" sz="1100" b="0" i="0" u="none" strike="noStrike" cap="none" normalizeH="0" baseline="0" dirty="0">
                <a:ln>
                  <a:noFill/>
                </a:ln>
                <a:solidFill>
                  <a:srgbClr val="000000"/>
                </a:solidFill>
                <a:effectLst/>
                <a:latin typeface="Verdana" panose="020B0604030504040204" pitchFamily="34"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Checkboxes let a user select ZERO or MORE options of a limited number of choices.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144DD35E-26EA-EBF7-B5AA-019C8047FB3D}"/>
              </a:ext>
            </a:extLst>
          </p:cNvPr>
          <p:cNvPicPr>
            <a:picLocks noChangeAspect="1"/>
          </p:cNvPicPr>
          <p:nvPr/>
        </p:nvPicPr>
        <p:blipFill>
          <a:blip r:embed="rId4"/>
          <a:stretch>
            <a:fillRect/>
          </a:stretch>
        </p:blipFill>
        <p:spPr>
          <a:xfrm>
            <a:off x="73134" y="2396531"/>
            <a:ext cx="8997732" cy="2064937"/>
          </a:xfrm>
          <a:prstGeom prst="rect">
            <a:avLst/>
          </a:prstGeom>
        </p:spPr>
      </p:pic>
      <p:sp>
        <p:nvSpPr>
          <p:cNvPr id="6" name="文本框 5">
            <a:extLst>
              <a:ext uri="{FF2B5EF4-FFF2-40B4-BE49-F238E27FC236}">
                <a16:creationId xmlns:a16="http://schemas.microsoft.com/office/drawing/2014/main" id="{B0C23BEF-5BF6-07FC-CA72-8606CB90F8DD}"/>
              </a:ext>
            </a:extLst>
          </p:cNvPr>
          <p:cNvSpPr txBox="1"/>
          <p:nvPr/>
        </p:nvSpPr>
        <p:spPr>
          <a:xfrm>
            <a:off x="0" y="4592400"/>
            <a:ext cx="9070866" cy="332014"/>
          </a:xfrm>
          <a:prstGeom prst="rect">
            <a:avLst/>
          </a:prstGeom>
          <a:noFill/>
        </p:spPr>
        <p:txBody>
          <a:bodyPr wrap="square">
            <a:spAutoFit/>
          </a:bodyPr>
          <a:lstStyle/>
          <a:p>
            <a:pPr algn="l">
              <a:lnSpc>
                <a:spcPct val="150000"/>
              </a:lnSpc>
            </a:pPr>
            <a:r>
              <a:rPr lang="en-US" altLang="zh-CN" sz="1200" b="0" i="0" dirty="0">
                <a:solidFill>
                  <a:srgbClr val="000000"/>
                </a:solidFill>
                <a:effectLst/>
                <a:latin typeface="Verdana" panose="020B0604030504040204" pitchFamily="34" charset="0"/>
              </a:rPr>
              <a:t>This is how the HTML code above will be displayed in a browser:</a:t>
            </a:r>
          </a:p>
        </p:txBody>
      </p:sp>
      <p:pic>
        <p:nvPicPr>
          <p:cNvPr id="8" name="图片 7">
            <a:extLst>
              <a:ext uri="{FF2B5EF4-FFF2-40B4-BE49-F238E27FC236}">
                <a16:creationId xmlns:a16="http://schemas.microsoft.com/office/drawing/2014/main" id="{4F9120FA-920E-7B86-8251-74287B5CB8B9}"/>
              </a:ext>
            </a:extLst>
          </p:cNvPr>
          <p:cNvPicPr>
            <a:picLocks noChangeAspect="1"/>
          </p:cNvPicPr>
          <p:nvPr/>
        </p:nvPicPr>
        <p:blipFill>
          <a:blip r:embed="rId5"/>
          <a:stretch>
            <a:fillRect/>
          </a:stretch>
        </p:blipFill>
        <p:spPr>
          <a:xfrm>
            <a:off x="49138" y="5107925"/>
            <a:ext cx="9045724" cy="556308"/>
          </a:xfrm>
          <a:prstGeom prst="rect">
            <a:avLst/>
          </a:prstGeom>
        </p:spPr>
      </p:pic>
    </p:spTree>
    <p:extLst>
      <p:ext uri="{BB962C8B-B14F-4D97-AF65-F5344CB8AC3E}">
        <p14:creationId xmlns:p14="http://schemas.microsoft.com/office/powerpoint/2010/main" val="13620508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DC474-A8FC-B0BD-15AB-01CBA64656C1}"/>
            </a:ext>
          </a:extLst>
        </p:cNvPr>
        <p:cNvGrpSpPr/>
        <p:nvPr/>
      </p:nvGrpSpPr>
      <p:grpSpPr>
        <a:xfrm>
          <a:off x="0" y="0"/>
          <a:ext cx="0" cy="0"/>
          <a:chOff x="0" y="0"/>
          <a:chExt cx="0" cy="0"/>
        </a:xfrm>
      </p:grpSpPr>
      <p:sp>
        <p:nvSpPr>
          <p:cNvPr id="17" name="任意多边形: 形状 60">
            <a:extLst>
              <a:ext uri="{FF2B5EF4-FFF2-40B4-BE49-F238E27FC236}">
                <a16:creationId xmlns:a16="http://schemas.microsoft.com/office/drawing/2014/main" id="{BE2B3FE3-50C5-6D36-81FF-3CFC8FC36E4B}"/>
              </a:ext>
            </a:extLst>
          </p:cNvPr>
          <p:cNvSpPr/>
          <p:nvPr/>
        </p:nvSpPr>
        <p:spPr>
          <a:xfrm flipH="1">
            <a:off x="0" y="6726158"/>
            <a:ext cx="9207526"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gradFill>
            <a:gsLst>
              <a:gs pos="0">
                <a:srgbClr val="0070C0"/>
              </a:gs>
              <a:gs pos="50000">
                <a:schemeClr val="accent1">
                  <a:tint val="44500"/>
                  <a:satMod val="160000"/>
                </a:schemeClr>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公众号：陈西设计之家。微信搜索即可">
            <a:extLst>
              <a:ext uri="{FF2B5EF4-FFF2-40B4-BE49-F238E27FC236}">
                <a16:creationId xmlns:a16="http://schemas.microsoft.com/office/drawing/2014/main" id="{FEBEBE42-AB8E-D425-0482-EA5C18762C99}"/>
              </a:ext>
            </a:extLst>
          </p:cNvPr>
          <p:cNvSpPr/>
          <p:nvPr/>
        </p:nvSpPr>
        <p:spPr>
          <a:xfrm>
            <a:off x="0" y="0"/>
            <a:ext cx="9144000" cy="8920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r>
              <a:rPr lang="en-US" altLang="zh-CN" sz="3200" dirty="0">
                <a:solidFill>
                  <a:prstClr val="white"/>
                </a:solidFill>
                <a:latin typeface="Harrington" pitchFamily="82" charset="0"/>
                <a:ea typeface="微软雅黑" panose="020B0503020204020204" charset="-122"/>
              </a:rPr>
              <a:t>HTML Forms</a:t>
            </a:r>
          </a:p>
        </p:txBody>
      </p:sp>
      <p:grpSp>
        <p:nvGrpSpPr>
          <p:cNvPr id="10" name="组合 9">
            <a:extLst>
              <a:ext uri="{FF2B5EF4-FFF2-40B4-BE49-F238E27FC236}">
                <a16:creationId xmlns:a16="http://schemas.microsoft.com/office/drawing/2014/main" id="{EBACA86C-2C09-5F01-C885-B48DDC62AC4F}"/>
              </a:ext>
            </a:extLst>
          </p:cNvPr>
          <p:cNvGrpSpPr/>
          <p:nvPr/>
        </p:nvGrpSpPr>
        <p:grpSpPr>
          <a:xfrm rot="1637247">
            <a:off x="8817330" y="-227042"/>
            <a:ext cx="780393" cy="993228"/>
            <a:chOff x="11813294" y="-416858"/>
            <a:chExt cx="1040524" cy="993228"/>
          </a:xfrm>
        </p:grpSpPr>
        <p:sp>
          <p:nvSpPr>
            <p:cNvPr id="11" name="矩形 10">
              <a:extLst>
                <a:ext uri="{FF2B5EF4-FFF2-40B4-BE49-F238E27FC236}">
                  <a16:creationId xmlns:a16="http://schemas.microsoft.com/office/drawing/2014/main" id="{D5E41B97-5720-975D-5DF3-29086D7BB9DC}"/>
                </a:ext>
              </a:extLst>
            </p:cNvPr>
            <p:cNvSpPr/>
            <p:nvPr/>
          </p:nvSpPr>
          <p:spPr>
            <a:xfrm>
              <a:off x="11813294" y="-85782"/>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C97DA0-E2A2-C4AE-04B8-EEC0B8FB5143}"/>
                </a:ext>
              </a:extLst>
            </p:cNvPr>
            <p:cNvSpPr/>
            <p:nvPr/>
          </p:nvSpPr>
          <p:spPr>
            <a:xfrm>
              <a:off x="12002480" y="-142940"/>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B3640-D232-1521-232A-06ECA290B25C}"/>
                </a:ext>
              </a:extLst>
            </p:cNvPr>
            <p:cNvSpPr/>
            <p:nvPr/>
          </p:nvSpPr>
          <p:spPr>
            <a:xfrm>
              <a:off x="11907887" y="-416858"/>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B4E3101-53B7-8306-F004-941D3C4E8C8E}"/>
                </a:ext>
              </a:extLst>
            </p:cNvPr>
            <p:cNvSpPr/>
            <p:nvPr/>
          </p:nvSpPr>
          <p:spPr>
            <a:xfrm>
              <a:off x="12191666" y="-331076"/>
              <a:ext cx="662152" cy="662152"/>
            </a:xfrm>
            <a:prstGeom prst="rect">
              <a:avLst/>
            </a:prstGeom>
            <a:noFill/>
            <a:ln w="635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99C7BEFC-99E4-6B2E-7CC5-7E4248FD9D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593" y="188071"/>
            <a:ext cx="1709942" cy="473700"/>
          </a:xfrm>
          <a:prstGeom prst="rect">
            <a:avLst/>
          </a:prstGeom>
        </p:spPr>
      </p:pic>
      <p:sp>
        <p:nvSpPr>
          <p:cNvPr id="2" name="Rectangle 1">
            <a:extLst>
              <a:ext uri="{FF2B5EF4-FFF2-40B4-BE49-F238E27FC236}">
                <a16:creationId xmlns:a16="http://schemas.microsoft.com/office/drawing/2014/main" id="{9D0F6BE8-B499-FA9D-8976-78FAB645FB57}"/>
              </a:ext>
            </a:extLst>
          </p:cNvPr>
          <p:cNvSpPr>
            <a:spLocks noChangeArrowheads="1"/>
          </p:cNvSpPr>
          <p:nvPr/>
        </p:nvSpPr>
        <p:spPr bwMode="auto">
          <a:xfrm>
            <a:off x="182795" y="1057191"/>
            <a:ext cx="8126317" cy="150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Submit Button</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a:t>
            </a:r>
            <a:r>
              <a:rPr kumimoji="0" lang="zh-CN" altLang="zh-CN" sz="1100" b="0" i="0" u="none" strike="noStrike" cap="none" normalizeH="0" baseline="0" dirty="0">
                <a:ln>
                  <a:noFill/>
                </a:ln>
                <a:solidFill>
                  <a:srgbClr val="DC143C"/>
                </a:solidFill>
                <a:effectLst/>
                <a:latin typeface="Consolas" panose="020B0609020204030204" pitchFamily="49" charset="0"/>
              </a:rPr>
              <a:t>&lt;input type="submit"&gt;</a:t>
            </a:r>
            <a:r>
              <a:rPr kumimoji="0" lang="zh-CN" altLang="zh-CN" sz="1100" b="0" i="0" u="none" strike="noStrike" cap="none" normalizeH="0" baseline="0" dirty="0">
                <a:ln>
                  <a:noFill/>
                </a:ln>
                <a:solidFill>
                  <a:srgbClr val="000000"/>
                </a:solidFill>
                <a:effectLst/>
                <a:latin typeface="Verdana" panose="020B0604030504040204" pitchFamily="34" charset="0"/>
              </a:rPr>
              <a:t> defines a button for submitting the form data to a form-handler.</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form-handler is typically a file on the server with a script for processing input data.</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Verdana" panose="020B0604030504040204" pitchFamily="34" charset="0"/>
              </a:rPr>
              <a:t>The form-handler is specified in the form's </a:t>
            </a:r>
            <a:r>
              <a:rPr kumimoji="0" lang="zh-CN" altLang="zh-CN" sz="1100" b="0" i="0" u="none" strike="noStrike" cap="none" normalizeH="0" baseline="0" dirty="0">
                <a:ln>
                  <a:noFill/>
                </a:ln>
                <a:solidFill>
                  <a:srgbClr val="DC143C"/>
                </a:solidFill>
                <a:effectLst/>
                <a:latin typeface="Consolas" panose="020B0609020204030204" pitchFamily="49" charset="0"/>
              </a:rPr>
              <a:t>action</a:t>
            </a:r>
            <a:r>
              <a:rPr kumimoji="0" lang="zh-CN" altLang="zh-CN" sz="1100" b="0" i="0" u="none" strike="noStrike" cap="none" normalizeH="0" baseline="0" dirty="0">
                <a:ln>
                  <a:noFill/>
                </a:ln>
                <a:solidFill>
                  <a:srgbClr val="000000"/>
                </a:solidFill>
                <a:effectLst/>
                <a:latin typeface="Verdana" panose="020B0604030504040204" pitchFamily="34" charset="0"/>
              </a:rPr>
              <a:t> attribute.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61F03A14-1410-06AA-818A-03BFE542792B}"/>
              </a:ext>
            </a:extLst>
          </p:cNvPr>
          <p:cNvPicPr>
            <a:picLocks noChangeAspect="1"/>
          </p:cNvPicPr>
          <p:nvPr/>
        </p:nvPicPr>
        <p:blipFill>
          <a:blip r:embed="rId4"/>
          <a:stretch>
            <a:fillRect/>
          </a:stretch>
        </p:blipFill>
        <p:spPr>
          <a:xfrm>
            <a:off x="76368" y="2802550"/>
            <a:ext cx="8771541" cy="1800363"/>
          </a:xfrm>
          <a:prstGeom prst="rect">
            <a:avLst/>
          </a:prstGeom>
        </p:spPr>
      </p:pic>
      <p:sp>
        <p:nvSpPr>
          <p:cNvPr id="6" name="文本框 5">
            <a:extLst>
              <a:ext uri="{FF2B5EF4-FFF2-40B4-BE49-F238E27FC236}">
                <a16:creationId xmlns:a16="http://schemas.microsoft.com/office/drawing/2014/main" id="{E49C842B-D1B3-205A-F044-3210CD069786}"/>
              </a:ext>
            </a:extLst>
          </p:cNvPr>
          <p:cNvSpPr txBox="1"/>
          <p:nvPr/>
        </p:nvSpPr>
        <p:spPr>
          <a:xfrm>
            <a:off x="182794" y="4885860"/>
            <a:ext cx="8450281" cy="276999"/>
          </a:xfrm>
          <a:prstGeom prst="rect">
            <a:avLst/>
          </a:prstGeom>
          <a:noFill/>
        </p:spPr>
        <p:txBody>
          <a:bodyPr wrap="square">
            <a:spAutoFit/>
          </a:bodyPr>
          <a:lstStyle/>
          <a:p>
            <a:pPr algn="l"/>
            <a:r>
              <a:rPr lang="en-US" altLang="zh-CN" sz="1200" b="0" i="0">
                <a:solidFill>
                  <a:srgbClr val="000000"/>
                </a:solidFill>
                <a:effectLst/>
                <a:latin typeface="Verdana" panose="020B0604030504040204" pitchFamily="34" charset="0"/>
              </a:rPr>
              <a:t>This is how the HTML code above will be displayed in a browser:</a:t>
            </a:r>
            <a:endParaRPr lang="en-US" altLang="zh-CN" sz="1200" b="0" i="0" dirty="0">
              <a:solidFill>
                <a:srgbClr val="000000"/>
              </a:solidFill>
              <a:effectLst/>
              <a:latin typeface="Verdana" panose="020B0604030504040204" pitchFamily="34" charset="0"/>
            </a:endParaRPr>
          </a:p>
        </p:txBody>
      </p:sp>
      <p:pic>
        <p:nvPicPr>
          <p:cNvPr id="16" name="图片 15">
            <a:extLst>
              <a:ext uri="{FF2B5EF4-FFF2-40B4-BE49-F238E27FC236}">
                <a16:creationId xmlns:a16="http://schemas.microsoft.com/office/drawing/2014/main" id="{BED0BBC6-8A2E-02FD-7285-998EB97B8A00}"/>
              </a:ext>
            </a:extLst>
          </p:cNvPr>
          <p:cNvPicPr>
            <a:picLocks noChangeAspect="1"/>
          </p:cNvPicPr>
          <p:nvPr/>
        </p:nvPicPr>
        <p:blipFill>
          <a:blip r:embed="rId5"/>
          <a:stretch>
            <a:fillRect/>
          </a:stretch>
        </p:blipFill>
        <p:spPr>
          <a:xfrm>
            <a:off x="182794" y="5380579"/>
            <a:ext cx="4000847" cy="1127858"/>
          </a:xfrm>
          <a:prstGeom prst="rect">
            <a:avLst/>
          </a:prstGeom>
        </p:spPr>
      </p:pic>
    </p:spTree>
    <p:extLst>
      <p:ext uri="{BB962C8B-B14F-4D97-AF65-F5344CB8AC3E}">
        <p14:creationId xmlns:p14="http://schemas.microsoft.com/office/powerpoint/2010/main" val="65703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99EC7A1-927F-4A3F-89AF-49A4897A019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IJWn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CVp5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IJWnk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glae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glae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glae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glaeSp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glaeS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g1aeSuXa0CvvDAAAOhwAABcAAAB1bml2ZXJzYWwvdW5pdmVyc2FsLnBuZ+2Ze1QT177HB/F1rIC2Uqgg2NpbWqsgeCS8Eq4FROsBjQpIIaSIyOEVBDKE8IpLK4i8bKs8DSgWCCYkIvJwIlBFySkBIos8gDCkmpJAAokQQgiv3MGee9ZdZ617/79r8cc8fp+99vx++zd7f/ee2bmn/X1Ntu3eBgCAyYnj3mcAwBgEgA2vt25GCIoW/BtyMUo+4/sNwOy3nkSMjVFH/Y4CQGPRB8vhmxD7L5ePBycDwIfEtcNo7JJtKgBY8U54Hz2XGjYN8+hfa1c4M0so/ZY5s4nAy5/Cu0ifTfds+3iXOdbi1bZN2FvCO2d2viq4ce8D85Avz9/ce+ahFX3vOdKqvX4+c3FlNEs1SsqiJiclhM04vtvrWlb2+eET/jLypZ+SI4+Y4DO1AsXPpzDBmXMDvlFjFEMmEg/h8cDfBbGCeM3lIwrMytxgyiUEFp7Uii37q1V5Dh1/t9sIAL+7BHCoPnCrJEvsjxT/mkivZJ/hXEzZZwQALgRBchBm+V1XyudIEachTfUtagMAXNlebQoAe0tpxgCw9QsFUnQ11w3B36/jdbyO1/E6XsfreB2v43W8jtfxOl7H/+8wTr+oZAUhdxc/BJHzc+89APCfh7BbAGDH3/jIx/HGj/4v3G8O4rP04wpBEB6H1v/xM93XhnwR5KF11lQIDxoUWcKV6WLEWaHgWR8cr66lLeHD0iZr2lu4sSPlUb0SHOkmZMiZ+qn9gaqJhwmBKYaVaSo6EKQos0hcpB5HJi3yxIxQ7Syw4vHmONiJF1P+RDbkg65lHzB0zBdC8sp0Zvs1DlNFavWw0L7Nc6ic7D64sijqDFv7RSDCrfa7qxlZOraEqu+yXb0Mp5rKEyhLYgFoGIll4Q4TskJjIPIow6bJEZZXUbL62hL1zCIlJP9H5Gh3y6QN8pACLhmrwVs5SP16xlIB/4DpfJdX96yyDEuSVi6aHg2RTx1Ft5S0d0WraScPyiAJPBvqHW8tSeIejLLqgRdq3FVtUoi7f6tydtuN2cGq1bkpouueHKyy4wJTqHeg6Ln08KA3f7XJSxLHtzaYzJaz/GPHygn5dLnP9TMFVnI52R1O/sOJEDFIbGaAK9pQ5owmo2T8dfqCEpou2PL7Lr7tflvK8sz8iuo2kYtRylz/Q2uJl9nW6AohlX/NRLH8Wcy+Nmem8onzT+zoS+Yb4c2k6bIy1C9KKOUpxp4pXLI+3lzy8Btmv0NX3YYOG7ob/lOMTdPO6xFQGiYf3Wp+QhPWXLX8h128pamycp+8veC77MQsJJheqT6DRmPvTF8wa0bZAIRf3DbUpFe5H4Ef8yCyvx9aCD+uyqG51yWWjjB3BmIPJZSyIk7BBWeLfpttpC/UD0bGifSNFg0vYr0DXg2U1ubLvTYNJrFCVp5NNuJ01q7qeL4+rZJQQXgJZwxHvnfT+N7NIiNAZ4N0m/EqUHO3fCTlKYMnyoU+2G01BLcFT/+lTHebuP/z7rG9pqz0qWP8g8Z1SMNo+ZM5iVR4TlwdjSSzurVRSRSrJD5EFsdrgmAFfMi/n1q37ArVEPb0IrFj92QPHzR0eMObCkymCKNxT7Fouol+t8MEgaFqZJdhRTjKTpCtXKt4d9biGhECDyFpD9AmWEHgIzMs6WiEMdsKxf8UVNbW36PznMCqmrePFDt6XH+R8/iCcekOrhOllhA4WNRlwV14FoJzZsYOzZVBfrwf88a6mYPIQG1zHcvUwfOZ07dBZbiwL7lnLF3dnoKeUtT6wElD4KgPkZuMZXvjNokh1k3WaUv8accDqBbX/O945ihpYz3nwg8hPmfR9ubwvme+fwgmb1SRK6FK1+L9v8jIxeFHxPPWrrx4viapaikpDqtDxn9rScIi9TXsDFg3eVG85hoVwleMCvlt3FzFMx94k2Dz7ND5sCjyhPiQKTt0JCUztPI7EZga8clOVHfA8YLEZlJcKIaC7dna4QgvDxUAdK6SePaQQDqGC+tPtwKp+3aRnjpUvJithkRSN+3JaVvDAmdEtApxT5LEwOVe+1n1Bwqzeyd5mKUpwYx2DFOUPn4nKPAUWstXtHauTAuVX1GWpbasMF9qlfwrEHeE6V8ibZlcCzGqAnJoztdESjHCJD6v2VqbXNctWqRrNGkHwHaQHF/XqzlAjcJtt9BnUGnGpsx0dIrC4k0QPlNrYC0rKQ69dVRVi9Hv5wVR9ZCuCddgdWyIv6SA3qzoJJI0tNZXuNtzrKIkfZdBz6NU4jBXo23hxVJQE3c425Wx/4mM221byL7fHfROeJrrUdy6gZXdiHE2AdOP9JGpOg1YberSptK6xO0uHuz705Fl5rvnW6bThzExlvex+2Uy7jF+332s0fwrC/xdHOYCI1ufVrw6W9J51++wehOdHEt7VFEHB7T6X4I9xPn3ixNCW+wV3Qv9pXXF7BcE72mnMM4i/ETV/6DSCnYb9uYbbRG12+T4dVlKqCmQePOVCOInkpTgLqcvu8ea3CQ+OLKyobXf3vb+2a7aQ5+ks2RXrIyG9xQ/zSNQkW7fUpbT2CvPhZyE0tKsp6bc+9XM/+2x/PaiaXr2zaKbeU4XGuYPCBZc3fZ/25NUnoiGD+X0DrFRmCJUdRT5uIwJgU5K2XBt9ndCKKE5ozkqHsc/mBNZWnCrIXxMg3I/x79DoMZ9pnBeWJIYOtIWJ+t4lTuaIEY3qAFEyrCirtrwfLW/Oxxv/KujYowz30ywxM86VkdsDDYxd9eSoZFaKqvOnuVS1pf+5th2YXRfiNeeSpduNT3ErolQGR9DW0IXs4uTcfw+bnDMU5my3IzNmNG0HeWvcP45jAbrv6fbKR2yZvIEEUXolrS3uXbMmXddZizVM01/U/TLPXH/1va5f+wreqKOXKKFj51FvYi0HHCcbyv4NXjz30zELy6ubvgxcWJ81uoz3UDDz8EonvOR/HHLKmNGVayl8tKyB09Uv5cRvnFmmfwinCHhFkJpBKLy4kfY1ncsykosqINJVddD0FgRWVYW1V9bHx1bqYKuGBTv8+AKZ4xMIpJTOFCR0DHcUTL9INvvaGM+5GRaEZq1NG4f7qSeCSEdf/uvlDdaaypbds/nQiNewV5+7pwplzmiyzm+IPlBiF3FDej6yEckdbuu5VPR//BDnbF46dgr7eZJnwyuqQHdrirjcaanOMCk4mp1HpQ4cdFkHzFmwrQzNEw35BXUlZQg6YC0ju/96TGilkXLYizKQXp6IFBZJ/Sp1xzhnVdte5sIj+/ABvFyCZlx+xRfaItKlI96ItviNU1VK3HaWa4DaxWZrz+UXbcIc3HvLdYqLEJ1acO+urTQuqyjhZ0MUCrChb3PvXa8BF+5lHfs21cva9se6t6VX9Kb3DH/CtTfaHfr7PfA+/S3ZWzkkUFlhLCvyQ9mjS/Sug4pZxtLGrqLIs8/jI6h8vXjb4qlaTFiSqizUO1jTKLJv0HbQdrGAloF3+IeP2qieCDQTCVO6Mys7XfgeM699qJvsUm9V7C5EG/hFEpPb596kI4mnOnkK0ouogiD6h/WhnUprttAP8lvyENeeT2i1LoRsDGv4mMQ5dXq0cRWQco4h+fWcQGT3K00riw6BjU53SrJgokXJz7LjgVZJZn/PQ8VwnRWx0gHi/qYgF6biIaTeWgRMweXC/22hzSa6Me4Y7+hJwkKSWhvphZKRT7bRYowh6WJsKKcNe3+PHV5hiPWtZwVNFxbC+RhAttDHV5yjYa8bds6+wttgX+m1WMt5r3Po6oyU+7zRDWTwueI1p/LRCpPuw3l0CqIOXghkoedj5ZDqV0OTeDOrmZIxMUQXlacg48hin2rGnNW0M6hVhP0UbBH3QRMksSXUPDVhDOG8ntL1bdRY6nSGADJ9MJi9e1F0ebkL289yLNkCtrD5rGcXBLrNy5xIGIAEcPRG7reiNcHlxD3/FBZC3cMWwKFpJZ0vjVMnqK4ia/gjomdPRHpDeJ5GjKstlu3rhmiTdtFiwJWlqAjbD5xwutbBaR0Xuscf7VYMYAcJsZLeFDHqJ2Uoc3lKxSicmoPWE9BDzX/oGarOwRdZp6j3SF1tQ1kSLlhta7QwhNpFE4eaZ1nCnDe8j3xrdwU/VfqRo+Xtg+Q9dNLu2HM16qfT2Fcl+Lga2aYoWOj73oP8+76nR0UesCgEfArmW974JTjVAps7yl41BDp9me9JFpnm+0L8upN/I+BVSx6V7+C+AmxU9+X0G96kp541RS44nV8RDb2qkM87jk/LuE8rVZx3vahJKHoxYkHUQbF94ElgjaCDbJetzrx72vwR19LMjR+7mv7U9JANGkcaVasL2JdHn0oZy4jMkr4l8VYPTwUgqzYb9W4MbObaPQ3S+rOhPebYW3nOgvexPAFiNB5MjpW5sUpX6xtpDEVzYoWgwldYDBafLi/wOJjYy8EAyd8/L2Z33x/9b8AUEsDBBQAAgAIAINWnkrorqHoSgAAAGoAAAAbAAAAdW5pdmVyc2FsL3VuaXZlcnNhbC5wbmcueG1ss7GvyM1RKEstKs7Mz7NVMtQzULK34+WyKShKLctMLVeoAIoZ6RlAgJJCJSq3PDOlJMNWycLMECGWkZqZnlFiq2RmYgYX1AcaCQBQSwECAAAUAAIACACCVp5KFQ6tKGQEAAAHEQAAHQAAAAAAAAABAAAAAAAAAAAAdW5pdmVyc2FsL2NvbW1vbl9tZXNzYWdlcy5sbmdQSwECAAAUAAIACACCVp5KCH4LIykDAACGDAAAJwAAAAAAAAABAAAAAACfBAAAdW5pdmVyc2FsL2ZsYXNoX3B1Ymxpc2hpbmdfc2V0dGluZ3MueG1sUEsBAgAAFAACAAgAglaeSrX8CWS6AgAAVQoAACEAAAAAAAAAAQAAAAAADQgAAHVuaXZlcnNhbC9mbGFzaF9za2luX3NldHRpbmdzLnhtbFBLAQIAABQAAgAIAIJWnkoqlg9n/gIAAJcLAAAmAAAAAAAAAAEAAAAAAAYLAAB1bml2ZXJzYWwvaHRtbF9wdWJsaXNoaW5nX3NldHRpbmdzLnhtbFBLAQIAABQAAgAIAIJWnkpocVKRmgEAAB8GAAAfAAAAAAAAAAEAAAAAAEgOAAB1bml2ZXJzYWwvaHRtbF9za2luX3NldHRpbmdzLmpzUEsBAgAAFAACAAgAglaeSj08L9HBAAAA5QEAABoAAAAAAAAAAQAAAAAAHxAAAHVuaXZlcnNhbC9pMThuX3ByZXNldHMueG1sUEsBAgAAFAACAAgAglaeSpr5lmRrAAAAawAAABwAAAAAAAAAAQAAAAAAGBEAAHVuaXZlcnNhbC9sb2NhbF9zZXR0aW5ncy54bWxQSwECAAAUAAIACABElFdHI7RO+/sCAACwCAAAFAAAAAAAAAABAAAAAAC9EQAAdW5pdmVyc2FsL3BsYXllci54bWxQSwECAAAUAAIACACCVp5KsIcj9GwBAAD3AgAAKQAAAAAAAAABAAAAAADqFAAAdW5pdmVyc2FsL3NraW5fY3VzdG9taXphdGlvbl9zZXR0aW5ncy54bWxQSwECAAAUAAIACACDVp5K5drQK+8MAAA6HAAAFwAAAAAAAAAAAAAAAACdFgAAdW5pdmVyc2FsL3VuaXZlcnNhbC5wbmdQSwECAAAUAAIACACDVp5K6K6h6EoAAABqAAAAGwAAAAAAAAABAAAAAADBIwAAdW5pdmVyc2FsL3VuaXZlcnNhbC5wbmcueG1sUEsFBgAAAAALAAsASQMAAEQkAAAAAA=="/>
  <p:tag name="ISPRING_PRESENTATION_TITLE" val="1212"/>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69721</TotalTime>
  <Words>3675</Words>
  <Application>Microsoft Office PowerPoint</Application>
  <PresentationFormat>全屏显示(4:3)</PresentationFormat>
  <Paragraphs>391</Paragraphs>
  <Slides>55</Slides>
  <Notes>54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55</vt:i4>
      </vt:variant>
    </vt:vector>
  </HeadingPairs>
  <TitlesOfParts>
    <vt:vector size="71" baseType="lpstr">
      <vt:lpstr>Arial Unicode MS</vt:lpstr>
      <vt:lpstr>Bebas</vt:lpstr>
      <vt:lpstr>等线</vt:lpstr>
      <vt:lpstr>等线 Light</vt:lpstr>
      <vt:lpstr>黑体</vt:lpstr>
      <vt:lpstr>微软雅黑</vt:lpstr>
      <vt:lpstr>Arial</vt:lpstr>
      <vt:lpstr>Broadway</vt:lpstr>
      <vt:lpstr>Calibri</vt:lpstr>
      <vt:lpstr>Calibri Light</vt:lpstr>
      <vt:lpstr>Consolas</vt:lpstr>
      <vt:lpstr>Harrington</vt:lpstr>
      <vt:lpstr>Segoe UI</vt:lpstr>
      <vt:lpstr>Verdana</vt:lpstr>
      <vt:lpstr>Nordri ToolsTheme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小二的PPT</dc:creator>
  <cp:keywords>51PPT模板网;www.51pptmoban.com</cp:keywords>
  <cp:lastModifiedBy>soapy</cp:lastModifiedBy>
  <cp:revision>712</cp:revision>
  <cp:lastPrinted>2024-12-10T07:29:54Z</cp:lastPrinted>
  <dcterms:created xsi:type="dcterms:W3CDTF">2017-05-03T04:43:56Z</dcterms:created>
  <dcterms:modified xsi:type="dcterms:W3CDTF">2024-12-11T08:11:05Z</dcterms:modified>
</cp:coreProperties>
</file>