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55" d="100"/>
          <a:sy n="55" d="100"/>
        </p:scale>
        <p:origin x="16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7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82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84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47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54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8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7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1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9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POGAMALLA BHAGYASRI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434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creator>SRAVANI</dc:creator>
  <dc:description>generated using python-pptx</dc:description>
  <cp:lastModifiedBy>bhagyasri pogamalla</cp:lastModifiedBy>
  <cp:revision>7</cp:revision>
  <dcterms:created xsi:type="dcterms:W3CDTF">2013-01-27T09:14:00Z</dcterms:created>
  <dcterms:modified xsi:type="dcterms:W3CDTF">2024-06-08T12:17:33Z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EFCAC1271AC14F5997436D80C8A45E0C_13</vt:lpwstr>
  </property>
  <property fmtid="{D5CDD505-2E9C-101B-9397-08002B2CF9AE}" pid="3" name="KSOProductBuildVer">
    <vt:lpwstr>1033-12.2.0.16909</vt:lpwstr>
  </property>
</Properties>
</file>