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64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mag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18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2424" r="9205" b="10268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3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402" t="-179" r="402" b="6518"/>
          <a:stretch/>
        </p:blipFill>
        <p:spPr>
          <a:xfrm>
            <a:off x="-117566" y="-104502"/>
            <a:ext cx="12309566" cy="696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9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CSS:-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 CSS is a form of CSS which is used to add styling to multiple html pages at a time.</a:t>
            </a:r>
          </a:p>
          <a:p>
            <a:r>
              <a:rPr lang="en-US" dirty="0" smtClean="0"/>
              <a:t>It helps to design the layout of many html web pages simultaneously.</a:t>
            </a:r>
          </a:p>
          <a:p>
            <a:r>
              <a:rPr lang="en-US" dirty="0" smtClean="0"/>
              <a:t>This file always saved with the extension “.CSS”.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79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1458" r="11889" b="12768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67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2223" r="5691" b="991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18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5982"/>
          <a:stretch/>
        </p:blipFill>
        <p:spPr>
          <a:xfrm>
            <a:off x="1" y="-19594"/>
            <a:ext cx="12192000" cy="687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90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in html:-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html table tag is used to displays the data in tabular form</a:t>
            </a:r>
          </a:p>
          <a:p>
            <a:pPr marL="0" indent="0">
              <a:buNone/>
            </a:pPr>
            <a:r>
              <a:rPr lang="en-US" dirty="0" smtClean="0"/>
              <a:t>(row*column).</a:t>
            </a:r>
          </a:p>
          <a:p>
            <a:r>
              <a:rPr lang="en-US" dirty="0"/>
              <a:t> which includes the table elements , such as TR(table row),TH(table header) and TD(table data).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x</a:t>
            </a:r>
            <a:r>
              <a:rPr lang="en-US" dirty="0" smtClean="0"/>
              <a:t>:-&lt;table&gt;                          ex:- &lt;table&gt;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                                           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&gt;name</a:t>
            </a:r>
            <a:r>
              <a:rPr lang="en-US" dirty="0" smtClean="0"/>
              <a:t>&lt;/</a:t>
            </a:r>
            <a:r>
              <a:rPr lang="en-US" dirty="0" err="1" smtClean="0"/>
              <a:t>th</a:t>
            </a:r>
            <a:r>
              <a:rPr lang="en-US" dirty="0" smtClean="0"/>
              <a:t>&gt;                         &lt;td&gt; </a:t>
            </a:r>
            <a:r>
              <a:rPr lang="en-US" dirty="0" smtClean="0"/>
              <a:t>TECHHUB&lt;/</a:t>
            </a:r>
            <a:r>
              <a:rPr lang="en-US" dirty="0" smtClean="0"/>
              <a:t>td&gt;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&gt;city</a:t>
            </a:r>
            <a:r>
              <a:rPr lang="en-US" dirty="0" smtClean="0"/>
              <a:t>&lt;/</a:t>
            </a:r>
            <a:r>
              <a:rPr lang="en-US" dirty="0" err="1" smtClean="0"/>
              <a:t>th</a:t>
            </a:r>
            <a:r>
              <a:rPr lang="en-US" dirty="0" smtClean="0"/>
              <a:t>&gt;   				     &lt;td&gt; </a:t>
            </a:r>
            <a:r>
              <a:rPr lang="en-US" dirty="0" smtClean="0"/>
              <a:t>NARSAPUR </a:t>
            </a:r>
            <a:r>
              <a:rPr lang="en-US" dirty="0" smtClean="0"/>
              <a:t>&lt;/td&gt;</a:t>
            </a:r>
          </a:p>
          <a:p>
            <a:r>
              <a:rPr lang="en-US" dirty="0" smtClean="0"/>
              <a:t>&lt;/table&gt;					     &lt;/table&gt;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17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2625" r="12921" b="973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39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74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76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&lt;I frame&gt;(inline frame tag):-An Inline frame is a html element that loads another html page within the document.</a:t>
            </a:r>
          </a:p>
          <a:p>
            <a:r>
              <a:rPr lang="en-US" dirty="0" smtClean="0"/>
              <a:t>Ex:-&lt;iframe src=</a:t>
            </a:r>
            <a:r>
              <a:rPr lang="en-US" dirty="0" smtClean="0">
                <a:hlinkClick r:id="rId2"/>
              </a:rPr>
              <a:t>www.image.com</a:t>
            </a:r>
            <a:r>
              <a:rPr lang="en-US" dirty="0" smtClean="0"/>
              <a:t> title=“image”;&gt;&lt;/iframe&gt;</a:t>
            </a:r>
          </a:p>
          <a:p>
            <a:r>
              <a:rPr lang="en-US" dirty="0" smtClean="0"/>
              <a:t>background image tag:-If you want to add background image in html using background attribute.</a:t>
            </a:r>
          </a:p>
          <a:p>
            <a:r>
              <a:rPr lang="en-US" dirty="0" smtClean="0"/>
              <a:t>Ex:-&lt;p style=“background –image : </a:t>
            </a:r>
            <a:r>
              <a:rPr lang="en-US" dirty="0" err="1" smtClean="0"/>
              <a:t>url</a:t>
            </a:r>
            <a:r>
              <a:rPr lang="en-US" dirty="0" smtClean="0"/>
              <a:t> (‘www.image.com’);&gt;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92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2123" r="7699" b="1205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36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508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CSS(Cascading Style Sheets):-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CSS:-CSS stands for cascading style sheets.it can control the layout of multiple web pages all at once. Mainly CSS are three types:</a:t>
            </a:r>
          </a:p>
          <a:p>
            <a:r>
              <a:rPr lang="en-US" dirty="0" smtClean="0"/>
              <a:t>1.Inline style sheet</a:t>
            </a:r>
          </a:p>
          <a:p>
            <a:r>
              <a:rPr lang="en-US" dirty="0" smtClean="0"/>
              <a:t>2.internal style sheet</a:t>
            </a:r>
          </a:p>
          <a:p>
            <a:r>
              <a:rPr lang="en-US" dirty="0" smtClean="0"/>
              <a:t>3.external style sheet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21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CSS:-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Inline CSS is used to apply a unique style to a single HTML element.</a:t>
            </a:r>
          </a:p>
          <a:p>
            <a:r>
              <a:rPr lang="en-US" dirty="0" smtClean="0"/>
              <a:t>An </a:t>
            </a:r>
            <a:r>
              <a:rPr lang="en-US" dirty="0"/>
              <a:t>I</a:t>
            </a:r>
            <a:r>
              <a:rPr lang="en-US" dirty="0" smtClean="0"/>
              <a:t>nline CSS uses the style attribute of an element.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556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2643" t="-536" r="13623" b="937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64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6697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0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CSS:-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internal CSS is used to define a style for a single html page.</a:t>
            </a:r>
          </a:p>
          <a:p>
            <a:r>
              <a:rPr lang="en-US" dirty="0" smtClean="0"/>
              <a:t>An internal CSS is defined in the &lt;head&gt; section of an html page , within a &lt;style&gt; attribute.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39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1910</TotalTime>
  <Words>298</Words>
  <Application>Microsoft Office PowerPoint</Application>
  <PresentationFormat>Widescreen</PresentationFormat>
  <Paragraphs>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HTML Introduction</vt:lpstr>
      <vt:lpstr>Html tags:-</vt:lpstr>
      <vt:lpstr>PowerPoint Presentation</vt:lpstr>
      <vt:lpstr>PowerPoint Presentation</vt:lpstr>
      <vt:lpstr>CSS(Cascading Style Sheets):-</vt:lpstr>
      <vt:lpstr>Inline CSS:-</vt:lpstr>
      <vt:lpstr>PowerPoint Presentation</vt:lpstr>
      <vt:lpstr>PowerPoint Presentation</vt:lpstr>
      <vt:lpstr>Internal CSS:-</vt:lpstr>
      <vt:lpstr>PowerPoint Presentation</vt:lpstr>
      <vt:lpstr>PowerPoint Presentation</vt:lpstr>
      <vt:lpstr>External CSS:-</vt:lpstr>
      <vt:lpstr>PowerPoint Presentation</vt:lpstr>
      <vt:lpstr>PowerPoint Presentation</vt:lpstr>
      <vt:lpstr>PowerPoint Presentation</vt:lpstr>
      <vt:lpstr>Tables in html:-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</dc:creator>
  <cp:lastModifiedBy>mr</cp:lastModifiedBy>
  <cp:revision>14</cp:revision>
  <dcterms:created xsi:type="dcterms:W3CDTF">2024-04-17T03:56:25Z</dcterms:created>
  <dcterms:modified xsi:type="dcterms:W3CDTF">2024-05-01T09:01:09Z</dcterms:modified>
</cp:coreProperties>
</file>