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2" r:id="rId13"/>
    <p:sldId id="273" r:id="rId14"/>
    <p:sldId id="274" r:id="rId15"/>
    <p:sldId id="268" r:id="rId16"/>
    <p:sldId id="267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Cascading style sheets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140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Flex-directions:-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Syntax: flex-direction</a:t>
            </a:r>
          </a:p>
          <a:p>
            <a:r>
              <a:rPr lang="en-US" dirty="0" smtClean="0"/>
              <a:t>Row</a:t>
            </a:r>
          </a:p>
          <a:p>
            <a:r>
              <a:rPr lang="en-US" dirty="0" smtClean="0"/>
              <a:t>Row-reverse</a:t>
            </a:r>
          </a:p>
          <a:p>
            <a:r>
              <a:rPr lang="en-US" dirty="0" smtClean="0"/>
              <a:t>Column </a:t>
            </a:r>
          </a:p>
          <a:p>
            <a:r>
              <a:rPr lang="en-US" dirty="0" smtClean="0"/>
              <a:t>Column-reverse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700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Transform:-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Syntax: transform</a:t>
            </a:r>
          </a:p>
          <a:p>
            <a:r>
              <a:rPr lang="en-US" dirty="0" smtClean="0"/>
              <a:t>Translate</a:t>
            </a:r>
          </a:p>
          <a:p>
            <a:r>
              <a:rPr lang="en-US" dirty="0" smtClean="0"/>
              <a:t>Rotate</a:t>
            </a:r>
          </a:p>
          <a:p>
            <a:r>
              <a:rPr lang="en-US" dirty="0" smtClean="0"/>
              <a:t>Skew</a:t>
            </a:r>
          </a:p>
          <a:p>
            <a:r>
              <a:rPr lang="en-US" dirty="0" smtClean="0"/>
              <a:t>scale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017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2909" r="8260" b="10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2625" r="8603" b="12054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741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2378" b="6518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162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model:-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Margin:- clears an area outside the border. The margin is transparent.</a:t>
            </a:r>
          </a:p>
          <a:p>
            <a:r>
              <a:rPr lang="en-US" dirty="0" smtClean="0"/>
              <a:t>Border:- a border that goes around the padding and content.</a:t>
            </a:r>
          </a:p>
          <a:p>
            <a:r>
              <a:rPr lang="en-US" dirty="0" smtClean="0"/>
              <a:t>Padding:- clears an area around the content. The padding is transparent.</a:t>
            </a:r>
          </a:p>
          <a:p>
            <a:r>
              <a:rPr lang="en-US" dirty="0" smtClean="0"/>
              <a:t>Content:- the content of the box, where text and images appear.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430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ebD2: Understanding the Box Model in C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700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13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448" t="13481" r="8805" b="1008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789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850" r="11112" b="13125"/>
          <a:stretch/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154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250" r="13406" b="723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331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selectors:-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selectors</a:t>
            </a:r>
          </a:p>
          <a:p>
            <a:r>
              <a:rPr lang="en-US" dirty="0" smtClean="0"/>
              <a:t>Combination selectors</a:t>
            </a:r>
          </a:p>
          <a:p>
            <a:r>
              <a:rPr lang="en-US" dirty="0" smtClean="0"/>
              <a:t>Pseudo-class selectors</a:t>
            </a:r>
          </a:p>
          <a:p>
            <a:r>
              <a:rPr lang="en-US" dirty="0" smtClean="0"/>
              <a:t>Pseudo-element selectors</a:t>
            </a:r>
          </a:p>
          <a:p>
            <a:r>
              <a:rPr lang="en-US" dirty="0" smtClean="0"/>
              <a:t>Attribute selectors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75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selectors:-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</a:t>
            </a:r>
          </a:p>
          <a:p>
            <a:r>
              <a:rPr lang="en-US" dirty="0" smtClean="0"/>
              <a:t>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821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Combinations selectors:-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Descendent  </a:t>
            </a:r>
            <a:r>
              <a:rPr lang="en-US" dirty="0" smtClean="0"/>
              <a:t>selector</a:t>
            </a:r>
          </a:p>
          <a:p>
            <a:r>
              <a:rPr lang="en-US" dirty="0" smtClean="0"/>
              <a:t>Child selector</a:t>
            </a:r>
          </a:p>
          <a:p>
            <a:r>
              <a:rPr lang="en-US" dirty="0" smtClean="0"/>
              <a:t>Adjacent selector</a:t>
            </a:r>
            <a:endParaRPr lang="en-US" dirty="0" smtClean="0"/>
          </a:p>
          <a:p>
            <a:r>
              <a:rPr lang="en-US" dirty="0" smtClean="0"/>
              <a:t>General selector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907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Pseudo-class selectors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</a:t>
            </a:r>
          </a:p>
          <a:p>
            <a:r>
              <a:rPr lang="en-US" dirty="0" smtClean="0"/>
              <a:t>Visited</a:t>
            </a:r>
          </a:p>
          <a:p>
            <a:r>
              <a:rPr lang="en-US" dirty="0" smtClean="0"/>
              <a:t>Active</a:t>
            </a:r>
          </a:p>
          <a:p>
            <a:r>
              <a:rPr lang="en-US" dirty="0" smtClean="0"/>
              <a:t>Hover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78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Pseudo-element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First-line</a:t>
            </a:r>
          </a:p>
          <a:p>
            <a:r>
              <a:rPr lang="en-US" dirty="0" smtClean="0"/>
              <a:t>First-letter</a:t>
            </a:r>
          </a:p>
          <a:p>
            <a:r>
              <a:rPr lang="en-US" dirty="0" smtClean="0"/>
              <a:t>Multiple</a:t>
            </a:r>
          </a:p>
          <a:p>
            <a:r>
              <a:rPr lang="en-US" dirty="0" smtClean="0"/>
              <a:t>Selection</a:t>
            </a:r>
          </a:p>
          <a:p>
            <a:r>
              <a:rPr lang="en-US" dirty="0" smtClean="0"/>
              <a:t>Marker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630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</a:p>
          <a:p>
            <a:r>
              <a:rPr lang="en-US" dirty="0" smtClean="0"/>
              <a:t>Title</a:t>
            </a:r>
          </a:p>
          <a:p>
            <a:r>
              <a:rPr lang="en-US" dirty="0" err="1" smtClean="0"/>
              <a:t>Src</a:t>
            </a:r>
            <a:endParaRPr lang="en-US" dirty="0" smtClean="0"/>
          </a:p>
          <a:p>
            <a:r>
              <a:rPr lang="en-US" dirty="0" err="1" smtClean="0"/>
              <a:t>Href</a:t>
            </a:r>
            <a:endParaRPr lang="en-US" dirty="0" smtClean="0"/>
          </a:p>
          <a:p>
            <a:r>
              <a:rPr lang="en-US" dirty="0" smtClean="0"/>
              <a:t>Target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129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Flex-property:-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Syntax: justify-content</a:t>
            </a:r>
          </a:p>
          <a:p>
            <a:r>
              <a:rPr lang="en-US" dirty="0" smtClean="0"/>
              <a:t>Flex-start</a:t>
            </a:r>
          </a:p>
          <a:p>
            <a:r>
              <a:rPr lang="en-US" dirty="0" smtClean="0"/>
              <a:t>Flex-end</a:t>
            </a:r>
          </a:p>
          <a:p>
            <a:r>
              <a:rPr lang="en-US" dirty="0" smtClean="0"/>
              <a:t>Center</a:t>
            </a:r>
          </a:p>
          <a:p>
            <a:r>
              <a:rPr lang="en-US" dirty="0" smtClean="0"/>
              <a:t>Space-between</a:t>
            </a:r>
          </a:p>
          <a:p>
            <a:r>
              <a:rPr lang="en-US" dirty="0" smtClean="0"/>
              <a:t>Space-around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750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Align-items:-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Syntax: align-items</a:t>
            </a:r>
          </a:p>
          <a:p>
            <a:r>
              <a:rPr lang="en-US" dirty="0" smtClean="0"/>
              <a:t>Base-line</a:t>
            </a:r>
          </a:p>
          <a:p>
            <a:r>
              <a:rPr lang="en-US" dirty="0" smtClean="0"/>
              <a:t>Center</a:t>
            </a:r>
          </a:p>
          <a:p>
            <a:r>
              <a:rPr lang="en-US" dirty="0" smtClean="0"/>
              <a:t>Stretch</a:t>
            </a:r>
          </a:p>
          <a:p>
            <a:r>
              <a:rPr lang="en-US" dirty="0" smtClean="0"/>
              <a:t>Flex-start</a:t>
            </a:r>
          </a:p>
          <a:p>
            <a:r>
              <a:rPr lang="en-US" dirty="0" smtClean="0"/>
              <a:t>Flex-end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320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1779</TotalTime>
  <Words>148</Words>
  <Application>Microsoft Office PowerPoint</Application>
  <PresentationFormat>Widescreen</PresentationFormat>
  <Paragraphs>64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Ion</vt:lpstr>
      <vt:lpstr>CSS</vt:lpstr>
      <vt:lpstr>CSS selectors:-</vt:lpstr>
      <vt:lpstr>Simple selectors:-</vt:lpstr>
      <vt:lpstr>Combinations selectors:- </vt:lpstr>
      <vt:lpstr>Pseudo-class selectors </vt:lpstr>
      <vt:lpstr>Pseudo-element selectors</vt:lpstr>
      <vt:lpstr>Attribute selectors</vt:lpstr>
      <vt:lpstr>Flex-property:-</vt:lpstr>
      <vt:lpstr>Align-items:-</vt:lpstr>
      <vt:lpstr>Flex-directions:- </vt:lpstr>
      <vt:lpstr>Transform:- </vt:lpstr>
      <vt:lpstr>PowerPoint Presentation</vt:lpstr>
      <vt:lpstr>PowerPoint Presentation</vt:lpstr>
      <vt:lpstr>PowerPoint Presentation</vt:lpstr>
      <vt:lpstr>Box model:-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</dc:creator>
  <cp:lastModifiedBy>mr</cp:lastModifiedBy>
  <cp:revision>9</cp:revision>
  <dcterms:created xsi:type="dcterms:W3CDTF">2024-04-29T10:43:24Z</dcterms:created>
  <dcterms:modified xsi:type="dcterms:W3CDTF">2024-05-01T09:01:18Z</dcterms:modified>
</cp:coreProperties>
</file>