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2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6CFD-528C-467D-87F7-B693D0934A3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C4F3-AA6A-47CD-AB64-8C28A1868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89000" y="673100"/>
            <a:ext cx="9182100" cy="1752600"/>
            <a:chOff x="889000" y="673100"/>
            <a:chExt cx="9182100" cy="17526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889000" y="1282700"/>
              <a:ext cx="1435100" cy="533400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Route 1</a:t>
              </a:r>
              <a:endParaRPr lang="en-US" b="1" dirty="0"/>
            </a:p>
          </p:txBody>
        </p:sp>
        <p:sp>
          <p:nvSpPr>
            <p:cNvPr id="6" name="Round Diagonal Corner Rectangle 5"/>
            <p:cNvSpPr/>
            <p:nvPr/>
          </p:nvSpPr>
          <p:spPr>
            <a:xfrm>
              <a:off x="8636000" y="1282700"/>
              <a:ext cx="1435100" cy="533400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Route 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81400" y="673100"/>
              <a:ext cx="3797300" cy="1752600"/>
              <a:chOff x="4864100" y="914400"/>
              <a:chExt cx="3797300" cy="1752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864100" y="914400"/>
                <a:ext cx="3797300" cy="175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ComponentA</a:t>
                </a:r>
              </a:p>
              <a:p>
                <a:pPr algn="ctr"/>
                <a:endParaRPr lang="en-US" b="1" dirty="0"/>
              </a:p>
              <a:p>
                <a:r>
                  <a:rPr lang="en-US" b="1" dirty="0" smtClean="0"/>
                  <a:t>. data</a:t>
                </a:r>
              </a:p>
              <a:p>
                <a:pPr algn="ctr"/>
                <a:endParaRPr lang="en-US" b="1" dirty="0"/>
              </a:p>
              <a:p>
                <a:pPr algn="ctr"/>
                <a:endParaRPr lang="en-US" b="1" dirty="0" smtClean="0"/>
              </a:p>
              <a:p>
                <a:pPr algn="ctr"/>
                <a:endParaRPr lang="en-US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81700" y="1498600"/>
                <a:ext cx="2489200" cy="977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ComponentB</a:t>
                </a:r>
                <a:br>
                  <a:rPr lang="en-US" b="1" dirty="0" smtClean="0"/>
                </a:br>
                <a:r>
                  <a:rPr lang="en-US" sz="1400" b="1" dirty="0" smtClean="0"/>
                  <a:t>(embedded)</a:t>
                </a:r>
                <a:endParaRPr lang="en-US" b="1" dirty="0"/>
              </a:p>
            </p:txBody>
          </p:sp>
        </p:grpSp>
        <p:cxnSp>
          <p:nvCxnSpPr>
            <p:cNvPr id="15" name="Straight Arrow Connector 14"/>
            <p:cNvCxnSpPr>
              <a:stCxn id="5" idx="0"/>
              <a:endCxn id="7" idx="1"/>
            </p:cNvCxnSpPr>
            <p:nvPr/>
          </p:nvCxnSpPr>
          <p:spPr>
            <a:xfrm>
              <a:off x="2324100" y="1549400"/>
              <a:ext cx="12573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7" idx="3"/>
            </p:cNvCxnSpPr>
            <p:nvPr/>
          </p:nvCxnSpPr>
          <p:spPr>
            <a:xfrm flipH="1">
              <a:off x="7378700" y="1549400"/>
              <a:ext cx="12573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82303" y="118006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121181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loads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9000" y="1923534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</a:t>
            </a:r>
            <a:r>
              <a:rPr lang="en-US" sz="1400" dirty="0"/>
              <a:t>input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253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Haidar</dc:creator>
  <cp:lastModifiedBy>Bilal Haidar</cp:lastModifiedBy>
  <cp:revision>3</cp:revision>
  <dcterms:created xsi:type="dcterms:W3CDTF">2018-08-03T08:54:27Z</dcterms:created>
  <dcterms:modified xsi:type="dcterms:W3CDTF">2018-08-03T09:15:53Z</dcterms:modified>
</cp:coreProperties>
</file>