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5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29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6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51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04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5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7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3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A34C55-441D-4E7B-AA41-44FE09F499A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2CB2CD-30E1-4951-8300-40F4569A06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4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6C88-CC0B-431D-6438-FDEA5BD1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779476" cy="3366436"/>
          </a:xfrm>
        </p:spPr>
        <p:txBody>
          <a:bodyPr>
            <a:normAutofit/>
          </a:bodyPr>
          <a:lstStyle/>
          <a:p>
            <a:pPr algn="ctr"/>
            <a:r>
              <a:rPr lang="en-IN" sz="7200" b="1" cap="none" dirty="0"/>
              <a:t>Data Insights for Online Retail Store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6C71D-2A0E-2354-6B0F-33AD31A37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2175" y="5226493"/>
            <a:ext cx="2915635" cy="94570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Tata Insights and Quants</a:t>
            </a:r>
          </a:p>
        </p:txBody>
      </p:sp>
    </p:spTree>
    <p:extLst>
      <p:ext uri="{BB962C8B-B14F-4D97-AF65-F5344CB8AC3E}">
        <p14:creationId xmlns:p14="http://schemas.microsoft.com/office/powerpoint/2010/main" val="53679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BFF-8342-B165-62F1-A2C9EFA3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80" y="840727"/>
            <a:ext cx="10550305" cy="892539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27AB-58D1-1C82-375F-28ED5407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81" y="2242686"/>
            <a:ext cx="10550303" cy="3774587"/>
          </a:xfrm>
        </p:spPr>
        <p:txBody>
          <a:bodyPr/>
          <a:lstStyle/>
          <a:p>
            <a:pPr marL="0" indent="0">
              <a:buSzPct val="120000"/>
              <a:buNone/>
            </a:pPr>
            <a:r>
              <a:rPr lang="en-US" sz="2800" dirty="0"/>
              <a:t>The purpose of this case study is as follows:</a:t>
            </a:r>
          </a:p>
          <a:p>
            <a:pPr>
              <a:buSzPct val="120000"/>
              <a:buFont typeface="Courier New" panose="02070309020205020404" pitchFamily="49" charset="0"/>
              <a:buChar char="o"/>
            </a:pPr>
            <a:r>
              <a:rPr lang="en-US" sz="2800" dirty="0"/>
              <a:t>Evaluate the factors contributing to the overall business performance globally</a:t>
            </a:r>
          </a:p>
          <a:p>
            <a:pPr>
              <a:buSzPct val="120000"/>
              <a:buFont typeface="Courier New" panose="02070309020205020404" pitchFamily="49" charset="0"/>
              <a:buChar char="o"/>
            </a:pPr>
            <a:r>
              <a:rPr lang="en-US" sz="2800" dirty="0"/>
              <a:t>Provide insights on the areas which are performing well and suggest different metrics based on the demographic information that would aid in the business expansion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4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DA30-41A5-B791-7470-6808920A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23" y="837398"/>
            <a:ext cx="10530038" cy="904775"/>
          </a:xfrm>
        </p:spPr>
        <p:txBody>
          <a:bodyPr/>
          <a:lstStyle/>
          <a:p>
            <a:r>
              <a:rPr lang="en-IN" dirty="0"/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9142-02D2-D795-71E5-B3490D56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23" y="2088682"/>
            <a:ext cx="10530037" cy="422067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Removed the data with the negative values in terms of quantity.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Removed the data with the unit prices below $0.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Also, the blank rows have been removed and revenue column is created by multiplying the quantity with the unit prices.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data has been cleaned by sorting and filtering out the outliers to provide accurate analysis.</a:t>
            </a:r>
          </a:p>
        </p:txBody>
      </p:sp>
    </p:spTree>
    <p:extLst>
      <p:ext uri="{BB962C8B-B14F-4D97-AF65-F5344CB8AC3E}">
        <p14:creationId xmlns:p14="http://schemas.microsoft.com/office/powerpoint/2010/main" val="102028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1FC-4F41-4BDA-97FE-C8B526CE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71" y="827773"/>
            <a:ext cx="10622441" cy="904774"/>
          </a:xfrm>
        </p:spPr>
        <p:txBody>
          <a:bodyPr/>
          <a:lstStyle/>
          <a:p>
            <a:r>
              <a:rPr lang="en-IN" dirty="0"/>
              <a:t>Questions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5200-A45E-CA8C-1D65-5F3A3700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72" y="2107933"/>
            <a:ext cx="10622440" cy="4201427"/>
          </a:xfrm>
        </p:spPr>
        <p:txBody>
          <a:bodyPr>
            <a:normAutofit/>
          </a:bodyPr>
          <a:lstStyle/>
          <a:p>
            <a:r>
              <a:rPr lang="en-IN" sz="2800" dirty="0"/>
              <a:t>1) </a:t>
            </a:r>
            <a:r>
              <a:rPr lang="en-US" sz="2800" dirty="0"/>
              <a:t>Time series analysis of the revenue data for the year 2011 on the monthly basis.</a:t>
            </a:r>
          </a:p>
          <a:p>
            <a:r>
              <a:rPr lang="en-US" sz="2800" dirty="0"/>
              <a:t>2) Countries (Top 10) generating the highest revenue along with the quantity sold.</a:t>
            </a:r>
          </a:p>
          <a:p>
            <a:r>
              <a:rPr lang="en-US" sz="2800" dirty="0"/>
              <a:t>3) Customers (Top 10) generating the greatest revenue.</a:t>
            </a:r>
          </a:p>
          <a:p>
            <a:r>
              <a:rPr lang="en-US" sz="2800" dirty="0"/>
              <a:t>4) Global demand for products in terms of quantity of products sold.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8623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BFF-8342-B165-62F1-A2C9EFA3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69" y="833904"/>
            <a:ext cx="10822399" cy="898643"/>
          </a:xfrm>
        </p:spPr>
        <p:txBody>
          <a:bodyPr/>
          <a:lstStyle/>
          <a:p>
            <a:r>
              <a:rPr lang="en-IN" dirty="0"/>
              <a:t>Time series Analysis for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27AB-58D1-1C82-375F-28ED5407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334" y="2079056"/>
            <a:ext cx="4052234" cy="423305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 the time series analysis we see the monthly revenue generated for the year 2011.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As per our analysis, the revenue generated since May has been steady around $0.7million till August.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revenue peaked up in the latter months of the year from September due to the Christmas season.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32E955-2546-B67D-04D4-72670C8F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2" y="2248896"/>
            <a:ext cx="6670806" cy="38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0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BFF-8342-B165-62F1-A2C9EFA3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20" y="815396"/>
            <a:ext cx="10870524" cy="926777"/>
          </a:xfrm>
        </p:spPr>
        <p:txBody>
          <a:bodyPr/>
          <a:lstStyle/>
          <a:p>
            <a:r>
              <a:rPr lang="en-IN" dirty="0"/>
              <a:t>Countries (top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27AB-58D1-1C82-375F-28ED5407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094" y="2061456"/>
            <a:ext cx="3638349" cy="424103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The online retail store is operational in total of 37 countries.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Netherlands rank as the highest country generating the most revenue and quantity of products sold.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Followed closely by EIRE (Ireland), Germany and France.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05AFC-8BC0-F2A8-9706-E9CCE8AE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3" y="2267681"/>
            <a:ext cx="7081622" cy="38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BFF-8342-B165-62F1-A2C9EFA3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45" y="834645"/>
            <a:ext cx="10832024" cy="869027"/>
          </a:xfrm>
        </p:spPr>
        <p:txBody>
          <a:bodyPr/>
          <a:lstStyle/>
          <a:p>
            <a:r>
              <a:rPr lang="en-IN" dirty="0"/>
              <a:t>Customers (Top 10 globally)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27AB-58D1-1C82-375F-28ED5407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467" y="2115681"/>
            <a:ext cx="3696102" cy="433379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As per our analysis, </a:t>
            </a:r>
            <a:r>
              <a:rPr lang="en-US" dirty="0"/>
              <a:t>the </a:t>
            </a:r>
            <a:r>
              <a:rPr lang="en-US" dirty="0" err="1"/>
              <a:t>customerID</a:t>
            </a:r>
            <a:r>
              <a:rPr lang="en-US" dirty="0"/>
              <a:t> 14646 purchased products worth $280K throughout 2011.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top 10 customers generate an average revenue of $22k.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DE984-A0F5-1105-5E31-9C6F6450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0" y="2351683"/>
            <a:ext cx="6924167" cy="38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BFF-8342-B165-62F1-A2C9EFA3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45" y="840727"/>
            <a:ext cx="10832024" cy="872570"/>
          </a:xfrm>
        </p:spPr>
        <p:txBody>
          <a:bodyPr/>
          <a:lstStyle/>
          <a:p>
            <a:r>
              <a:rPr lang="en-IN" dirty="0"/>
              <a:t>Global Demand for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27AB-58D1-1C82-375F-28ED5407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343" y="2059806"/>
            <a:ext cx="3667226" cy="417530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Netherlands has the highest revenue making it the best option in terms of business expansion.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other promising countries for business expansion include like Ireland, Germany and France.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C6F17-B3D8-1A6C-9F5A-3C13764C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77" y="2168724"/>
            <a:ext cx="6987961" cy="39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B6CF4F-5900-0CB2-FFFA-022AE03ECB32}"/>
              </a:ext>
            </a:extLst>
          </p:cNvPr>
          <p:cNvSpPr txBox="1">
            <a:spLocks/>
          </p:cNvSpPr>
          <p:nvPr/>
        </p:nvSpPr>
        <p:spPr>
          <a:xfrm>
            <a:off x="4402421" y="2992715"/>
            <a:ext cx="3191075" cy="87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070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2169</TotalTime>
  <Words>374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Tw Cen MT</vt:lpstr>
      <vt:lpstr>Tw Cen MT Condensed</vt:lpstr>
      <vt:lpstr>Wingdings 3</vt:lpstr>
      <vt:lpstr>Integral</vt:lpstr>
      <vt:lpstr>Data Insights for Online Retail Store Expansion</vt:lpstr>
      <vt:lpstr>Introduction</vt:lpstr>
      <vt:lpstr>Data Clean-up</vt:lpstr>
      <vt:lpstr>Questions addressed</vt:lpstr>
      <vt:lpstr>Time series Analysis for revenue</vt:lpstr>
      <vt:lpstr>Countries (top 10)</vt:lpstr>
      <vt:lpstr>Customers (Top 10 globally)</vt:lpstr>
      <vt:lpstr>Global Demand for products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Store Revenue &amp; Expansion Insights</dc:title>
  <dc:creator>Bhairavi</dc:creator>
  <cp:lastModifiedBy>Bhairavi</cp:lastModifiedBy>
  <cp:revision>7</cp:revision>
  <dcterms:created xsi:type="dcterms:W3CDTF">2023-03-31T17:55:34Z</dcterms:created>
  <dcterms:modified xsi:type="dcterms:W3CDTF">2023-04-12T14:17:45Z</dcterms:modified>
</cp:coreProperties>
</file>