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824910546_2681x1332.jpg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5395635_960x639.jpg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92709243_1322x1323.jpeg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824910546_2681x1332.jpg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/>
          </a:p>
        </p:txBody>
      </p:sp>
      <p:sp>
        <p:nvSpPr>
          <p:cNvPr id="152" name="Facial Emotion Recogni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Facial Emotion Recognition</a:t>
            </a:r>
          </a:p>
        </p:txBody>
      </p:sp>
      <p:sp>
        <p:nvSpPr>
          <p:cNvPr id="153" name="1911001 - Aakash Saroop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1911001 - Aakash Saroop</a:t>
            </a:r>
          </a:p>
          <a:p>
            <a:r>
              <a:t>1911003 - Bhairav Narkhede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imi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Limitations</a:t>
            </a:r>
          </a:p>
        </p:txBody>
      </p:sp>
      <p:sp>
        <p:nvSpPr>
          <p:cNvPr id="18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There needs to be adequate lighting conditions in the 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needs to be adequate lighting conditions in the room.</a:t>
            </a:r>
          </a:p>
          <a:p>
            <a:r>
              <a:t>The light source should not be directly behind the user.</a:t>
            </a:r>
          </a:p>
          <a:p>
            <a:r>
              <a:t>The user cannot be very far away from the laptop’s camera.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hank you!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5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The application makes the computer understand the current emotional state of its us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application makes the computer understand the current emotional state of its user.</a:t>
            </a:r>
          </a:p>
          <a:p>
            <a:r>
              <a:t>This can take the human computer interaction to the next level.</a:t>
            </a:r>
          </a:p>
          <a:p>
            <a:r>
              <a:t>The application of this ranges from product recommendations, mental health therapy, behaviour analysis etc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682D-D17F-4206-9D9A-5712FB5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ED98-F74A-4229-B941-B24E73716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4B4CAE-45B3-4B75-846F-99BBAFE0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46" y="4766484"/>
            <a:ext cx="18566834" cy="64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78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erequisite: Gabor fil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Prerequisite: Gabor filters</a:t>
            </a:r>
          </a:p>
        </p:txBody>
      </p:sp>
      <p:pic>
        <p:nvPicPr>
          <p:cNvPr id="160" name="page3image39430096.png" descr="page3image394300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72" y="3063698"/>
            <a:ext cx="11261325" cy="827489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"/>
          <p:cNvSpPr txBox="1"/>
          <p:nvPr/>
        </p:nvSpPr>
        <p:spPr>
          <a:xfrm>
            <a:off x="1068372" y="2781117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162" name="page5image39520080.png" descr="page5image3952008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171" y="3063698"/>
            <a:ext cx="10318289" cy="8274896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"/>
          <p:cNvSpPr txBox="1"/>
          <p:nvPr/>
        </p:nvSpPr>
        <p:spPr>
          <a:xfrm>
            <a:off x="13928426" y="3209516"/>
            <a:ext cx="190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66" name="Image pre-process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Image pre-processing</a:t>
            </a:r>
          </a:p>
        </p:txBody>
      </p:sp>
      <p:sp>
        <p:nvSpPr>
          <p:cNvPr id="167" name="We use two Gabor filters for the image pre-processing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use two Gabor filters for the image pre-processing.</a:t>
            </a:r>
          </a:p>
        </p:txBody>
      </p:sp>
      <p:pic>
        <p:nvPicPr>
          <p:cNvPr id="168" name="Screenshot 2021-04-25 at 4.06.49 PM.png" descr="Screenshot 2021-04-25 at 4.06.49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85" y="5664200"/>
            <a:ext cx="21830830" cy="386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blem defin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definition</a:t>
            </a:r>
          </a:p>
        </p:txBody>
      </p:sp>
      <p:sp>
        <p:nvSpPr>
          <p:cNvPr id="171" name="Deep learn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Deep learning</a:t>
            </a:r>
          </a:p>
        </p:txBody>
      </p:sp>
      <p:sp>
        <p:nvSpPr>
          <p:cNvPr id="172" name="The image is then passed onto the CNN mode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image is then passed onto the CNN model.</a:t>
            </a:r>
          </a:p>
          <a:p>
            <a:r>
              <a:rPr dirty="0"/>
              <a:t>Trained on the FER dataset of 35k images.</a:t>
            </a:r>
          </a:p>
          <a:p>
            <a:r>
              <a:rPr dirty="0"/>
              <a:t>Gives a cross validation accuracy of </a:t>
            </a:r>
            <a:r>
              <a:rPr lang="en-IN" dirty="0"/>
              <a:t>9</a:t>
            </a:r>
            <a:r>
              <a:rPr dirty="0"/>
              <a:t>3%.</a:t>
            </a:r>
          </a:p>
          <a:p>
            <a:r>
              <a:rPr dirty="0"/>
              <a:t>Using callbacks </a:t>
            </a:r>
            <a:r>
              <a:rPr dirty="0" err="1"/>
              <a:t>ReduceOnPlateau</a:t>
            </a:r>
            <a:r>
              <a:rPr dirty="0"/>
              <a:t> and </a:t>
            </a:r>
            <a:r>
              <a:rPr dirty="0" err="1"/>
              <a:t>EarlyStopping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roject scop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scope</a:t>
            </a:r>
          </a:p>
        </p:txBody>
      </p:sp>
      <p:sp>
        <p:nvSpPr>
          <p:cNvPr id="175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The user can get instant response on the their current emotional stat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User Registration is required to check </a:t>
            </a:r>
            <a:r>
              <a:rPr lang="en-US"/>
              <a:t>your facial emotion </a:t>
            </a:r>
            <a:r>
              <a:rPr lang="en-US" dirty="0"/>
              <a:t>status.</a:t>
            </a:r>
          </a:p>
          <a:p>
            <a:r>
              <a:rPr dirty="0"/>
              <a:t>The user can get instant response on the their current emotional state.</a:t>
            </a:r>
          </a:p>
          <a:p>
            <a:r>
              <a:rPr dirty="0"/>
              <a:t>Classifies the human emotion into four discrete categories: happy, sad, angry and surprised.</a:t>
            </a:r>
          </a:p>
          <a:p>
            <a:r>
              <a:rPr dirty="0"/>
              <a:t>The user can get another response, without restarting the application, any number of times.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ackages and AP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Packages and APIs </a:t>
            </a:r>
          </a:p>
        </p:txBody>
      </p:sp>
      <p:sp>
        <p:nvSpPr>
          <p:cNvPr id="179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Tkinter: To develop the front end of the applic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Tkinter: To develop the front end of the application</a:t>
            </a:r>
          </a:p>
          <a:p>
            <a:r>
              <a:t>PIL: To handle the incoming data, in the form of images</a:t>
            </a:r>
          </a:p>
          <a:p>
            <a:r>
              <a:t>Opencv: To access the webcam</a:t>
            </a:r>
          </a:p>
          <a:p>
            <a:r>
              <a:t>Numpy: To convert the image data into pixel values for the DL model</a:t>
            </a:r>
          </a:p>
          <a:p>
            <a:r>
              <a:t>Tensorflow: To train, save and load the model</a:t>
            </a:r>
          </a:p>
          <a:p>
            <a:r>
              <a:t>Keras: API to efficiently interact with Tensorflow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roblems fac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faced</a:t>
            </a:r>
          </a:p>
        </p:txBody>
      </p:sp>
      <p:sp>
        <p:nvSpPr>
          <p:cNvPr id="183" name="Tensorflow and Keras ver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Tensorflow and Keras version </a:t>
            </a:r>
          </a:p>
        </p:txBody>
      </p:sp>
      <p:sp>
        <p:nvSpPr>
          <p:cNvPr id="184" name="The model was trained on Google colab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model was trained on Google colab</a:t>
            </a:r>
          </a:p>
          <a:p>
            <a:r>
              <a:t>When using the model in the application, it was giving an error when loaded on the laptop.</a:t>
            </a:r>
          </a:p>
          <a:p>
            <a:r>
              <a:t>The error was stating that certain initialisers defined in the model are not defined.</a:t>
            </a:r>
          </a:p>
          <a:p>
            <a:r>
              <a:t>After searching for the error on github, we found that it is due to an older version of Tensorflow &amp; Keras on the laptop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349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Helvetica Neue</vt:lpstr>
      <vt:lpstr>Helvetica Neue Medium</vt:lpstr>
      <vt:lpstr>Times Roman</vt:lpstr>
      <vt:lpstr>20_BasicBlack</vt:lpstr>
      <vt:lpstr>Facial Emotion Recognition</vt:lpstr>
      <vt:lpstr>Problem definition</vt:lpstr>
      <vt:lpstr>Component Diagram</vt:lpstr>
      <vt:lpstr>Prerequisite: Gabor filters</vt:lpstr>
      <vt:lpstr>Problem definition</vt:lpstr>
      <vt:lpstr>Problem definition</vt:lpstr>
      <vt:lpstr>Project scope</vt:lpstr>
      <vt:lpstr>Packages and APIs </vt:lpstr>
      <vt:lpstr>Problems faced</vt:lpstr>
      <vt:lpstr>Limitations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Recognition</dc:title>
  <cp:lastModifiedBy>1911003_TY_BHAIRAV NITIN NARKHEDE</cp:lastModifiedBy>
  <cp:revision>5</cp:revision>
  <dcterms:modified xsi:type="dcterms:W3CDTF">2024-10-05T21:16:37Z</dcterms:modified>
</cp:coreProperties>
</file>