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7AFAAD-246B-481A-B19D-F641FD27B560}">
          <p14:sldIdLst>
            <p14:sldId id="256"/>
            <p14:sldId id="262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5559" y="1604597"/>
            <a:ext cx="17274146" cy="5082862"/>
          </a:xfrm>
        </p:spPr>
        <p:txBody>
          <a:bodyPr bIns="0" anchor="b">
            <a:normAutofit/>
          </a:bodyPr>
          <a:lstStyle>
            <a:lvl1pPr algn="l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5560" y="7062409"/>
            <a:ext cx="17274144" cy="195524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600" b="0" cap="all" baseline="0">
                <a:solidFill>
                  <a:schemeClr val="tx1"/>
                </a:solidFill>
              </a:defRPr>
            </a:lvl1pPr>
            <a:lvl2pPr marL="914400" indent="0" algn="ctr">
              <a:buNone/>
              <a:defRPr sz="36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001" y="658615"/>
            <a:ext cx="9947830" cy="6184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75329" y="1597946"/>
            <a:ext cx="1622038" cy="1007156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4835560" y="7057084"/>
            <a:ext cx="172741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7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878222" y="1597947"/>
            <a:ext cx="3231484" cy="931977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344" y="1597947"/>
            <a:ext cx="15657660" cy="9319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878222" y="1597947"/>
            <a:ext cx="0" cy="931977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74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91458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84031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10129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5530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8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478" y="3512260"/>
            <a:ext cx="17286308" cy="37759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8478" y="7612391"/>
            <a:ext cx="17260892" cy="2025858"/>
          </a:xfrm>
        </p:spPr>
        <p:txBody>
          <a:bodyPr tIns="91440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8478" y="7609970"/>
            <a:ext cx="172608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4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435" y="1609779"/>
            <a:ext cx="19211270" cy="211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4662" y="4021757"/>
            <a:ext cx="9290304" cy="6897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27542" y="4034686"/>
            <a:ext cx="9290304" cy="6883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383" y="1608327"/>
            <a:ext cx="19215322" cy="2112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382" y="4039099"/>
            <a:ext cx="9290304" cy="160388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4382" y="5648539"/>
            <a:ext cx="9290304" cy="5288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24724" y="4046007"/>
            <a:ext cx="9290304" cy="160447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24724" y="5642983"/>
            <a:ext cx="9290304" cy="5274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7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6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343" y="1597947"/>
            <a:ext cx="6546198" cy="449423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7428" y="1597948"/>
            <a:ext cx="12024940" cy="93176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9343" y="6410983"/>
            <a:ext cx="6550026" cy="4496362"/>
          </a:xfrm>
        </p:spPr>
        <p:txBody>
          <a:bodyPr/>
          <a:lstStyle>
            <a:lvl1pPr marL="0" indent="0" algn="l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96560" y="6410982"/>
            <a:ext cx="65389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9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954775" y="964341"/>
            <a:ext cx="8149066" cy="1029820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12" y="2259026"/>
            <a:ext cx="11064656" cy="36611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48779" y="2245085"/>
            <a:ext cx="5582342" cy="773265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0658" y="6291984"/>
            <a:ext cx="11048808" cy="4007484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94765" y="10939713"/>
            <a:ext cx="11054702" cy="640246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4764" y="637281"/>
            <a:ext cx="11082008" cy="6418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2894765" y="6287210"/>
            <a:ext cx="11054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0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38953"/>
            <a:ext cx="24384000" cy="821188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12252960"/>
            <a:ext cx="24384000" cy="14859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3159" y="1609039"/>
            <a:ext cx="19206550" cy="2098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3159" y="4031465"/>
            <a:ext cx="19206550" cy="690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08277" y="660741"/>
            <a:ext cx="7001430" cy="618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3158" y="658615"/>
            <a:ext cx="11877672" cy="618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121" y="1597946"/>
            <a:ext cx="1622038" cy="10071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6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256826"/>
            <a:ext cx="2438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1911001- Aakash Saroop…"/>
          <p:cNvSpPr txBox="1">
            <a:spLocks noGrp="1"/>
          </p:cNvSpPr>
          <p:nvPr>
            <p:ph type="body" sz="quarter" idx="21"/>
          </p:nvPr>
        </p:nvSpPr>
        <p:spPr>
          <a:xfrm>
            <a:off x="1237861" y="8584163"/>
            <a:ext cx="21945599" cy="400779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86104">
              <a:defRPr sz="4260" spc="-42"/>
            </a:pPr>
            <a:r>
              <a:rPr sz="4400" dirty="0"/>
              <a:t>1911001- Aakash </a:t>
            </a:r>
            <a:r>
              <a:rPr sz="4400" dirty="0" err="1"/>
              <a:t>Saroop</a:t>
            </a:r>
            <a:endParaRPr sz="4400" dirty="0"/>
          </a:p>
          <a:p>
            <a:pPr defTabSz="586104">
              <a:defRPr sz="4260" spc="-42"/>
            </a:pPr>
            <a:r>
              <a:rPr sz="4400" dirty="0"/>
              <a:t>1911003- Bhairav Narkhede</a:t>
            </a:r>
          </a:p>
          <a:p>
            <a:pPr defTabSz="586104">
              <a:defRPr sz="4260" spc="-42"/>
            </a:pPr>
            <a:r>
              <a:rPr sz="4400" dirty="0"/>
              <a:t>1911014- </a:t>
            </a:r>
            <a:r>
              <a:rPr sz="4400" dirty="0" err="1"/>
              <a:t>Pathik</a:t>
            </a:r>
            <a:r>
              <a:rPr sz="4400" dirty="0"/>
              <a:t> </a:t>
            </a:r>
            <a:r>
              <a:rPr sz="4400" dirty="0" err="1"/>
              <a:t>Ghugare</a:t>
            </a:r>
            <a:endParaRPr sz="4400" dirty="0"/>
          </a:p>
        </p:txBody>
      </p:sp>
      <p:sp>
        <p:nvSpPr>
          <p:cNvPr id="152" name="Compression of MP3 1-D audio signal using D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95">
              <a:defRPr sz="12032" spc="-120"/>
            </a:lvl1pPr>
          </a:lstStyle>
          <a:p>
            <a:r>
              <a:rPr dirty="0"/>
              <a:t>Compression of MP3 1-D audio signal using DCT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E873-2F51-42FE-B0DE-42C8B672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494" y="989046"/>
            <a:ext cx="22111037" cy="2556587"/>
          </a:xfrm>
        </p:spPr>
        <p:txBody>
          <a:bodyPr/>
          <a:lstStyle/>
          <a:p>
            <a:r>
              <a:rPr lang="en-IN" dirty="0" err="1"/>
              <a:t>Intorduction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BADB-4CBF-4DBB-B4CA-10622A4D14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199" y="4366727"/>
            <a:ext cx="21771429" cy="8066573"/>
          </a:xfrm>
        </p:spPr>
        <p:txBody>
          <a:bodyPr/>
          <a:lstStyle/>
          <a:p>
            <a:r>
              <a:rPr lang="en-US" dirty="0"/>
              <a:t>A discrete cosine transform (DCT) is a method of representing a finite sequence of data points as a sum of cosine functions oscillating at different frequencies. A real-valued frequency decomposition of a real-signal x is obtained using the DCT (n). A DCT, in particular, is a Fourier-related transform that is comparable to the discrete Fourier transform (DFT) but only works with real values. Because of the high correlation in nearby coefficients, DCT can be </a:t>
            </a:r>
            <a:r>
              <a:rPr lang="en-US" dirty="0" err="1"/>
              <a:t>utilised</a:t>
            </a:r>
            <a:r>
              <a:rPr lang="en-US" dirty="0"/>
              <a:t> for voice compression. We can rebuild a sequence with great precision using only a few DCT coefficients. DCT's property of effective data reduction is aided by this characteristic.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4537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mplementation details"/>
          <p:cNvSpPr txBox="1">
            <a:spLocks noGrp="1"/>
          </p:cNvSpPr>
          <p:nvPr>
            <p:ph type="title"/>
          </p:nvPr>
        </p:nvSpPr>
        <p:spPr>
          <a:xfrm>
            <a:off x="2903159" y="787944"/>
            <a:ext cx="19206550" cy="2098470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Implementation details</a:t>
            </a:r>
          </a:p>
        </p:txBody>
      </p:sp>
      <p:sp>
        <p:nvSpPr>
          <p:cNvPr id="156" name="The code has been implemented using Matlab.…"/>
          <p:cNvSpPr txBox="1">
            <a:spLocks noGrp="1"/>
          </p:cNvSpPr>
          <p:nvPr>
            <p:ph type="body" idx="1"/>
          </p:nvPr>
        </p:nvSpPr>
        <p:spPr>
          <a:xfrm>
            <a:off x="2903159" y="1987595"/>
            <a:ext cx="19206550" cy="6901226"/>
          </a:xfrm>
          <a:prstGeom prst="rect">
            <a:avLst/>
          </a:prstGeom>
        </p:spPr>
        <p:txBody>
          <a:bodyPr/>
          <a:lstStyle/>
          <a:p>
            <a:r>
              <a:rPr dirty="0"/>
              <a:t>The code has been implemented using </a:t>
            </a:r>
            <a:r>
              <a:rPr dirty="0" err="1"/>
              <a:t>Matlab</a:t>
            </a:r>
            <a:r>
              <a:rPr dirty="0"/>
              <a:t>.</a:t>
            </a:r>
          </a:p>
          <a:p>
            <a:r>
              <a:rPr dirty="0"/>
              <a:t>The input to the program is a .wav file.</a:t>
            </a:r>
          </a:p>
          <a:p>
            <a:r>
              <a:rPr lang="en-IN" dirty="0"/>
              <a:t>F</a:t>
            </a:r>
            <a:r>
              <a:rPr dirty="0" err="1"/>
              <a:t>unctions</a:t>
            </a:r>
            <a:r>
              <a:rPr dirty="0"/>
              <a:t> used include: </a:t>
            </a:r>
            <a:r>
              <a:rPr lang="en-IN" dirty="0"/>
              <a:t>user defined functions such as </a:t>
            </a:r>
            <a:r>
              <a:rPr dirty="0" err="1"/>
              <a:t>dct</a:t>
            </a:r>
            <a:r>
              <a:rPr dirty="0"/>
              <a:t>(), </a:t>
            </a:r>
            <a:r>
              <a:rPr dirty="0" err="1"/>
              <a:t>idct</a:t>
            </a:r>
            <a:r>
              <a:rPr dirty="0"/>
              <a:t>()</a:t>
            </a:r>
            <a:r>
              <a:rPr lang="en-IN" dirty="0"/>
              <a:t>. And other function such as </a:t>
            </a:r>
            <a:r>
              <a:rPr dirty="0" err="1"/>
              <a:t>pnsr</a:t>
            </a:r>
            <a:r>
              <a:rPr dirty="0"/>
              <a:t>(), </a:t>
            </a:r>
            <a:r>
              <a:rPr dirty="0" err="1"/>
              <a:t>immse</a:t>
            </a:r>
            <a:r>
              <a:rPr dirty="0"/>
              <a:t>(), snr()</a:t>
            </a:r>
            <a:r>
              <a:rPr lang="en-IN" dirty="0"/>
              <a:t> are also used for evaluation of the compressed signal</a:t>
            </a:r>
            <a:r>
              <a:rPr dirty="0"/>
              <a:t>.</a:t>
            </a:r>
            <a:endParaRPr lang="en-IN" dirty="0"/>
          </a:p>
          <a:p>
            <a:r>
              <a:rPr lang="en-IN" dirty="0"/>
              <a:t>Block diagram as shown below:</a:t>
            </a:r>
          </a:p>
          <a:p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274C94-41E9-4645-B06F-16749229E0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45" y="6557879"/>
            <a:ext cx="14465910" cy="69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e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Sender</a:t>
            </a:r>
            <a:r>
              <a:rPr lang="en-IN" dirty="0"/>
              <a:t> Side</a:t>
            </a:r>
            <a:endParaRPr dirty="0"/>
          </a:p>
        </p:txBody>
      </p:sp>
      <p:sp>
        <p:nvSpPr>
          <p:cNvPr id="160" name="Discrete Cosine Transformation is used on the sender side."/>
          <p:cNvSpPr txBox="1">
            <a:spLocks noGrp="1"/>
          </p:cNvSpPr>
          <p:nvPr>
            <p:ph type="body" idx="1"/>
          </p:nvPr>
        </p:nvSpPr>
        <p:spPr>
          <a:xfrm>
            <a:off x="2903159" y="3009990"/>
            <a:ext cx="19206550" cy="7696019"/>
          </a:xfrm>
          <a:prstGeom prst="rect">
            <a:avLst/>
          </a:prstGeom>
        </p:spPr>
        <p:txBody>
          <a:bodyPr/>
          <a:lstStyle/>
          <a:p>
            <a:r>
              <a:rPr dirty="0"/>
              <a:t>Discrete Cosine Transformation is used on the sender side.</a:t>
            </a:r>
            <a:r>
              <a:rPr lang="en-US" dirty="0"/>
              <a:t> </a:t>
            </a:r>
          </a:p>
          <a:p>
            <a:r>
              <a:rPr lang="en-US" dirty="0"/>
              <a:t>DCT can be used for speech compression because of high correlation in adjacent coefficients.</a:t>
            </a:r>
            <a:r>
              <a:rPr lang="en-IN" dirty="0"/>
              <a:t> </a:t>
            </a:r>
          </a:p>
          <a:p>
            <a:endParaRPr dirty="0"/>
          </a:p>
        </p:txBody>
      </p:sp>
      <p:pic>
        <p:nvPicPr>
          <p:cNvPr id="161" name="Screenshot 2022-05-04 at 9.06.25 PM.png" descr="Screenshot 2022-05-04 at 9.06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910" y="7861174"/>
            <a:ext cx="15556180" cy="3816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F24D2-A9D7-40C1-8645-FFB2744D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569" y="5897405"/>
            <a:ext cx="8044862" cy="13093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ei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Receiver</a:t>
            </a:r>
            <a:r>
              <a:rPr lang="en-IN" dirty="0"/>
              <a:t> side</a:t>
            </a:r>
            <a:endParaRPr dirty="0"/>
          </a:p>
        </p:txBody>
      </p:sp>
      <p:sp>
        <p:nvSpPr>
          <p:cNvPr id="165" name="Inverse Discrete Cosine Transformation is used on the receiver side.…"/>
          <p:cNvSpPr txBox="1">
            <a:spLocks noGrp="1"/>
          </p:cNvSpPr>
          <p:nvPr>
            <p:ph type="body" idx="1"/>
          </p:nvPr>
        </p:nvSpPr>
        <p:spPr>
          <a:xfrm>
            <a:off x="2772530" y="3407387"/>
            <a:ext cx="19206550" cy="6901226"/>
          </a:xfrm>
          <a:prstGeom prst="rect">
            <a:avLst/>
          </a:prstGeom>
        </p:spPr>
        <p:txBody>
          <a:bodyPr/>
          <a:lstStyle/>
          <a:p>
            <a:r>
              <a:rPr dirty="0"/>
              <a:t>Inverse Discrete Cosine Transformation is used on the receiver side.</a:t>
            </a:r>
          </a:p>
          <a:p>
            <a:r>
              <a:rPr dirty="0"/>
              <a:t>The compressed signal is present on the receiver side.</a:t>
            </a:r>
          </a:p>
        </p:txBody>
      </p:sp>
      <p:pic>
        <p:nvPicPr>
          <p:cNvPr id="167" name="Screenshot 2022-05-04 at 9.07.45 PM.png" descr="Screenshot 2022-05-04 at 9.0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83" y="8065204"/>
            <a:ext cx="16167982" cy="3844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66C08-8732-4958-9095-8288FDBA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63" y="6042558"/>
            <a:ext cx="7402172" cy="16986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ifference between the original and compressed sign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72640">
              <a:defRPr sz="7140" spc="-71"/>
            </a:lvl1pPr>
          </a:lstStyle>
          <a:p>
            <a:r>
              <a:t>Difference between the original and compressed signal</a:t>
            </a:r>
          </a:p>
        </p:txBody>
      </p:sp>
      <p:sp>
        <p:nvSpPr>
          <p:cNvPr id="170" name="Slide bullet text"/>
          <p:cNvSpPr txBox="1">
            <a:spLocks noGrp="1"/>
          </p:cNvSpPr>
          <p:nvPr>
            <p:ph type="body" idx="1"/>
          </p:nvPr>
        </p:nvSpPr>
        <p:spPr>
          <a:xfrm>
            <a:off x="1219201" y="4013200"/>
            <a:ext cx="7047722" cy="84836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Analysis of the Compression.</a:t>
            </a:r>
          </a:p>
          <a:p>
            <a:endParaRPr lang="en-IN" dirty="0"/>
          </a:p>
        </p:txBody>
      </p:sp>
      <p:pic>
        <p:nvPicPr>
          <p:cNvPr id="172" name="Screenshot 2022-05-04 at 9.11.13 PM.png" descr="Screenshot 2022-05-04 at 9.11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498" y="3509347"/>
            <a:ext cx="13006873" cy="9814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50ADB3-E3AC-4229-A373-CC809FC215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6880" y="5640277"/>
            <a:ext cx="5979495" cy="43434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ank you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262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Canela Regular</vt:lpstr>
      <vt:lpstr>Gill Sans MT</vt:lpstr>
      <vt:lpstr>Graphik Medium</vt:lpstr>
      <vt:lpstr>Graphik Semibold</vt:lpstr>
      <vt:lpstr>Helvetica Neue</vt:lpstr>
      <vt:lpstr>Gallery</vt:lpstr>
      <vt:lpstr>Compression of MP3 1-D audio signal using DCT</vt:lpstr>
      <vt:lpstr>Intorduction</vt:lpstr>
      <vt:lpstr>Implementation details</vt:lpstr>
      <vt:lpstr>Sender Side</vt:lpstr>
      <vt:lpstr>Receiver side</vt:lpstr>
      <vt:lpstr>Difference between the original and compressed signal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 of MP3 1-D audio signal using DCT</dc:title>
  <cp:lastModifiedBy>1911003_TY_BHAIRAV NITIN NARKHEDE</cp:lastModifiedBy>
  <cp:revision>5</cp:revision>
  <dcterms:modified xsi:type="dcterms:W3CDTF">2022-05-05T11:37:06Z</dcterms:modified>
</cp:coreProperties>
</file>