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D433-6FF7-4B14-89CB-1924A7E5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F27BE-0131-4B29-80A7-DF524D1FE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5DB3-13D9-4BBB-BF1C-8C8BBA67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D06A-78B8-412A-B4F0-578B8597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20E4-0FD7-44D4-A536-757754B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0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ED6F-F8D1-41F7-96EF-3D4EBFCE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270D-C218-472C-883D-D34CCBD80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3305-6DD9-43D5-B42F-06B20509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1CEC-49B9-4988-92B6-22D58C29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CAB-84FA-4660-9107-F6863E0B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EDEA7-7DC5-455D-A1E6-1F50F40A7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CF785-E93C-429C-9722-2948AB438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C1B2-19FB-4CD7-9086-2D10066F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EA85-16D2-4EDE-9A65-C9ACF802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9CFA-E2A6-4633-AC00-DF4C45DA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8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6225-F2FF-4736-9D27-96251B52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3A49-5C83-4EB2-87D4-D5BDF3F5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AEE5-BED6-4F6D-A34F-4115A88F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0D269-DD6A-4A6B-8EF1-A053B46D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C965-5338-42C9-BA47-23BB787D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DA4A-7B0C-4ABD-B168-12B9FF49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CE55-E616-48C8-A86B-E7CA9F416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C24E-FBE9-4471-BEFC-C0642B60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9404-32BD-43FA-8360-2AB103F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3D4C-B71A-49A8-9F0C-90EB44D1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2CC-8E40-4CD9-BC88-D9FECC6E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CDA5-C1D0-47EE-84F8-E821C142E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121DE-8BAE-46E8-8F10-8183F794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B9B33-A6B1-4139-B833-D9B8613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53A4-9867-49BA-9FA5-A5900889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E26B-9428-4F5C-8265-37C6BCE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4839-E8C1-4918-8826-ED8ABDA9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0F76-B890-43EC-9569-36DD54DC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2F10-BA2F-45AD-B94B-57BEA4222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1B631-35A4-455B-929B-58536348A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11D53-D215-4249-88F5-4ACC96B4B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A2865-15B4-4DE7-A045-81B5D2D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2DE17-EE99-466C-BA99-79E41632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A9601-3BC1-4026-871E-0FA5CF05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454B-9E59-48F2-A9DD-1E3C2286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7CC59-8905-4D97-BD77-B50EE470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A85A-0F69-4674-A1B7-414022C9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B0B64-FEF4-4B19-A8C0-3BC7AAF3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2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BCCBA-E89C-4A57-8A1F-BA49AD48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04EC5-5B18-4760-9296-6FC3699B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3BF8B-55B7-435E-9E4C-D5CC501A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2E07-7A93-4FDB-B287-9F2AEF92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6F8D-8141-4A55-90F7-BF1D60D0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0EA11-546D-4022-B2B8-7BE66C6B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D392A-551A-416A-BB2F-6269B72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4B00-C81F-428F-91CD-3CDB8287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D5143-2FEE-47C5-9387-94E38E0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6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D418-F0F5-4C92-8B1E-C88B29B2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7819C-AF8B-4CF9-AA04-9928A1B68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527B-488D-42A0-A6DA-F550A277B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7AF8-1A9B-4637-8AFA-1AE84285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21A21-3C33-4FB9-90B1-C09BEA64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EA9FB-0937-465E-A16C-3675078C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7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41EF3-CE81-4367-B317-6F8B985F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734EF-B9D6-41D9-A5C0-1E052117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D6AD-C86B-4ADE-B413-48CF5B93F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681E-747C-41F4-B317-5B0490644AFD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EAE5-5FAE-46BE-8E48-5A2C19CC6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87F9-B7C6-4B78-8011-39985212F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74D8-60A8-4C6C-B5F5-ED78A785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36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3E81-88E9-4295-ABD4-39B255CCF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to End Speech Emotion Recognition with Gender Information</a:t>
            </a:r>
            <a:br>
              <a:rPr lang="en-US" dirty="0"/>
            </a:br>
            <a:r>
              <a:rPr lang="en-US" sz="4400" dirty="0"/>
              <a:t>-by TING </a:t>
            </a:r>
            <a:r>
              <a:rPr lang="en-US" sz="4400" dirty="0" err="1"/>
              <a:t>wei</a:t>
            </a:r>
            <a:r>
              <a:rPr lang="en-US" sz="4400" dirty="0"/>
              <a:t> sun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2A16-0D4E-45B8-A5A9-EEC61F251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RDBMS IA 1</a:t>
            </a:r>
          </a:p>
          <a:p>
            <a:pPr algn="l"/>
            <a:r>
              <a:rPr lang="en-US" dirty="0"/>
              <a:t>BY-BHAIRAV NARKHEDE</a:t>
            </a:r>
          </a:p>
          <a:p>
            <a:pPr algn="l"/>
            <a:r>
              <a:rPr lang="en-US" dirty="0"/>
              <a:t>1911003 A1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8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B00-A31C-44E4-B1DC-D3E0954F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emotion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AC07-5794-4DBD-9533-26EB0A37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was used to train model.</a:t>
            </a:r>
          </a:p>
          <a:p>
            <a:r>
              <a:rPr lang="en-US" dirty="0"/>
              <a:t>Several Architecture were tested and best was kept.</a:t>
            </a:r>
          </a:p>
          <a:p>
            <a:r>
              <a:rPr lang="en-US" dirty="0" err="1"/>
              <a:t>Acurracy</a:t>
            </a:r>
            <a:r>
              <a:rPr lang="en-US" dirty="0"/>
              <a:t>:</a:t>
            </a:r>
          </a:p>
          <a:p>
            <a:r>
              <a:rPr lang="en-US" dirty="0"/>
              <a:t>Model is slightly overfitted.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Prediction: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D000F-9F51-421F-B009-37204F40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88" y="3952810"/>
            <a:ext cx="6810021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63F3A-3560-4DC9-805A-7E16F470B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73"/>
          <a:stretch/>
        </p:blipFill>
        <p:spPr>
          <a:xfrm>
            <a:off x="2690988" y="5535547"/>
            <a:ext cx="7257406" cy="7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B393-1265-4AA1-8455-1CEC9ECE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491D-679E-4BCE-8BF9-D927E830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was used to train model.</a:t>
            </a:r>
          </a:p>
          <a:p>
            <a:r>
              <a:rPr lang="en-US" dirty="0"/>
              <a:t>Accuracy: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C447-E06E-4E86-8EC5-C10F246F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25" y="2779294"/>
            <a:ext cx="7454352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4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End to End Speech Emotion Recognition with Gender Information -by TING wei sun</vt:lpstr>
      <vt:lpstr>Speech emotion recognition</vt:lpstr>
      <vt:lpstr>Gender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Speech Emotion Recognition with Gender Information -by TING wei sun</dc:title>
  <dc:creator>1911003_SY_BHAIRAV NITIN NARKHEDE</dc:creator>
  <cp:lastModifiedBy>1911003_SY_BHAIRAV NITIN NARKHEDE</cp:lastModifiedBy>
  <cp:revision>4</cp:revision>
  <dcterms:created xsi:type="dcterms:W3CDTF">2021-04-25T18:41:13Z</dcterms:created>
  <dcterms:modified xsi:type="dcterms:W3CDTF">2021-04-25T19:05:58Z</dcterms:modified>
</cp:coreProperties>
</file>