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5BBE2-4998-4599-8135-8A86C2A13339}" v="1155" dt="2021-01-18T20:08:31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901B8-BD5E-4CA3-822E-D33E412328F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26E32130-4B7D-4B83-B36E-E677222C5A21}">
      <dgm:prSet/>
      <dgm:spPr/>
      <dgm:t>
        <a:bodyPr/>
        <a:lstStyle/>
        <a:p>
          <a:r>
            <a:rPr lang="en-US"/>
            <a:t>Deployment Pipeline </a:t>
          </a:r>
        </a:p>
      </dgm:t>
    </dgm:pt>
    <dgm:pt modelId="{D57F8525-04D2-4219-B2B6-9BED55350E5F}" type="parTrans" cxnId="{F33EB98F-1839-493B-80B9-6658994B228A}">
      <dgm:prSet/>
      <dgm:spPr/>
      <dgm:t>
        <a:bodyPr/>
        <a:lstStyle/>
        <a:p>
          <a:endParaRPr lang="en-US"/>
        </a:p>
      </dgm:t>
    </dgm:pt>
    <dgm:pt modelId="{7CF61E7D-29EF-41AC-9B4D-F72374F0F665}" type="sibTrans" cxnId="{F33EB98F-1839-493B-80B9-6658994B228A}">
      <dgm:prSet/>
      <dgm:spPr/>
      <dgm:t>
        <a:bodyPr/>
        <a:lstStyle/>
        <a:p>
          <a:endParaRPr lang="en-US"/>
        </a:p>
      </dgm:t>
    </dgm:pt>
    <dgm:pt modelId="{74100469-5261-4A59-913E-BBF641BEB280}">
      <dgm:prSet/>
      <dgm:spPr/>
      <dgm:t>
        <a:bodyPr/>
        <a:lstStyle/>
        <a:p>
          <a:r>
            <a:rPr lang="en-US"/>
            <a:t>Tests Suites</a:t>
          </a:r>
        </a:p>
      </dgm:t>
    </dgm:pt>
    <dgm:pt modelId="{0490AB5F-B952-454A-9D58-6D4AECFD379D}" type="parTrans" cxnId="{12D01AA6-FBE6-41D9-87D3-EE10C7510768}">
      <dgm:prSet/>
      <dgm:spPr/>
      <dgm:t>
        <a:bodyPr/>
        <a:lstStyle/>
        <a:p>
          <a:endParaRPr lang="en-US"/>
        </a:p>
      </dgm:t>
    </dgm:pt>
    <dgm:pt modelId="{1D18410E-534B-4A0B-A403-B21CB7837E47}" type="sibTrans" cxnId="{12D01AA6-FBE6-41D9-87D3-EE10C7510768}">
      <dgm:prSet/>
      <dgm:spPr/>
      <dgm:t>
        <a:bodyPr/>
        <a:lstStyle/>
        <a:p>
          <a:endParaRPr lang="en-US"/>
        </a:p>
      </dgm:t>
    </dgm:pt>
    <dgm:pt modelId="{15454300-BCD8-4418-B534-E787A832B04A}">
      <dgm:prSet/>
      <dgm:spPr/>
      <dgm:t>
        <a:bodyPr/>
        <a:lstStyle/>
        <a:p>
          <a:r>
            <a:rPr lang="en-US"/>
            <a:t>Types of Tests</a:t>
          </a:r>
        </a:p>
      </dgm:t>
    </dgm:pt>
    <dgm:pt modelId="{9B2F7262-0A77-44F3-BE9D-2BE610B6A521}" type="parTrans" cxnId="{DB26C685-E03F-4E61-9A10-F82CA9C6ADA6}">
      <dgm:prSet/>
      <dgm:spPr/>
      <dgm:t>
        <a:bodyPr/>
        <a:lstStyle/>
        <a:p>
          <a:endParaRPr lang="en-US"/>
        </a:p>
      </dgm:t>
    </dgm:pt>
    <dgm:pt modelId="{8F744FA2-F4FD-4738-B70E-C7645B92FC97}" type="sibTrans" cxnId="{DB26C685-E03F-4E61-9A10-F82CA9C6ADA6}">
      <dgm:prSet/>
      <dgm:spPr/>
      <dgm:t>
        <a:bodyPr/>
        <a:lstStyle/>
        <a:p>
          <a:endParaRPr lang="en-US"/>
        </a:p>
      </dgm:t>
    </dgm:pt>
    <dgm:pt modelId="{EA58EE43-7888-45A1-8BD5-C683C9083F78}">
      <dgm:prSet/>
      <dgm:spPr/>
      <dgm:t>
        <a:bodyPr/>
        <a:lstStyle/>
        <a:p>
          <a:r>
            <a:rPr lang="en-US"/>
            <a:t>Unit Tests</a:t>
          </a:r>
        </a:p>
      </dgm:t>
    </dgm:pt>
    <dgm:pt modelId="{F99E6246-5C27-42BB-9288-331B10A0E982}" type="parTrans" cxnId="{99C82DDB-375D-4744-8ACF-2A68370AD612}">
      <dgm:prSet/>
      <dgm:spPr/>
      <dgm:t>
        <a:bodyPr/>
        <a:lstStyle/>
        <a:p>
          <a:endParaRPr lang="en-US"/>
        </a:p>
      </dgm:t>
    </dgm:pt>
    <dgm:pt modelId="{BDD3A7FB-8B24-4127-B3C7-0B4CDF722207}" type="sibTrans" cxnId="{99C82DDB-375D-4744-8ACF-2A68370AD612}">
      <dgm:prSet/>
      <dgm:spPr/>
      <dgm:t>
        <a:bodyPr/>
        <a:lstStyle/>
        <a:p>
          <a:endParaRPr lang="en-US"/>
        </a:p>
      </dgm:t>
    </dgm:pt>
    <dgm:pt modelId="{1ACDD374-B4EC-4DD7-B4C5-E6B731AF987A}">
      <dgm:prSet/>
      <dgm:spPr/>
      <dgm:t>
        <a:bodyPr/>
        <a:lstStyle/>
        <a:p>
          <a:r>
            <a:rPr lang="en-US"/>
            <a:t>Acceptance Tests</a:t>
          </a:r>
        </a:p>
      </dgm:t>
    </dgm:pt>
    <dgm:pt modelId="{165E398F-0E6E-4F2B-B93D-7A9846495411}" type="parTrans" cxnId="{5554A405-1E07-4D56-8BAB-24150EAA4A58}">
      <dgm:prSet/>
      <dgm:spPr/>
      <dgm:t>
        <a:bodyPr/>
        <a:lstStyle/>
        <a:p>
          <a:endParaRPr lang="en-US"/>
        </a:p>
      </dgm:t>
    </dgm:pt>
    <dgm:pt modelId="{DAC2EDFD-69D2-44AB-8D13-F70D812B3E1E}" type="sibTrans" cxnId="{5554A405-1E07-4D56-8BAB-24150EAA4A58}">
      <dgm:prSet/>
      <dgm:spPr/>
      <dgm:t>
        <a:bodyPr/>
        <a:lstStyle/>
        <a:p>
          <a:endParaRPr lang="en-US"/>
        </a:p>
      </dgm:t>
    </dgm:pt>
    <dgm:pt modelId="{6E1EB08D-3950-46CB-A765-6FD0753028F9}">
      <dgm:prSet/>
      <dgm:spPr/>
      <dgm:t>
        <a:bodyPr/>
        <a:lstStyle/>
        <a:p>
          <a:r>
            <a:rPr lang="en-US"/>
            <a:t>Integration Tests</a:t>
          </a:r>
        </a:p>
      </dgm:t>
    </dgm:pt>
    <dgm:pt modelId="{20DD89AC-87A9-4F6E-AD2D-632125295362}" type="parTrans" cxnId="{45569C14-0C7B-48A3-9B6B-3919A1B0B980}">
      <dgm:prSet/>
      <dgm:spPr/>
      <dgm:t>
        <a:bodyPr/>
        <a:lstStyle/>
        <a:p>
          <a:endParaRPr lang="en-US"/>
        </a:p>
      </dgm:t>
    </dgm:pt>
    <dgm:pt modelId="{D869231D-2341-41BD-974D-FA3752A08238}" type="sibTrans" cxnId="{45569C14-0C7B-48A3-9B6B-3919A1B0B980}">
      <dgm:prSet/>
      <dgm:spPr/>
      <dgm:t>
        <a:bodyPr/>
        <a:lstStyle/>
        <a:p>
          <a:endParaRPr lang="en-US"/>
        </a:p>
      </dgm:t>
    </dgm:pt>
    <dgm:pt modelId="{076850B7-290C-4E1F-804E-881A5C1FABE8}" type="pres">
      <dgm:prSet presAssocID="{859901B8-BD5E-4CA3-822E-D33E412328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A4F33-D8D9-4443-8B15-292BA02E7CA9}" type="pres">
      <dgm:prSet presAssocID="{26E32130-4B7D-4B83-B36E-E677222C5A21}" presName="hierRoot1" presStyleCnt="0"/>
      <dgm:spPr/>
    </dgm:pt>
    <dgm:pt modelId="{3D7FEDC1-F02A-4B33-B6F4-CCFD2D57E185}" type="pres">
      <dgm:prSet presAssocID="{26E32130-4B7D-4B83-B36E-E677222C5A21}" presName="composite" presStyleCnt="0"/>
      <dgm:spPr/>
    </dgm:pt>
    <dgm:pt modelId="{943A8892-60F2-4EF3-8A1B-7BE4AE383880}" type="pres">
      <dgm:prSet presAssocID="{26E32130-4B7D-4B83-B36E-E677222C5A21}" presName="background" presStyleLbl="node0" presStyleIdx="0" presStyleCnt="3"/>
      <dgm:spPr/>
    </dgm:pt>
    <dgm:pt modelId="{22FF3D51-DEFA-4F0F-9F14-D351A709FBCE}" type="pres">
      <dgm:prSet presAssocID="{26E32130-4B7D-4B83-B36E-E677222C5A21}" presName="text" presStyleLbl="fgAcc0" presStyleIdx="0" presStyleCnt="3">
        <dgm:presLayoutVars>
          <dgm:chPref val="3"/>
        </dgm:presLayoutVars>
      </dgm:prSet>
      <dgm:spPr/>
    </dgm:pt>
    <dgm:pt modelId="{4D384DE7-10AE-45BD-892B-89C6123D11C9}" type="pres">
      <dgm:prSet presAssocID="{26E32130-4B7D-4B83-B36E-E677222C5A21}" presName="hierChild2" presStyleCnt="0"/>
      <dgm:spPr/>
    </dgm:pt>
    <dgm:pt modelId="{A63EC02A-11C2-4490-B3E1-C3A3BD77B460}" type="pres">
      <dgm:prSet presAssocID="{74100469-5261-4A59-913E-BBF641BEB280}" presName="hierRoot1" presStyleCnt="0"/>
      <dgm:spPr/>
    </dgm:pt>
    <dgm:pt modelId="{253078FE-DB13-4565-9B80-D7EA36200052}" type="pres">
      <dgm:prSet presAssocID="{74100469-5261-4A59-913E-BBF641BEB280}" presName="composite" presStyleCnt="0"/>
      <dgm:spPr/>
    </dgm:pt>
    <dgm:pt modelId="{BE8A9C45-7C0F-49DD-B64A-3310B4F6E679}" type="pres">
      <dgm:prSet presAssocID="{74100469-5261-4A59-913E-BBF641BEB280}" presName="background" presStyleLbl="node0" presStyleIdx="1" presStyleCnt="3"/>
      <dgm:spPr/>
    </dgm:pt>
    <dgm:pt modelId="{3855AABA-9E59-44CB-BB22-B10CC31FD476}" type="pres">
      <dgm:prSet presAssocID="{74100469-5261-4A59-913E-BBF641BEB280}" presName="text" presStyleLbl="fgAcc0" presStyleIdx="1" presStyleCnt="3">
        <dgm:presLayoutVars>
          <dgm:chPref val="3"/>
        </dgm:presLayoutVars>
      </dgm:prSet>
      <dgm:spPr/>
    </dgm:pt>
    <dgm:pt modelId="{37A45937-B409-476D-B766-BAE0C58AAD70}" type="pres">
      <dgm:prSet presAssocID="{74100469-5261-4A59-913E-BBF641BEB280}" presName="hierChild2" presStyleCnt="0"/>
      <dgm:spPr/>
    </dgm:pt>
    <dgm:pt modelId="{2E1C95B6-0DEE-496D-B5A7-594455AC7DC7}" type="pres">
      <dgm:prSet presAssocID="{15454300-BCD8-4418-B534-E787A832B04A}" presName="hierRoot1" presStyleCnt="0"/>
      <dgm:spPr/>
    </dgm:pt>
    <dgm:pt modelId="{221171CD-3780-4145-ADFE-C95AB7EB0360}" type="pres">
      <dgm:prSet presAssocID="{15454300-BCD8-4418-B534-E787A832B04A}" presName="composite" presStyleCnt="0"/>
      <dgm:spPr/>
    </dgm:pt>
    <dgm:pt modelId="{9337C7E1-AD74-4FEC-A1EB-070C12DE396D}" type="pres">
      <dgm:prSet presAssocID="{15454300-BCD8-4418-B534-E787A832B04A}" presName="background" presStyleLbl="node0" presStyleIdx="2" presStyleCnt="3"/>
      <dgm:spPr/>
    </dgm:pt>
    <dgm:pt modelId="{39939B81-A4B1-42CD-BE16-BBCA7799F49C}" type="pres">
      <dgm:prSet presAssocID="{15454300-BCD8-4418-B534-E787A832B04A}" presName="text" presStyleLbl="fgAcc0" presStyleIdx="2" presStyleCnt="3">
        <dgm:presLayoutVars>
          <dgm:chPref val="3"/>
        </dgm:presLayoutVars>
      </dgm:prSet>
      <dgm:spPr/>
    </dgm:pt>
    <dgm:pt modelId="{E186517F-A906-4289-B814-0B98CC8F1C57}" type="pres">
      <dgm:prSet presAssocID="{15454300-BCD8-4418-B534-E787A832B04A}" presName="hierChild2" presStyleCnt="0"/>
      <dgm:spPr/>
    </dgm:pt>
    <dgm:pt modelId="{51549186-A9DB-49D7-B2F4-01C88781B0E0}" type="pres">
      <dgm:prSet presAssocID="{F99E6246-5C27-42BB-9288-331B10A0E982}" presName="Name10" presStyleLbl="parChTrans1D2" presStyleIdx="0" presStyleCnt="3"/>
      <dgm:spPr/>
    </dgm:pt>
    <dgm:pt modelId="{17308BFF-ECFA-482A-A3A1-6168C456DD2F}" type="pres">
      <dgm:prSet presAssocID="{EA58EE43-7888-45A1-8BD5-C683C9083F78}" presName="hierRoot2" presStyleCnt="0"/>
      <dgm:spPr/>
    </dgm:pt>
    <dgm:pt modelId="{5A9D4A02-CD52-4A55-B7FC-41C4D41F9604}" type="pres">
      <dgm:prSet presAssocID="{EA58EE43-7888-45A1-8BD5-C683C9083F78}" presName="composite2" presStyleCnt="0"/>
      <dgm:spPr/>
    </dgm:pt>
    <dgm:pt modelId="{D8D8FFFD-0879-40F7-8AE1-04EDC28F01B4}" type="pres">
      <dgm:prSet presAssocID="{EA58EE43-7888-45A1-8BD5-C683C9083F78}" presName="background2" presStyleLbl="node2" presStyleIdx="0" presStyleCnt="3"/>
      <dgm:spPr/>
    </dgm:pt>
    <dgm:pt modelId="{C80AEDB7-494B-4689-8899-DA1C5DD99FA1}" type="pres">
      <dgm:prSet presAssocID="{EA58EE43-7888-45A1-8BD5-C683C9083F78}" presName="text2" presStyleLbl="fgAcc2" presStyleIdx="0" presStyleCnt="3">
        <dgm:presLayoutVars>
          <dgm:chPref val="3"/>
        </dgm:presLayoutVars>
      </dgm:prSet>
      <dgm:spPr/>
    </dgm:pt>
    <dgm:pt modelId="{D69985B2-A784-4A91-9FCE-0790C056B075}" type="pres">
      <dgm:prSet presAssocID="{EA58EE43-7888-45A1-8BD5-C683C9083F78}" presName="hierChild3" presStyleCnt="0"/>
      <dgm:spPr/>
    </dgm:pt>
    <dgm:pt modelId="{15E35BCF-1F16-417B-94D3-EC951B141890}" type="pres">
      <dgm:prSet presAssocID="{165E398F-0E6E-4F2B-B93D-7A9846495411}" presName="Name10" presStyleLbl="parChTrans1D2" presStyleIdx="1" presStyleCnt="3"/>
      <dgm:spPr/>
    </dgm:pt>
    <dgm:pt modelId="{970FD209-B4E6-450F-BF65-D3EAFCBE6000}" type="pres">
      <dgm:prSet presAssocID="{1ACDD374-B4EC-4DD7-B4C5-E6B731AF987A}" presName="hierRoot2" presStyleCnt="0"/>
      <dgm:spPr/>
    </dgm:pt>
    <dgm:pt modelId="{07B72CC4-52E1-41AA-9759-7B904384EE1A}" type="pres">
      <dgm:prSet presAssocID="{1ACDD374-B4EC-4DD7-B4C5-E6B731AF987A}" presName="composite2" presStyleCnt="0"/>
      <dgm:spPr/>
    </dgm:pt>
    <dgm:pt modelId="{8C8A4735-F164-4D86-B59A-F03A4A7A414D}" type="pres">
      <dgm:prSet presAssocID="{1ACDD374-B4EC-4DD7-B4C5-E6B731AF987A}" presName="background2" presStyleLbl="node2" presStyleIdx="1" presStyleCnt="3"/>
      <dgm:spPr/>
    </dgm:pt>
    <dgm:pt modelId="{0D8B689B-6393-4D48-BB5D-005977614A50}" type="pres">
      <dgm:prSet presAssocID="{1ACDD374-B4EC-4DD7-B4C5-E6B731AF987A}" presName="text2" presStyleLbl="fgAcc2" presStyleIdx="1" presStyleCnt="3">
        <dgm:presLayoutVars>
          <dgm:chPref val="3"/>
        </dgm:presLayoutVars>
      </dgm:prSet>
      <dgm:spPr/>
    </dgm:pt>
    <dgm:pt modelId="{9D3F596E-D4FF-4D8A-8ABD-0D2479DFDBBA}" type="pres">
      <dgm:prSet presAssocID="{1ACDD374-B4EC-4DD7-B4C5-E6B731AF987A}" presName="hierChild3" presStyleCnt="0"/>
      <dgm:spPr/>
    </dgm:pt>
    <dgm:pt modelId="{EF8A9F46-E0F2-4220-BF5A-B5173EA055DB}" type="pres">
      <dgm:prSet presAssocID="{20DD89AC-87A9-4F6E-AD2D-632125295362}" presName="Name10" presStyleLbl="parChTrans1D2" presStyleIdx="2" presStyleCnt="3"/>
      <dgm:spPr/>
    </dgm:pt>
    <dgm:pt modelId="{7274A430-D1F6-4313-9CEC-6DD4623C2D15}" type="pres">
      <dgm:prSet presAssocID="{6E1EB08D-3950-46CB-A765-6FD0753028F9}" presName="hierRoot2" presStyleCnt="0"/>
      <dgm:spPr/>
    </dgm:pt>
    <dgm:pt modelId="{E2825351-8B78-4A33-91A1-F35BABA6E6EC}" type="pres">
      <dgm:prSet presAssocID="{6E1EB08D-3950-46CB-A765-6FD0753028F9}" presName="composite2" presStyleCnt="0"/>
      <dgm:spPr/>
    </dgm:pt>
    <dgm:pt modelId="{B2BC1C68-1A78-4E0F-B68F-7C837DAE978E}" type="pres">
      <dgm:prSet presAssocID="{6E1EB08D-3950-46CB-A765-6FD0753028F9}" presName="background2" presStyleLbl="node2" presStyleIdx="2" presStyleCnt="3"/>
      <dgm:spPr/>
    </dgm:pt>
    <dgm:pt modelId="{B89C0F2A-5F18-4681-8DF2-886B7B5BF63A}" type="pres">
      <dgm:prSet presAssocID="{6E1EB08D-3950-46CB-A765-6FD0753028F9}" presName="text2" presStyleLbl="fgAcc2" presStyleIdx="2" presStyleCnt="3">
        <dgm:presLayoutVars>
          <dgm:chPref val="3"/>
        </dgm:presLayoutVars>
      </dgm:prSet>
      <dgm:spPr/>
    </dgm:pt>
    <dgm:pt modelId="{FAB448F0-1164-4491-9E39-84EA6CBF5388}" type="pres">
      <dgm:prSet presAssocID="{6E1EB08D-3950-46CB-A765-6FD0753028F9}" presName="hierChild3" presStyleCnt="0"/>
      <dgm:spPr/>
    </dgm:pt>
  </dgm:ptLst>
  <dgm:cxnLst>
    <dgm:cxn modelId="{5554A405-1E07-4D56-8BAB-24150EAA4A58}" srcId="{15454300-BCD8-4418-B534-E787A832B04A}" destId="{1ACDD374-B4EC-4DD7-B4C5-E6B731AF987A}" srcOrd="1" destOrd="0" parTransId="{165E398F-0E6E-4F2B-B93D-7A9846495411}" sibTransId="{DAC2EDFD-69D2-44AB-8D13-F70D812B3E1E}"/>
    <dgm:cxn modelId="{45569C14-0C7B-48A3-9B6B-3919A1B0B980}" srcId="{15454300-BCD8-4418-B534-E787A832B04A}" destId="{6E1EB08D-3950-46CB-A765-6FD0753028F9}" srcOrd="2" destOrd="0" parTransId="{20DD89AC-87A9-4F6E-AD2D-632125295362}" sibTransId="{D869231D-2341-41BD-974D-FA3752A08238}"/>
    <dgm:cxn modelId="{27AA8C2B-E807-4F57-9AAB-BC4B409E5F60}" type="presOf" srcId="{15454300-BCD8-4418-B534-E787A832B04A}" destId="{39939B81-A4B1-42CD-BE16-BBCA7799F49C}" srcOrd="0" destOrd="0" presId="urn:microsoft.com/office/officeart/2005/8/layout/hierarchy1"/>
    <dgm:cxn modelId="{FCEC473D-01FD-4C43-930A-464A68B7D7C6}" type="presOf" srcId="{EA58EE43-7888-45A1-8BD5-C683C9083F78}" destId="{C80AEDB7-494B-4689-8899-DA1C5DD99FA1}" srcOrd="0" destOrd="0" presId="urn:microsoft.com/office/officeart/2005/8/layout/hierarchy1"/>
    <dgm:cxn modelId="{B9A40B5F-0183-4FD0-BF1E-779C814C4210}" type="presOf" srcId="{F99E6246-5C27-42BB-9288-331B10A0E982}" destId="{51549186-A9DB-49D7-B2F4-01C88781B0E0}" srcOrd="0" destOrd="0" presId="urn:microsoft.com/office/officeart/2005/8/layout/hierarchy1"/>
    <dgm:cxn modelId="{ADEEC244-F171-4DFE-A584-0CD704085963}" type="presOf" srcId="{1ACDD374-B4EC-4DD7-B4C5-E6B731AF987A}" destId="{0D8B689B-6393-4D48-BB5D-005977614A50}" srcOrd="0" destOrd="0" presId="urn:microsoft.com/office/officeart/2005/8/layout/hierarchy1"/>
    <dgm:cxn modelId="{70B06765-0D8A-4F6F-B33E-463504D28A99}" type="presOf" srcId="{165E398F-0E6E-4F2B-B93D-7A9846495411}" destId="{15E35BCF-1F16-417B-94D3-EC951B141890}" srcOrd="0" destOrd="0" presId="urn:microsoft.com/office/officeart/2005/8/layout/hierarchy1"/>
    <dgm:cxn modelId="{6F151B4A-BF94-4735-951A-AB007DEEF0F5}" type="presOf" srcId="{20DD89AC-87A9-4F6E-AD2D-632125295362}" destId="{EF8A9F46-E0F2-4220-BF5A-B5173EA055DB}" srcOrd="0" destOrd="0" presId="urn:microsoft.com/office/officeart/2005/8/layout/hierarchy1"/>
    <dgm:cxn modelId="{DB26C685-E03F-4E61-9A10-F82CA9C6ADA6}" srcId="{859901B8-BD5E-4CA3-822E-D33E412328FD}" destId="{15454300-BCD8-4418-B534-E787A832B04A}" srcOrd="2" destOrd="0" parTransId="{9B2F7262-0A77-44F3-BE9D-2BE610B6A521}" sibTransId="{8F744FA2-F4FD-4738-B70E-C7645B92FC97}"/>
    <dgm:cxn modelId="{963F048B-61EA-4C47-9E23-F1D090FD586E}" type="presOf" srcId="{859901B8-BD5E-4CA3-822E-D33E412328FD}" destId="{076850B7-290C-4E1F-804E-881A5C1FABE8}" srcOrd="0" destOrd="0" presId="urn:microsoft.com/office/officeart/2005/8/layout/hierarchy1"/>
    <dgm:cxn modelId="{F33EB98F-1839-493B-80B9-6658994B228A}" srcId="{859901B8-BD5E-4CA3-822E-D33E412328FD}" destId="{26E32130-4B7D-4B83-B36E-E677222C5A21}" srcOrd="0" destOrd="0" parTransId="{D57F8525-04D2-4219-B2B6-9BED55350E5F}" sibTransId="{7CF61E7D-29EF-41AC-9B4D-F72374F0F665}"/>
    <dgm:cxn modelId="{12D01AA6-FBE6-41D9-87D3-EE10C7510768}" srcId="{859901B8-BD5E-4CA3-822E-D33E412328FD}" destId="{74100469-5261-4A59-913E-BBF641BEB280}" srcOrd="1" destOrd="0" parTransId="{0490AB5F-B952-454A-9D58-6D4AECFD379D}" sibTransId="{1D18410E-534B-4A0B-A403-B21CB7837E47}"/>
    <dgm:cxn modelId="{587DDDBC-E51F-4DDA-B39A-24CF027C799A}" type="presOf" srcId="{74100469-5261-4A59-913E-BBF641BEB280}" destId="{3855AABA-9E59-44CB-BB22-B10CC31FD476}" srcOrd="0" destOrd="0" presId="urn:microsoft.com/office/officeart/2005/8/layout/hierarchy1"/>
    <dgm:cxn modelId="{A27202D0-3C6F-4D49-95BE-958596E0E3B3}" type="presOf" srcId="{26E32130-4B7D-4B83-B36E-E677222C5A21}" destId="{22FF3D51-DEFA-4F0F-9F14-D351A709FBCE}" srcOrd="0" destOrd="0" presId="urn:microsoft.com/office/officeart/2005/8/layout/hierarchy1"/>
    <dgm:cxn modelId="{99C82DDB-375D-4744-8ACF-2A68370AD612}" srcId="{15454300-BCD8-4418-B534-E787A832B04A}" destId="{EA58EE43-7888-45A1-8BD5-C683C9083F78}" srcOrd="0" destOrd="0" parTransId="{F99E6246-5C27-42BB-9288-331B10A0E982}" sibTransId="{BDD3A7FB-8B24-4127-B3C7-0B4CDF722207}"/>
    <dgm:cxn modelId="{DED6CDEF-CCB4-4ADE-8785-350084CE1450}" type="presOf" srcId="{6E1EB08D-3950-46CB-A765-6FD0753028F9}" destId="{B89C0F2A-5F18-4681-8DF2-886B7B5BF63A}" srcOrd="0" destOrd="0" presId="urn:microsoft.com/office/officeart/2005/8/layout/hierarchy1"/>
    <dgm:cxn modelId="{7FEC60A1-052C-416E-BCB1-49DD473F60A3}" type="presParOf" srcId="{076850B7-290C-4E1F-804E-881A5C1FABE8}" destId="{419A4F33-D8D9-4443-8B15-292BA02E7CA9}" srcOrd="0" destOrd="0" presId="urn:microsoft.com/office/officeart/2005/8/layout/hierarchy1"/>
    <dgm:cxn modelId="{C7B0063B-DD83-4B7C-8EC8-C5FA5261A8F8}" type="presParOf" srcId="{419A4F33-D8D9-4443-8B15-292BA02E7CA9}" destId="{3D7FEDC1-F02A-4B33-B6F4-CCFD2D57E185}" srcOrd="0" destOrd="0" presId="urn:microsoft.com/office/officeart/2005/8/layout/hierarchy1"/>
    <dgm:cxn modelId="{96C260C3-36A7-4930-863F-E5CC2F97F913}" type="presParOf" srcId="{3D7FEDC1-F02A-4B33-B6F4-CCFD2D57E185}" destId="{943A8892-60F2-4EF3-8A1B-7BE4AE383880}" srcOrd="0" destOrd="0" presId="urn:microsoft.com/office/officeart/2005/8/layout/hierarchy1"/>
    <dgm:cxn modelId="{D4FC2FEA-9FE9-43BF-908D-FC8815591651}" type="presParOf" srcId="{3D7FEDC1-F02A-4B33-B6F4-CCFD2D57E185}" destId="{22FF3D51-DEFA-4F0F-9F14-D351A709FBCE}" srcOrd="1" destOrd="0" presId="urn:microsoft.com/office/officeart/2005/8/layout/hierarchy1"/>
    <dgm:cxn modelId="{926A61F3-4B3E-4672-A366-1C726BBCA8FF}" type="presParOf" srcId="{419A4F33-D8D9-4443-8B15-292BA02E7CA9}" destId="{4D384DE7-10AE-45BD-892B-89C6123D11C9}" srcOrd="1" destOrd="0" presId="urn:microsoft.com/office/officeart/2005/8/layout/hierarchy1"/>
    <dgm:cxn modelId="{C876AC37-663E-41AE-B20D-E6ABE365BCBD}" type="presParOf" srcId="{076850B7-290C-4E1F-804E-881A5C1FABE8}" destId="{A63EC02A-11C2-4490-B3E1-C3A3BD77B460}" srcOrd="1" destOrd="0" presId="urn:microsoft.com/office/officeart/2005/8/layout/hierarchy1"/>
    <dgm:cxn modelId="{FB2E301E-193A-43FD-945F-3BC301CAD901}" type="presParOf" srcId="{A63EC02A-11C2-4490-B3E1-C3A3BD77B460}" destId="{253078FE-DB13-4565-9B80-D7EA36200052}" srcOrd="0" destOrd="0" presId="urn:microsoft.com/office/officeart/2005/8/layout/hierarchy1"/>
    <dgm:cxn modelId="{C16CB967-4948-41F9-B841-97DA07BA837F}" type="presParOf" srcId="{253078FE-DB13-4565-9B80-D7EA36200052}" destId="{BE8A9C45-7C0F-49DD-B64A-3310B4F6E679}" srcOrd="0" destOrd="0" presId="urn:microsoft.com/office/officeart/2005/8/layout/hierarchy1"/>
    <dgm:cxn modelId="{3940AADF-C6DF-4305-8F10-BCC8A8BE1A2A}" type="presParOf" srcId="{253078FE-DB13-4565-9B80-D7EA36200052}" destId="{3855AABA-9E59-44CB-BB22-B10CC31FD476}" srcOrd="1" destOrd="0" presId="urn:microsoft.com/office/officeart/2005/8/layout/hierarchy1"/>
    <dgm:cxn modelId="{C95A1A48-D2C2-4D40-8B6C-7AADAA10BE14}" type="presParOf" srcId="{A63EC02A-11C2-4490-B3E1-C3A3BD77B460}" destId="{37A45937-B409-476D-B766-BAE0C58AAD70}" srcOrd="1" destOrd="0" presId="urn:microsoft.com/office/officeart/2005/8/layout/hierarchy1"/>
    <dgm:cxn modelId="{CC40C5CD-24F2-4E32-B910-E689A58B034A}" type="presParOf" srcId="{076850B7-290C-4E1F-804E-881A5C1FABE8}" destId="{2E1C95B6-0DEE-496D-B5A7-594455AC7DC7}" srcOrd="2" destOrd="0" presId="urn:microsoft.com/office/officeart/2005/8/layout/hierarchy1"/>
    <dgm:cxn modelId="{11EEC8D1-D33A-43D5-8E1F-B84A2D8B53CE}" type="presParOf" srcId="{2E1C95B6-0DEE-496D-B5A7-594455AC7DC7}" destId="{221171CD-3780-4145-ADFE-C95AB7EB0360}" srcOrd="0" destOrd="0" presId="urn:microsoft.com/office/officeart/2005/8/layout/hierarchy1"/>
    <dgm:cxn modelId="{26470B9A-AB0A-4EA1-B905-8A869266E7F7}" type="presParOf" srcId="{221171CD-3780-4145-ADFE-C95AB7EB0360}" destId="{9337C7E1-AD74-4FEC-A1EB-070C12DE396D}" srcOrd="0" destOrd="0" presId="urn:microsoft.com/office/officeart/2005/8/layout/hierarchy1"/>
    <dgm:cxn modelId="{29D32143-108F-445A-8B0F-03029B10CA5E}" type="presParOf" srcId="{221171CD-3780-4145-ADFE-C95AB7EB0360}" destId="{39939B81-A4B1-42CD-BE16-BBCA7799F49C}" srcOrd="1" destOrd="0" presId="urn:microsoft.com/office/officeart/2005/8/layout/hierarchy1"/>
    <dgm:cxn modelId="{FE5BBA97-C148-44BD-A762-24BDA9A23CBB}" type="presParOf" srcId="{2E1C95B6-0DEE-496D-B5A7-594455AC7DC7}" destId="{E186517F-A906-4289-B814-0B98CC8F1C57}" srcOrd="1" destOrd="0" presId="urn:microsoft.com/office/officeart/2005/8/layout/hierarchy1"/>
    <dgm:cxn modelId="{D9B8F609-AD52-44E8-B736-41796227ED22}" type="presParOf" srcId="{E186517F-A906-4289-B814-0B98CC8F1C57}" destId="{51549186-A9DB-49D7-B2F4-01C88781B0E0}" srcOrd="0" destOrd="0" presId="urn:microsoft.com/office/officeart/2005/8/layout/hierarchy1"/>
    <dgm:cxn modelId="{FD50492C-0A1A-444F-BE3D-D4F3A15F8BFF}" type="presParOf" srcId="{E186517F-A906-4289-B814-0B98CC8F1C57}" destId="{17308BFF-ECFA-482A-A3A1-6168C456DD2F}" srcOrd="1" destOrd="0" presId="urn:microsoft.com/office/officeart/2005/8/layout/hierarchy1"/>
    <dgm:cxn modelId="{D7C523F6-4CFF-47F7-A8B8-A51DB98FAABC}" type="presParOf" srcId="{17308BFF-ECFA-482A-A3A1-6168C456DD2F}" destId="{5A9D4A02-CD52-4A55-B7FC-41C4D41F9604}" srcOrd="0" destOrd="0" presId="urn:microsoft.com/office/officeart/2005/8/layout/hierarchy1"/>
    <dgm:cxn modelId="{D0C897E5-C1F0-46BD-8137-01D40BA2C69E}" type="presParOf" srcId="{5A9D4A02-CD52-4A55-B7FC-41C4D41F9604}" destId="{D8D8FFFD-0879-40F7-8AE1-04EDC28F01B4}" srcOrd="0" destOrd="0" presId="urn:microsoft.com/office/officeart/2005/8/layout/hierarchy1"/>
    <dgm:cxn modelId="{EE2540B7-72EC-4154-8117-ACE6CFA518DD}" type="presParOf" srcId="{5A9D4A02-CD52-4A55-B7FC-41C4D41F9604}" destId="{C80AEDB7-494B-4689-8899-DA1C5DD99FA1}" srcOrd="1" destOrd="0" presId="urn:microsoft.com/office/officeart/2005/8/layout/hierarchy1"/>
    <dgm:cxn modelId="{4CD7474A-072F-4FBD-B768-0839BC661E8E}" type="presParOf" srcId="{17308BFF-ECFA-482A-A3A1-6168C456DD2F}" destId="{D69985B2-A784-4A91-9FCE-0790C056B075}" srcOrd="1" destOrd="0" presId="urn:microsoft.com/office/officeart/2005/8/layout/hierarchy1"/>
    <dgm:cxn modelId="{63D63C5B-E73F-4DAE-8D1A-A6DDFAFACB73}" type="presParOf" srcId="{E186517F-A906-4289-B814-0B98CC8F1C57}" destId="{15E35BCF-1F16-417B-94D3-EC951B141890}" srcOrd="2" destOrd="0" presId="urn:microsoft.com/office/officeart/2005/8/layout/hierarchy1"/>
    <dgm:cxn modelId="{1AFF133F-5A1C-4FC7-9A4E-0B03A4A3B624}" type="presParOf" srcId="{E186517F-A906-4289-B814-0B98CC8F1C57}" destId="{970FD209-B4E6-450F-BF65-D3EAFCBE6000}" srcOrd="3" destOrd="0" presId="urn:microsoft.com/office/officeart/2005/8/layout/hierarchy1"/>
    <dgm:cxn modelId="{095036E4-6945-4357-B2B6-96ABA1CF48FD}" type="presParOf" srcId="{970FD209-B4E6-450F-BF65-D3EAFCBE6000}" destId="{07B72CC4-52E1-41AA-9759-7B904384EE1A}" srcOrd="0" destOrd="0" presId="urn:microsoft.com/office/officeart/2005/8/layout/hierarchy1"/>
    <dgm:cxn modelId="{526704C8-3C74-4ACD-84F5-1522590720EE}" type="presParOf" srcId="{07B72CC4-52E1-41AA-9759-7B904384EE1A}" destId="{8C8A4735-F164-4D86-B59A-F03A4A7A414D}" srcOrd="0" destOrd="0" presId="urn:microsoft.com/office/officeart/2005/8/layout/hierarchy1"/>
    <dgm:cxn modelId="{9F2A5A41-80B2-470D-886D-3793F429D608}" type="presParOf" srcId="{07B72CC4-52E1-41AA-9759-7B904384EE1A}" destId="{0D8B689B-6393-4D48-BB5D-005977614A50}" srcOrd="1" destOrd="0" presId="urn:microsoft.com/office/officeart/2005/8/layout/hierarchy1"/>
    <dgm:cxn modelId="{208259A0-8A58-4012-8891-FD26E8E9A3FC}" type="presParOf" srcId="{970FD209-B4E6-450F-BF65-D3EAFCBE6000}" destId="{9D3F596E-D4FF-4D8A-8ABD-0D2479DFDBBA}" srcOrd="1" destOrd="0" presId="urn:microsoft.com/office/officeart/2005/8/layout/hierarchy1"/>
    <dgm:cxn modelId="{10DC9134-F365-464B-976F-9EAD3FA88BC9}" type="presParOf" srcId="{E186517F-A906-4289-B814-0B98CC8F1C57}" destId="{EF8A9F46-E0F2-4220-BF5A-B5173EA055DB}" srcOrd="4" destOrd="0" presId="urn:microsoft.com/office/officeart/2005/8/layout/hierarchy1"/>
    <dgm:cxn modelId="{849E310A-D591-4E9D-8EF3-8DBD17DBFCC5}" type="presParOf" srcId="{E186517F-A906-4289-B814-0B98CC8F1C57}" destId="{7274A430-D1F6-4313-9CEC-6DD4623C2D15}" srcOrd="5" destOrd="0" presId="urn:microsoft.com/office/officeart/2005/8/layout/hierarchy1"/>
    <dgm:cxn modelId="{4F634566-D7B6-4111-B4EC-1FF9EB500FF7}" type="presParOf" srcId="{7274A430-D1F6-4313-9CEC-6DD4623C2D15}" destId="{E2825351-8B78-4A33-91A1-F35BABA6E6EC}" srcOrd="0" destOrd="0" presId="urn:microsoft.com/office/officeart/2005/8/layout/hierarchy1"/>
    <dgm:cxn modelId="{DE96A624-A096-4B82-8A6C-BD599FE190DD}" type="presParOf" srcId="{E2825351-8B78-4A33-91A1-F35BABA6E6EC}" destId="{B2BC1C68-1A78-4E0F-B68F-7C837DAE978E}" srcOrd="0" destOrd="0" presId="urn:microsoft.com/office/officeart/2005/8/layout/hierarchy1"/>
    <dgm:cxn modelId="{83AC2C83-129F-40EF-9ABB-282362FAEAB3}" type="presParOf" srcId="{E2825351-8B78-4A33-91A1-F35BABA6E6EC}" destId="{B89C0F2A-5F18-4681-8DF2-886B7B5BF63A}" srcOrd="1" destOrd="0" presId="urn:microsoft.com/office/officeart/2005/8/layout/hierarchy1"/>
    <dgm:cxn modelId="{6E68D213-3A92-45DE-8DA8-9AF822F4ED5A}" type="presParOf" srcId="{7274A430-D1F6-4313-9CEC-6DD4623C2D15}" destId="{FAB448F0-1164-4491-9E39-84EA6CBF53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DBDCBC-6B30-4F3B-80AB-E5F396203FE9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91C00F8-5535-4C74-8321-4104DB8283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suites run “a group of tests in a specific order to test an application or group of related features” (</a:t>
          </a:r>
          <a:r>
            <a:rPr lang="en-US" i="1"/>
            <a:t>Building and Running Automated Test Suites</a:t>
          </a:r>
          <a:r>
            <a:rPr lang="en-US"/>
            <a:t>, n.d.)</a:t>
          </a:r>
        </a:p>
      </dgm:t>
    </dgm:pt>
    <dgm:pt modelId="{39CA81E7-8068-406C-835D-0B7EA160E85F}" type="parTrans" cxnId="{921DF9EC-1C71-4224-8CFC-2A3C12320973}">
      <dgm:prSet/>
      <dgm:spPr/>
      <dgm:t>
        <a:bodyPr/>
        <a:lstStyle/>
        <a:p>
          <a:endParaRPr lang="en-US"/>
        </a:p>
      </dgm:t>
    </dgm:pt>
    <dgm:pt modelId="{F30134C9-5B63-4D71-A04A-3382EF22279C}" type="sibTrans" cxnId="{921DF9EC-1C71-4224-8CFC-2A3C12320973}">
      <dgm:prSet/>
      <dgm:spPr/>
      <dgm:t>
        <a:bodyPr/>
        <a:lstStyle/>
        <a:p>
          <a:endParaRPr lang="en-US"/>
        </a:p>
      </dgm:t>
    </dgm:pt>
    <dgm:pt modelId="{D176A809-0C05-4216-8D60-7BB7B30D38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contain individual tests and other tests suites</a:t>
          </a:r>
        </a:p>
      </dgm:t>
    </dgm:pt>
    <dgm:pt modelId="{8AE0F6E9-3488-4F12-AAAF-C180A3809B2B}" type="parTrans" cxnId="{FFDCA83B-5043-46F8-A9FF-919C1747E256}">
      <dgm:prSet/>
      <dgm:spPr/>
      <dgm:t>
        <a:bodyPr/>
        <a:lstStyle/>
        <a:p>
          <a:endParaRPr lang="en-US"/>
        </a:p>
      </dgm:t>
    </dgm:pt>
    <dgm:pt modelId="{F0E0366D-F9BE-45AB-BBA7-E0AEC00140C1}" type="sibTrans" cxnId="{FFDCA83B-5043-46F8-A9FF-919C1747E256}">
      <dgm:prSet/>
      <dgm:spPr/>
      <dgm:t>
        <a:bodyPr/>
        <a:lstStyle/>
        <a:p>
          <a:endParaRPr lang="en-US"/>
        </a:p>
      </dgm:t>
    </dgm:pt>
    <dgm:pt modelId="{93CB4711-67C8-4517-821D-AFB17D4C44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Benefits include:</a:t>
          </a:r>
        </a:p>
      </dgm:t>
    </dgm:pt>
    <dgm:pt modelId="{A7D0DB48-39D3-4F23-ABBA-12FAD74DFC67}" type="parTrans" cxnId="{859AA74F-125F-4E1C-85B3-C9366E03BDF8}">
      <dgm:prSet/>
      <dgm:spPr/>
      <dgm:t>
        <a:bodyPr/>
        <a:lstStyle/>
        <a:p>
          <a:endParaRPr lang="en-US"/>
        </a:p>
      </dgm:t>
    </dgm:pt>
    <dgm:pt modelId="{9855EEB8-6D9D-4509-8923-977D13824201}" type="sibTrans" cxnId="{859AA74F-125F-4E1C-85B3-C9366E03BDF8}">
      <dgm:prSet/>
      <dgm:spPr/>
      <dgm:t>
        <a:bodyPr/>
        <a:lstStyle/>
        <a:p>
          <a:endParaRPr lang="en-US"/>
        </a:p>
      </dgm:t>
    </dgm:pt>
    <dgm:pt modelId="{BFC39C7F-363C-4C8D-8A8B-DDBF83BA12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 test in a suite can be run with one action</a:t>
          </a:r>
        </a:p>
      </dgm:t>
    </dgm:pt>
    <dgm:pt modelId="{990D79E4-DDDC-47F6-8B5D-87957526699E}" type="parTrans" cxnId="{2EBE5369-994D-46D2-A276-99EC3FE802D9}">
      <dgm:prSet/>
      <dgm:spPr/>
      <dgm:t>
        <a:bodyPr/>
        <a:lstStyle/>
        <a:p>
          <a:endParaRPr lang="en-US"/>
        </a:p>
      </dgm:t>
    </dgm:pt>
    <dgm:pt modelId="{5E92DEB8-3E3E-409F-BA7F-4E791DA0ED88}" type="sibTrans" cxnId="{2EBE5369-994D-46D2-A276-99EC3FE802D9}">
      <dgm:prSet/>
      <dgm:spPr/>
      <dgm:t>
        <a:bodyPr/>
        <a:lstStyle/>
        <a:p>
          <a:endParaRPr lang="en-US"/>
        </a:p>
      </dgm:t>
    </dgm:pt>
    <dgm:pt modelId="{9228E7F5-B1A5-49A5-A005-C417C05CA3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for every test in a suite are viewable</a:t>
          </a:r>
        </a:p>
      </dgm:t>
    </dgm:pt>
    <dgm:pt modelId="{ADD509EE-7073-4FA6-ABC4-2B09849E29AF}" type="parTrans" cxnId="{30C68845-9621-4C91-9EFC-7A8CC5860FBF}">
      <dgm:prSet/>
      <dgm:spPr/>
      <dgm:t>
        <a:bodyPr/>
        <a:lstStyle/>
        <a:p>
          <a:endParaRPr lang="en-US"/>
        </a:p>
      </dgm:t>
    </dgm:pt>
    <dgm:pt modelId="{F723FD04-C550-4273-A4F8-7DFA703A4189}" type="sibTrans" cxnId="{30C68845-9621-4C91-9EFC-7A8CC5860FBF}">
      <dgm:prSet/>
      <dgm:spPr/>
      <dgm:t>
        <a:bodyPr/>
        <a:lstStyle/>
        <a:p>
          <a:endParaRPr lang="en-US"/>
        </a:p>
      </dgm:t>
    </dgm:pt>
    <dgm:pt modelId="{1184D7F9-0B98-45C6-967D-386E393B70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Running tests in a suite can be scheduled</a:t>
          </a:r>
        </a:p>
      </dgm:t>
    </dgm:pt>
    <dgm:pt modelId="{15397DD1-5F1D-43A1-9A5C-B7F120C356FA}" type="parTrans" cxnId="{2154BF62-97BC-4B93-9820-EC968739B68F}">
      <dgm:prSet/>
      <dgm:spPr/>
      <dgm:t>
        <a:bodyPr/>
        <a:lstStyle/>
        <a:p>
          <a:endParaRPr lang="en-US"/>
        </a:p>
      </dgm:t>
    </dgm:pt>
    <dgm:pt modelId="{D8EFEB00-1289-456E-B5E0-47736CB33C07}" type="sibTrans" cxnId="{2154BF62-97BC-4B93-9820-EC968739B68F}">
      <dgm:prSet/>
      <dgm:spPr/>
      <dgm:t>
        <a:bodyPr/>
        <a:lstStyle/>
        <a:p>
          <a:endParaRPr lang="en-US"/>
        </a:p>
      </dgm:t>
    </dgm:pt>
    <dgm:pt modelId="{5B82A7ED-3F58-4AC8-A93F-BCFAB3D863D6}" type="pres">
      <dgm:prSet presAssocID="{14DBDCBC-6B30-4F3B-80AB-E5F396203FE9}" presName="root" presStyleCnt="0">
        <dgm:presLayoutVars>
          <dgm:dir/>
          <dgm:resizeHandles val="exact"/>
        </dgm:presLayoutVars>
      </dgm:prSet>
      <dgm:spPr/>
    </dgm:pt>
    <dgm:pt modelId="{8623A48D-918F-4443-A2E4-BDD09EB411BC}" type="pres">
      <dgm:prSet presAssocID="{A91C00F8-5535-4C74-8321-4104DB828317}" presName="compNode" presStyleCnt="0"/>
      <dgm:spPr/>
    </dgm:pt>
    <dgm:pt modelId="{4319FFFB-A22D-4E9C-94D1-DCDC0DAEFEB9}" type="pres">
      <dgm:prSet presAssocID="{A91C00F8-5535-4C74-8321-4104DB828317}" presName="bgRect" presStyleLbl="bgShp" presStyleIdx="0" presStyleCnt="3"/>
      <dgm:spPr/>
    </dgm:pt>
    <dgm:pt modelId="{BEF64F21-E070-4F99-B754-7D08B9480360}" type="pres">
      <dgm:prSet presAssocID="{A91C00F8-5535-4C74-8321-4104DB8283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4F787C7-E07B-4EEF-90F6-D6B7EC366DB5}" type="pres">
      <dgm:prSet presAssocID="{A91C00F8-5535-4C74-8321-4104DB828317}" presName="spaceRect" presStyleCnt="0"/>
      <dgm:spPr/>
    </dgm:pt>
    <dgm:pt modelId="{96B3037A-EF47-4E86-9A28-D4AA4F8A6DFE}" type="pres">
      <dgm:prSet presAssocID="{A91C00F8-5535-4C74-8321-4104DB828317}" presName="parTx" presStyleLbl="revTx" presStyleIdx="0" presStyleCnt="4">
        <dgm:presLayoutVars>
          <dgm:chMax val="0"/>
          <dgm:chPref val="0"/>
        </dgm:presLayoutVars>
      </dgm:prSet>
      <dgm:spPr/>
    </dgm:pt>
    <dgm:pt modelId="{8CF724EA-2306-4532-A1AD-B56671FE4A61}" type="pres">
      <dgm:prSet presAssocID="{F30134C9-5B63-4D71-A04A-3382EF22279C}" presName="sibTrans" presStyleCnt="0"/>
      <dgm:spPr/>
    </dgm:pt>
    <dgm:pt modelId="{D128431B-CF39-4548-8CDD-56AE106578E0}" type="pres">
      <dgm:prSet presAssocID="{D176A809-0C05-4216-8D60-7BB7B30D38BB}" presName="compNode" presStyleCnt="0"/>
      <dgm:spPr/>
    </dgm:pt>
    <dgm:pt modelId="{A78F8BC2-43D8-44E3-A7DA-081BFA3D01DC}" type="pres">
      <dgm:prSet presAssocID="{D176A809-0C05-4216-8D60-7BB7B30D38BB}" presName="bgRect" presStyleLbl="bgShp" presStyleIdx="1" presStyleCnt="3"/>
      <dgm:spPr/>
    </dgm:pt>
    <dgm:pt modelId="{839BAA22-DE06-439C-A682-56A5DE122924}" type="pres">
      <dgm:prSet presAssocID="{D176A809-0C05-4216-8D60-7BB7B30D38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6787890-C326-4459-AD2A-12F022645170}" type="pres">
      <dgm:prSet presAssocID="{D176A809-0C05-4216-8D60-7BB7B30D38BB}" presName="spaceRect" presStyleCnt="0"/>
      <dgm:spPr/>
    </dgm:pt>
    <dgm:pt modelId="{E5416B5E-C37D-4673-BD62-FA5755C2E730}" type="pres">
      <dgm:prSet presAssocID="{D176A809-0C05-4216-8D60-7BB7B30D38BB}" presName="parTx" presStyleLbl="revTx" presStyleIdx="1" presStyleCnt="4">
        <dgm:presLayoutVars>
          <dgm:chMax val="0"/>
          <dgm:chPref val="0"/>
        </dgm:presLayoutVars>
      </dgm:prSet>
      <dgm:spPr/>
    </dgm:pt>
    <dgm:pt modelId="{BFC51F2A-3ABE-4678-8A41-39AA16C18319}" type="pres">
      <dgm:prSet presAssocID="{F0E0366D-F9BE-45AB-BBA7-E0AEC00140C1}" presName="sibTrans" presStyleCnt="0"/>
      <dgm:spPr/>
    </dgm:pt>
    <dgm:pt modelId="{221718C6-283E-4631-AAB8-7310998B04C2}" type="pres">
      <dgm:prSet presAssocID="{93CB4711-67C8-4517-821D-AFB17D4C44BB}" presName="compNode" presStyleCnt="0"/>
      <dgm:spPr/>
    </dgm:pt>
    <dgm:pt modelId="{3A25CA56-0F37-4A4D-9D48-8BE042C1014D}" type="pres">
      <dgm:prSet presAssocID="{93CB4711-67C8-4517-821D-AFB17D4C44BB}" presName="bgRect" presStyleLbl="bgShp" presStyleIdx="2" presStyleCnt="3"/>
      <dgm:spPr/>
    </dgm:pt>
    <dgm:pt modelId="{29A950DC-52DE-4F53-99BE-A3B975C16967}" type="pres">
      <dgm:prSet presAssocID="{93CB4711-67C8-4517-821D-AFB17D4C44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32A8A36-A136-4DB4-A245-E6A1E0785A59}" type="pres">
      <dgm:prSet presAssocID="{93CB4711-67C8-4517-821D-AFB17D4C44BB}" presName="spaceRect" presStyleCnt="0"/>
      <dgm:spPr/>
    </dgm:pt>
    <dgm:pt modelId="{0645FD8C-4279-4B21-BE7E-CC5E0B875B67}" type="pres">
      <dgm:prSet presAssocID="{93CB4711-67C8-4517-821D-AFB17D4C44BB}" presName="parTx" presStyleLbl="revTx" presStyleIdx="2" presStyleCnt="4">
        <dgm:presLayoutVars>
          <dgm:chMax val="0"/>
          <dgm:chPref val="0"/>
        </dgm:presLayoutVars>
      </dgm:prSet>
      <dgm:spPr/>
    </dgm:pt>
    <dgm:pt modelId="{49046C21-0D19-4335-8066-E80B418E06A6}" type="pres">
      <dgm:prSet presAssocID="{93CB4711-67C8-4517-821D-AFB17D4C44BB}" presName="desTx" presStyleLbl="revTx" presStyleIdx="3" presStyleCnt="4">
        <dgm:presLayoutVars/>
      </dgm:prSet>
      <dgm:spPr/>
    </dgm:pt>
  </dgm:ptLst>
  <dgm:cxnLst>
    <dgm:cxn modelId="{F175CD13-BC0E-45D4-B9E3-97F1E925565B}" type="presOf" srcId="{14DBDCBC-6B30-4F3B-80AB-E5F396203FE9}" destId="{5B82A7ED-3F58-4AC8-A93F-BCFAB3D863D6}" srcOrd="0" destOrd="0" presId="urn:microsoft.com/office/officeart/2018/2/layout/IconVerticalSolidList"/>
    <dgm:cxn modelId="{CB73D820-8183-4D2D-B684-EBE858571A4E}" type="presOf" srcId="{A91C00F8-5535-4C74-8321-4104DB828317}" destId="{96B3037A-EF47-4E86-9A28-D4AA4F8A6DFE}" srcOrd="0" destOrd="0" presId="urn:microsoft.com/office/officeart/2018/2/layout/IconVerticalSolidList"/>
    <dgm:cxn modelId="{FFDCA83B-5043-46F8-A9FF-919C1747E256}" srcId="{14DBDCBC-6B30-4F3B-80AB-E5F396203FE9}" destId="{D176A809-0C05-4216-8D60-7BB7B30D38BB}" srcOrd="1" destOrd="0" parTransId="{8AE0F6E9-3488-4F12-AAAF-C180A3809B2B}" sibTransId="{F0E0366D-F9BE-45AB-BBA7-E0AEC00140C1}"/>
    <dgm:cxn modelId="{2154BF62-97BC-4B93-9820-EC968739B68F}" srcId="{93CB4711-67C8-4517-821D-AFB17D4C44BB}" destId="{1184D7F9-0B98-45C6-967D-386E393B702D}" srcOrd="2" destOrd="0" parTransId="{15397DD1-5F1D-43A1-9A5C-B7F120C356FA}" sibTransId="{D8EFEB00-1289-456E-B5E0-47736CB33C07}"/>
    <dgm:cxn modelId="{30C68845-9621-4C91-9EFC-7A8CC5860FBF}" srcId="{93CB4711-67C8-4517-821D-AFB17D4C44BB}" destId="{9228E7F5-B1A5-49A5-A005-C417C05CA3C6}" srcOrd="1" destOrd="0" parTransId="{ADD509EE-7073-4FA6-ABC4-2B09849E29AF}" sibTransId="{F723FD04-C550-4273-A4F8-7DFA703A4189}"/>
    <dgm:cxn modelId="{84952167-58E1-4D8A-BE8D-30340FB54B01}" type="presOf" srcId="{BFC39C7F-363C-4C8D-8A8B-DDBF83BA126A}" destId="{49046C21-0D19-4335-8066-E80B418E06A6}" srcOrd="0" destOrd="0" presId="urn:microsoft.com/office/officeart/2018/2/layout/IconVerticalSolidList"/>
    <dgm:cxn modelId="{2EBE5369-994D-46D2-A276-99EC3FE802D9}" srcId="{93CB4711-67C8-4517-821D-AFB17D4C44BB}" destId="{BFC39C7F-363C-4C8D-8A8B-DDBF83BA126A}" srcOrd="0" destOrd="0" parTransId="{990D79E4-DDDC-47F6-8B5D-87957526699E}" sibTransId="{5E92DEB8-3E3E-409F-BA7F-4E791DA0ED88}"/>
    <dgm:cxn modelId="{859AA74F-125F-4E1C-85B3-C9366E03BDF8}" srcId="{14DBDCBC-6B30-4F3B-80AB-E5F396203FE9}" destId="{93CB4711-67C8-4517-821D-AFB17D4C44BB}" srcOrd="2" destOrd="0" parTransId="{A7D0DB48-39D3-4F23-ABBA-12FAD74DFC67}" sibTransId="{9855EEB8-6D9D-4509-8923-977D13824201}"/>
    <dgm:cxn modelId="{FC9C0498-E1F9-4080-A4FC-A9DFBDFB171E}" type="presOf" srcId="{1184D7F9-0B98-45C6-967D-386E393B702D}" destId="{49046C21-0D19-4335-8066-E80B418E06A6}" srcOrd="0" destOrd="2" presId="urn:microsoft.com/office/officeart/2018/2/layout/IconVerticalSolidList"/>
    <dgm:cxn modelId="{4FCD43B0-B51B-4CD4-84A7-0BD8B1D1E2CB}" type="presOf" srcId="{9228E7F5-B1A5-49A5-A005-C417C05CA3C6}" destId="{49046C21-0D19-4335-8066-E80B418E06A6}" srcOrd="0" destOrd="1" presId="urn:microsoft.com/office/officeart/2018/2/layout/IconVerticalSolidList"/>
    <dgm:cxn modelId="{921DF9EC-1C71-4224-8CFC-2A3C12320973}" srcId="{14DBDCBC-6B30-4F3B-80AB-E5F396203FE9}" destId="{A91C00F8-5535-4C74-8321-4104DB828317}" srcOrd="0" destOrd="0" parTransId="{39CA81E7-8068-406C-835D-0B7EA160E85F}" sibTransId="{F30134C9-5B63-4D71-A04A-3382EF22279C}"/>
    <dgm:cxn modelId="{3CE238F2-7F52-4E0D-94B1-BA622B727A35}" type="presOf" srcId="{93CB4711-67C8-4517-821D-AFB17D4C44BB}" destId="{0645FD8C-4279-4B21-BE7E-CC5E0B875B67}" srcOrd="0" destOrd="0" presId="urn:microsoft.com/office/officeart/2018/2/layout/IconVerticalSolidList"/>
    <dgm:cxn modelId="{560161FB-7FA5-41B9-B6DC-786BAC9EB222}" type="presOf" srcId="{D176A809-0C05-4216-8D60-7BB7B30D38BB}" destId="{E5416B5E-C37D-4673-BD62-FA5755C2E730}" srcOrd="0" destOrd="0" presId="urn:microsoft.com/office/officeart/2018/2/layout/IconVerticalSolidList"/>
    <dgm:cxn modelId="{917DC0F0-9988-49DA-A8F8-A752EDEAC780}" type="presParOf" srcId="{5B82A7ED-3F58-4AC8-A93F-BCFAB3D863D6}" destId="{8623A48D-918F-4443-A2E4-BDD09EB411BC}" srcOrd="0" destOrd="0" presId="urn:microsoft.com/office/officeart/2018/2/layout/IconVerticalSolidList"/>
    <dgm:cxn modelId="{518852E3-8B9A-4BE1-853A-2671D1E62809}" type="presParOf" srcId="{8623A48D-918F-4443-A2E4-BDD09EB411BC}" destId="{4319FFFB-A22D-4E9C-94D1-DCDC0DAEFEB9}" srcOrd="0" destOrd="0" presId="urn:microsoft.com/office/officeart/2018/2/layout/IconVerticalSolidList"/>
    <dgm:cxn modelId="{FD695D2A-A271-4D74-90C3-A093FC3ACFC4}" type="presParOf" srcId="{8623A48D-918F-4443-A2E4-BDD09EB411BC}" destId="{BEF64F21-E070-4F99-B754-7D08B9480360}" srcOrd="1" destOrd="0" presId="urn:microsoft.com/office/officeart/2018/2/layout/IconVerticalSolidList"/>
    <dgm:cxn modelId="{C0438209-03D9-4F37-B899-FE55ABE94364}" type="presParOf" srcId="{8623A48D-918F-4443-A2E4-BDD09EB411BC}" destId="{C4F787C7-E07B-4EEF-90F6-D6B7EC366DB5}" srcOrd="2" destOrd="0" presId="urn:microsoft.com/office/officeart/2018/2/layout/IconVerticalSolidList"/>
    <dgm:cxn modelId="{9111235F-83CB-44D0-8BA5-FFB4CA3D9CC7}" type="presParOf" srcId="{8623A48D-918F-4443-A2E4-BDD09EB411BC}" destId="{96B3037A-EF47-4E86-9A28-D4AA4F8A6DFE}" srcOrd="3" destOrd="0" presId="urn:microsoft.com/office/officeart/2018/2/layout/IconVerticalSolidList"/>
    <dgm:cxn modelId="{B4F1347B-B88C-47DF-9B43-829BF799329B}" type="presParOf" srcId="{5B82A7ED-3F58-4AC8-A93F-BCFAB3D863D6}" destId="{8CF724EA-2306-4532-A1AD-B56671FE4A61}" srcOrd="1" destOrd="0" presId="urn:microsoft.com/office/officeart/2018/2/layout/IconVerticalSolidList"/>
    <dgm:cxn modelId="{CF160C3D-6F18-4880-A897-7C9B52F09F82}" type="presParOf" srcId="{5B82A7ED-3F58-4AC8-A93F-BCFAB3D863D6}" destId="{D128431B-CF39-4548-8CDD-56AE106578E0}" srcOrd="2" destOrd="0" presId="urn:microsoft.com/office/officeart/2018/2/layout/IconVerticalSolidList"/>
    <dgm:cxn modelId="{C4DEF8FC-647B-4EC8-B58C-FAC64B9E916B}" type="presParOf" srcId="{D128431B-CF39-4548-8CDD-56AE106578E0}" destId="{A78F8BC2-43D8-44E3-A7DA-081BFA3D01DC}" srcOrd="0" destOrd="0" presId="urn:microsoft.com/office/officeart/2018/2/layout/IconVerticalSolidList"/>
    <dgm:cxn modelId="{8C8C843F-DBB1-4FB8-8E47-47D22605ECDA}" type="presParOf" srcId="{D128431B-CF39-4548-8CDD-56AE106578E0}" destId="{839BAA22-DE06-439C-A682-56A5DE122924}" srcOrd="1" destOrd="0" presId="urn:microsoft.com/office/officeart/2018/2/layout/IconVerticalSolidList"/>
    <dgm:cxn modelId="{1777465D-567B-4370-B9FA-7171073B42B7}" type="presParOf" srcId="{D128431B-CF39-4548-8CDD-56AE106578E0}" destId="{26787890-C326-4459-AD2A-12F022645170}" srcOrd="2" destOrd="0" presId="urn:microsoft.com/office/officeart/2018/2/layout/IconVerticalSolidList"/>
    <dgm:cxn modelId="{AD2150EE-091B-4AEF-A46B-8EE43124E037}" type="presParOf" srcId="{D128431B-CF39-4548-8CDD-56AE106578E0}" destId="{E5416B5E-C37D-4673-BD62-FA5755C2E730}" srcOrd="3" destOrd="0" presId="urn:microsoft.com/office/officeart/2018/2/layout/IconVerticalSolidList"/>
    <dgm:cxn modelId="{16D7027B-854D-4006-A23B-897237868AC7}" type="presParOf" srcId="{5B82A7ED-3F58-4AC8-A93F-BCFAB3D863D6}" destId="{BFC51F2A-3ABE-4678-8A41-39AA16C18319}" srcOrd="3" destOrd="0" presId="urn:microsoft.com/office/officeart/2018/2/layout/IconVerticalSolidList"/>
    <dgm:cxn modelId="{F632664E-AD77-4604-8D0C-5E426B9A077E}" type="presParOf" srcId="{5B82A7ED-3F58-4AC8-A93F-BCFAB3D863D6}" destId="{221718C6-283E-4631-AAB8-7310998B04C2}" srcOrd="4" destOrd="0" presId="urn:microsoft.com/office/officeart/2018/2/layout/IconVerticalSolidList"/>
    <dgm:cxn modelId="{3092AF33-DCF5-4947-9DBB-567C6EDA069F}" type="presParOf" srcId="{221718C6-283E-4631-AAB8-7310998B04C2}" destId="{3A25CA56-0F37-4A4D-9D48-8BE042C1014D}" srcOrd="0" destOrd="0" presId="urn:microsoft.com/office/officeart/2018/2/layout/IconVerticalSolidList"/>
    <dgm:cxn modelId="{B40A02B7-A261-4F96-9920-087DCE0AF038}" type="presParOf" srcId="{221718C6-283E-4631-AAB8-7310998B04C2}" destId="{29A950DC-52DE-4F53-99BE-A3B975C16967}" srcOrd="1" destOrd="0" presId="urn:microsoft.com/office/officeart/2018/2/layout/IconVerticalSolidList"/>
    <dgm:cxn modelId="{BDA121C5-1D76-47A9-83AE-B6B688B20C9E}" type="presParOf" srcId="{221718C6-283E-4631-AAB8-7310998B04C2}" destId="{E32A8A36-A136-4DB4-A245-E6A1E0785A59}" srcOrd="2" destOrd="0" presId="urn:microsoft.com/office/officeart/2018/2/layout/IconVerticalSolidList"/>
    <dgm:cxn modelId="{F0A617AD-2C93-43EA-93EC-71A083D08945}" type="presParOf" srcId="{221718C6-283E-4631-AAB8-7310998B04C2}" destId="{0645FD8C-4279-4B21-BE7E-CC5E0B875B67}" srcOrd="3" destOrd="0" presId="urn:microsoft.com/office/officeart/2018/2/layout/IconVerticalSolidList"/>
    <dgm:cxn modelId="{F18DE2FE-52ED-4535-8728-A0BCA0E38AE2}" type="presParOf" srcId="{221718C6-283E-4631-AAB8-7310998B04C2}" destId="{49046C21-0D19-4335-8066-E80B418E06A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46E121-4EA2-456A-AFC5-A4406296FD6C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5ECE445-9048-4D45-BC98-60635256E94D}">
      <dgm:prSet/>
      <dgm:spPr/>
      <dgm:t>
        <a:bodyPr/>
        <a:lstStyle/>
        <a:p>
          <a:r>
            <a:rPr lang="en-US"/>
            <a:t>Part of the first stage of the deployment pipeline</a:t>
          </a:r>
        </a:p>
      </dgm:t>
    </dgm:pt>
    <dgm:pt modelId="{46F995A9-B8F5-4003-AC14-4863FD8B2F2D}" type="parTrans" cxnId="{79F2A0D0-B1A9-4A14-83B4-F7B804619E3F}">
      <dgm:prSet/>
      <dgm:spPr/>
      <dgm:t>
        <a:bodyPr/>
        <a:lstStyle/>
        <a:p>
          <a:endParaRPr lang="en-US"/>
        </a:p>
      </dgm:t>
    </dgm:pt>
    <dgm:pt modelId="{B7EE8DFA-6E49-44C8-81E9-3BED1C6EF02B}" type="sibTrans" cxnId="{79F2A0D0-B1A9-4A14-83B4-F7B804619E3F}">
      <dgm:prSet/>
      <dgm:spPr/>
      <dgm:t>
        <a:bodyPr/>
        <a:lstStyle/>
        <a:p>
          <a:endParaRPr lang="en-US"/>
        </a:p>
      </dgm:t>
    </dgm:pt>
    <dgm:pt modelId="{D2B444EB-F72C-4DD9-8956-551F3586325E}">
      <dgm:prSet/>
      <dgm:spPr/>
      <dgm:t>
        <a:bodyPr/>
        <a:lstStyle/>
        <a:p>
          <a:r>
            <a:rPr lang="en-US"/>
            <a:t>Test the smallest testable parts of an application, or “units”</a:t>
          </a:r>
        </a:p>
      </dgm:t>
    </dgm:pt>
    <dgm:pt modelId="{B365F0AA-81C8-4255-99ED-C316E3E59F36}" type="parTrans" cxnId="{FAD6CC87-7B37-4331-AEBE-8A2B18A53C1C}">
      <dgm:prSet/>
      <dgm:spPr/>
      <dgm:t>
        <a:bodyPr/>
        <a:lstStyle/>
        <a:p>
          <a:endParaRPr lang="en-US"/>
        </a:p>
      </dgm:t>
    </dgm:pt>
    <dgm:pt modelId="{C3318657-334E-4356-A06F-6F40B6A9865A}" type="sibTrans" cxnId="{FAD6CC87-7B37-4331-AEBE-8A2B18A53C1C}">
      <dgm:prSet/>
      <dgm:spPr/>
      <dgm:t>
        <a:bodyPr/>
        <a:lstStyle/>
        <a:p>
          <a:endParaRPr lang="en-US"/>
        </a:p>
      </dgm:t>
    </dgm:pt>
    <dgm:pt modelId="{3FCB2802-C79D-41F8-932D-246153FC8730}">
      <dgm:prSet/>
      <dgm:spPr/>
      <dgm:t>
        <a:bodyPr/>
        <a:lstStyle/>
        <a:p>
          <a:r>
            <a:rPr lang="en-US"/>
            <a:t>These test “typically test a single method, class, or function in isolation” (Debois et al., 2017)</a:t>
          </a:r>
        </a:p>
      </dgm:t>
    </dgm:pt>
    <dgm:pt modelId="{6DD11BF4-C7CC-4A18-9782-747856D420A9}" type="parTrans" cxnId="{CE453DA7-15B6-437D-8C1B-2E8F2B8EEFE1}">
      <dgm:prSet/>
      <dgm:spPr/>
      <dgm:t>
        <a:bodyPr/>
        <a:lstStyle/>
        <a:p>
          <a:endParaRPr lang="en-US"/>
        </a:p>
      </dgm:t>
    </dgm:pt>
    <dgm:pt modelId="{8E63E0CA-B833-47E1-A1FF-0C397BDC5054}" type="sibTrans" cxnId="{CE453DA7-15B6-437D-8C1B-2E8F2B8EEFE1}">
      <dgm:prSet/>
      <dgm:spPr/>
      <dgm:t>
        <a:bodyPr/>
        <a:lstStyle/>
        <a:p>
          <a:endParaRPr lang="en-US"/>
        </a:p>
      </dgm:t>
    </dgm:pt>
    <dgm:pt modelId="{FB337B20-B8A6-478C-B7A9-8A2821E9DF5B}">
      <dgm:prSet/>
      <dgm:spPr/>
      <dgm:t>
        <a:bodyPr/>
        <a:lstStyle/>
        <a:p>
          <a:r>
            <a:rPr lang="en-US"/>
            <a:t>Focuses on code that has no external dependencies, such as calls to the database or web services</a:t>
          </a:r>
        </a:p>
      </dgm:t>
    </dgm:pt>
    <dgm:pt modelId="{EB5847B7-B048-43F1-9201-B164A97944F2}" type="parTrans" cxnId="{9CEA74A9-B2EC-45B8-AE33-3C76BC8B2638}">
      <dgm:prSet/>
      <dgm:spPr/>
      <dgm:t>
        <a:bodyPr/>
        <a:lstStyle/>
        <a:p>
          <a:endParaRPr lang="en-US"/>
        </a:p>
      </dgm:t>
    </dgm:pt>
    <dgm:pt modelId="{457684D1-646F-402F-ADD4-6367A9E5DB4D}" type="sibTrans" cxnId="{9CEA74A9-B2EC-45B8-AE33-3C76BC8B2638}">
      <dgm:prSet/>
      <dgm:spPr/>
      <dgm:t>
        <a:bodyPr/>
        <a:lstStyle/>
        <a:p>
          <a:endParaRPr lang="en-US"/>
        </a:p>
      </dgm:t>
    </dgm:pt>
    <dgm:pt modelId="{24A0D215-AE78-4C6C-B665-541DC9E76EE2}">
      <dgm:prSet/>
      <dgm:spPr/>
      <dgm:t>
        <a:bodyPr/>
        <a:lstStyle/>
        <a:p>
          <a:r>
            <a:rPr lang="en-US"/>
            <a:t>Because they focus on small units of code without external dependencies, they are extremely fast</a:t>
          </a:r>
        </a:p>
      </dgm:t>
    </dgm:pt>
    <dgm:pt modelId="{80E7E00B-F116-411B-AB2C-606CE36693AC}" type="parTrans" cxnId="{02216B19-A3E3-45E5-AE18-B0D4FE286D86}">
      <dgm:prSet/>
      <dgm:spPr/>
      <dgm:t>
        <a:bodyPr/>
        <a:lstStyle/>
        <a:p>
          <a:endParaRPr lang="en-US"/>
        </a:p>
      </dgm:t>
    </dgm:pt>
    <dgm:pt modelId="{CE3F97D3-FBBC-46DD-A371-BF0F23E59E17}" type="sibTrans" cxnId="{02216B19-A3E3-45E5-AE18-B0D4FE286D86}">
      <dgm:prSet/>
      <dgm:spPr/>
      <dgm:t>
        <a:bodyPr/>
        <a:lstStyle/>
        <a:p>
          <a:endParaRPr lang="en-US"/>
        </a:p>
      </dgm:t>
    </dgm:pt>
    <dgm:pt modelId="{AEEDBC6E-AF0C-4E47-9577-514DA27EE19F}">
      <dgm:prSet/>
      <dgm:spPr/>
      <dgm:t>
        <a:bodyPr/>
        <a:lstStyle/>
        <a:p>
          <a:r>
            <a:rPr lang="en-US"/>
            <a:t>They “focus on ensuring all paths through code are properly validated” (</a:t>
          </a:r>
          <a:r>
            <a:rPr lang="en-US" i="1"/>
            <a:t>Using Test Automation Frameworks</a:t>
          </a:r>
          <a:r>
            <a:rPr lang="en-US"/>
            <a:t>, n.d.)</a:t>
          </a:r>
        </a:p>
      </dgm:t>
    </dgm:pt>
    <dgm:pt modelId="{4AC13D8D-49ED-4DF3-A748-BF61F73E74A1}" type="parTrans" cxnId="{56B49FE0-A9C2-40A4-916B-21ED03E7546C}">
      <dgm:prSet/>
      <dgm:spPr/>
      <dgm:t>
        <a:bodyPr/>
        <a:lstStyle/>
        <a:p>
          <a:endParaRPr lang="en-US"/>
        </a:p>
      </dgm:t>
    </dgm:pt>
    <dgm:pt modelId="{0BF9AE4C-BC46-415F-A608-77B995D07751}" type="sibTrans" cxnId="{56B49FE0-A9C2-40A4-916B-21ED03E7546C}">
      <dgm:prSet/>
      <dgm:spPr/>
      <dgm:t>
        <a:bodyPr/>
        <a:lstStyle/>
        <a:p>
          <a:endParaRPr lang="en-US"/>
        </a:p>
      </dgm:t>
    </dgm:pt>
    <dgm:pt modelId="{73C9CB23-2AF8-4FD3-A39B-3DC515482C6A}">
      <dgm:prSet/>
      <dgm:spPr/>
      <dgm:t>
        <a:bodyPr/>
        <a:lstStyle/>
        <a:p>
          <a:r>
            <a:rPr lang="en-US"/>
            <a:t>Written by developers</a:t>
          </a:r>
        </a:p>
      </dgm:t>
    </dgm:pt>
    <dgm:pt modelId="{CB4340B4-81D5-4B56-8BFE-DB3BA66C9DFD}" type="parTrans" cxnId="{7C75900B-550E-4560-BFDF-DBDB2B0A5BF6}">
      <dgm:prSet/>
      <dgm:spPr/>
      <dgm:t>
        <a:bodyPr/>
        <a:lstStyle/>
        <a:p>
          <a:endParaRPr lang="en-US"/>
        </a:p>
      </dgm:t>
    </dgm:pt>
    <dgm:pt modelId="{530C3B83-14F8-48C8-97B2-F21D0B8E3645}" type="sibTrans" cxnId="{7C75900B-550E-4560-BFDF-DBDB2B0A5BF6}">
      <dgm:prSet/>
      <dgm:spPr/>
      <dgm:t>
        <a:bodyPr/>
        <a:lstStyle/>
        <a:p>
          <a:endParaRPr lang="en-US"/>
        </a:p>
      </dgm:t>
    </dgm:pt>
    <dgm:pt modelId="{C253FE37-19AD-4095-B52C-0DFFFF6009DE}" type="pres">
      <dgm:prSet presAssocID="{DA46E121-4EA2-456A-AFC5-A4406296FD6C}" presName="diagram" presStyleCnt="0">
        <dgm:presLayoutVars>
          <dgm:dir/>
          <dgm:resizeHandles val="exact"/>
        </dgm:presLayoutVars>
      </dgm:prSet>
      <dgm:spPr/>
    </dgm:pt>
    <dgm:pt modelId="{B07E2237-259C-4C8C-8DDE-5DC4D124AAA2}" type="pres">
      <dgm:prSet presAssocID="{75ECE445-9048-4D45-BC98-60635256E94D}" presName="node" presStyleLbl="node1" presStyleIdx="0" presStyleCnt="7">
        <dgm:presLayoutVars>
          <dgm:bulletEnabled val="1"/>
        </dgm:presLayoutVars>
      </dgm:prSet>
      <dgm:spPr/>
    </dgm:pt>
    <dgm:pt modelId="{16E1A177-9789-4717-B12E-35EB4301D32C}" type="pres">
      <dgm:prSet presAssocID="{B7EE8DFA-6E49-44C8-81E9-3BED1C6EF02B}" presName="sibTrans" presStyleCnt="0"/>
      <dgm:spPr/>
    </dgm:pt>
    <dgm:pt modelId="{2682423C-87E4-43A6-810E-2CC935A95E5C}" type="pres">
      <dgm:prSet presAssocID="{D2B444EB-F72C-4DD9-8956-551F3586325E}" presName="node" presStyleLbl="node1" presStyleIdx="1" presStyleCnt="7">
        <dgm:presLayoutVars>
          <dgm:bulletEnabled val="1"/>
        </dgm:presLayoutVars>
      </dgm:prSet>
      <dgm:spPr/>
    </dgm:pt>
    <dgm:pt modelId="{AD71036E-09EF-42CC-8E29-BDEFC3C6CA0F}" type="pres">
      <dgm:prSet presAssocID="{C3318657-334E-4356-A06F-6F40B6A9865A}" presName="sibTrans" presStyleCnt="0"/>
      <dgm:spPr/>
    </dgm:pt>
    <dgm:pt modelId="{9B0EB17C-EAE2-4D82-9F05-4895DF2E084F}" type="pres">
      <dgm:prSet presAssocID="{3FCB2802-C79D-41F8-932D-246153FC8730}" presName="node" presStyleLbl="node1" presStyleIdx="2" presStyleCnt="7">
        <dgm:presLayoutVars>
          <dgm:bulletEnabled val="1"/>
        </dgm:presLayoutVars>
      </dgm:prSet>
      <dgm:spPr/>
    </dgm:pt>
    <dgm:pt modelId="{C8A83C9F-B919-44EA-AA6D-918FC1363D60}" type="pres">
      <dgm:prSet presAssocID="{8E63E0CA-B833-47E1-A1FF-0C397BDC5054}" presName="sibTrans" presStyleCnt="0"/>
      <dgm:spPr/>
    </dgm:pt>
    <dgm:pt modelId="{6537CE89-C080-47B5-97D6-F375B0C66C0B}" type="pres">
      <dgm:prSet presAssocID="{FB337B20-B8A6-478C-B7A9-8A2821E9DF5B}" presName="node" presStyleLbl="node1" presStyleIdx="3" presStyleCnt="7">
        <dgm:presLayoutVars>
          <dgm:bulletEnabled val="1"/>
        </dgm:presLayoutVars>
      </dgm:prSet>
      <dgm:spPr/>
    </dgm:pt>
    <dgm:pt modelId="{51B7BF60-084B-40D4-9CAB-C1AAE57527EE}" type="pres">
      <dgm:prSet presAssocID="{457684D1-646F-402F-ADD4-6367A9E5DB4D}" presName="sibTrans" presStyleCnt="0"/>
      <dgm:spPr/>
    </dgm:pt>
    <dgm:pt modelId="{D4B0662C-B97F-4B94-A41F-66CE8FB60D70}" type="pres">
      <dgm:prSet presAssocID="{24A0D215-AE78-4C6C-B665-541DC9E76EE2}" presName="node" presStyleLbl="node1" presStyleIdx="4" presStyleCnt="7">
        <dgm:presLayoutVars>
          <dgm:bulletEnabled val="1"/>
        </dgm:presLayoutVars>
      </dgm:prSet>
      <dgm:spPr/>
    </dgm:pt>
    <dgm:pt modelId="{39B19B5D-4EF1-48E7-858F-E5A90E892904}" type="pres">
      <dgm:prSet presAssocID="{CE3F97D3-FBBC-46DD-A371-BF0F23E59E17}" presName="sibTrans" presStyleCnt="0"/>
      <dgm:spPr/>
    </dgm:pt>
    <dgm:pt modelId="{D88B6860-4B7D-4BE9-8C8D-77AB94875C4A}" type="pres">
      <dgm:prSet presAssocID="{AEEDBC6E-AF0C-4E47-9577-514DA27EE19F}" presName="node" presStyleLbl="node1" presStyleIdx="5" presStyleCnt="7">
        <dgm:presLayoutVars>
          <dgm:bulletEnabled val="1"/>
        </dgm:presLayoutVars>
      </dgm:prSet>
      <dgm:spPr/>
    </dgm:pt>
    <dgm:pt modelId="{734E9AC1-C13E-4271-8D09-CF02A83EE3A8}" type="pres">
      <dgm:prSet presAssocID="{0BF9AE4C-BC46-415F-A608-77B995D07751}" presName="sibTrans" presStyleCnt="0"/>
      <dgm:spPr/>
    </dgm:pt>
    <dgm:pt modelId="{6AA965AC-B6B5-4CF6-906B-00A4DAC5D677}" type="pres">
      <dgm:prSet presAssocID="{73C9CB23-2AF8-4FD3-A39B-3DC515482C6A}" presName="node" presStyleLbl="node1" presStyleIdx="6" presStyleCnt="7">
        <dgm:presLayoutVars>
          <dgm:bulletEnabled val="1"/>
        </dgm:presLayoutVars>
      </dgm:prSet>
      <dgm:spPr/>
    </dgm:pt>
  </dgm:ptLst>
  <dgm:cxnLst>
    <dgm:cxn modelId="{7C75900B-550E-4560-BFDF-DBDB2B0A5BF6}" srcId="{DA46E121-4EA2-456A-AFC5-A4406296FD6C}" destId="{73C9CB23-2AF8-4FD3-A39B-3DC515482C6A}" srcOrd="6" destOrd="0" parTransId="{CB4340B4-81D5-4B56-8BFE-DB3BA66C9DFD}" sibTransId="{530C3B83-14F8-48C8-97B2-F21D0B8E3645}"/>
    <dgm:cxn modelId="{A37E1F14-B919-4F87-BB5B-8FA9D754CA00}" type="presOf" srcId="{3FCB2802-C79D-41F8-932D-246153FC8730}" destId="{9B0EB17C-EAE2-4D82-9F05-4895DF2E084F}" srcOrd="0" destOrd="0" presId="urn:microsoft.com/office/officeart/2005/8/layout/default"/>
    <dgm:cxn modelId="{02216B19-A3E3-45E5-AE18-B0D4FE286D86}" srcId="{DA46E121-4EA2-456A-AFC5-A4406296FD6C}" destId="{24A0D215-AE78-4C6C-B665-541DC9E76EE2}" srcOrd="4" destOrd="0" parTransId="{80E7E00B-F116-411B-AB2C-606CE36693AC}" sibTransId="{CE3F97D3-FBBC-46DD-A371-BF0F23E59E17}"/>
    <dgm:cxn modelId="{74AFD837-423B-4B5C-858C-2A1E6EF86247}" type="presOf" srcId="{24A0D215-AE78-4C6C-B665-541DC9E76EE2}" destId="{D4B0662C-B97F-4B94-A41F-66CE8FB60D70}" srcOrd="0" destOrd="0" presId="urn:microsoft.com/office/officeart/2005/8/layout/default"/>
    <dgm:cxn modelId="{872CB169-8F81-48EB-92DA-7E38BB93AC06}" type="presOf" srcId="{AEEDBC6E-AF0C-4E47-9577-514DA27EE19F}" destId="{D88B6860-4B7D-4BE9-8C8D-77AB94875C4A}" srcOrd="0" destOrd="0" presId="urn:microsoft.com/office/officeart/2005/8/layout/default"/>
    <dgm:cxn modelId="{AC2D896F-985C-4DAE-8471-48A960928606}" type="presOf" srcId="{D2B444EB-F72C-4DD9-8956-551F3586325E}" destId="{2682423C-87E4-43A6-810E-2CC935A95E5C}" srcOrd="0" destOrd="0" presId="urn:microsoft.com/office/officeart/2005/8/layout/default"/>
    <dgm:cxn modelId="{867F1C7B-8231-4940-A06F-63E1329AFD4B}" type="presOf" srcId="{75ECE445-9048-4D45-BC98-60635256E94D}" destId="{B07E2237-259C-4C8C-8DDE-5DC4D124AAA2}" srcOrd="0" destOrd="0" presId="urn:microsoft.com/office/officeart/2005/8/layout/default"/>
    <dgm:cxn modelId="{FAD6CC87-7B37-4331-AEBE-8A2B18A53C1C}" srcId="{DA46E121-4EA2-456A-AFC5-A4406296FD6C}" destId="{D2B444EB-F72C-4DD9-8956-551F3586325E}" srcOrd="1" destOrd="0" parTransId="{B365F0AA-81C8-4255-99ED-C316E3E59F36}" sibTransId="{C3318657-334E-4356-A06F-6F40B6A9865A}"/>
    <dgm:cxn modelId="{CE453DA7-15B6-437D-8C1B-2E8F2B8EEFE1}" srcId="{DA46E121-4EA2-456A-AFC5-A4406296FD6C}" destId="{3FCB2802-C79D-41F8-932D-246153FC8730}" srcOrd="2" destOrd="0" parTransId="{6DD11BF4-C7CC-4A18-9782-747856D420A9}" sibTransId="{8E63E0CA-B833-47E1-A1FF-0C397BDC5054}"/>
    <dgm:cxn modelId="{9CEA74A9-B2EC-45B8-AE33-3C76BC8B2638}" srcId="{DA46E121-4EA2-456A-AFC5-A4406296FD6C}" destId="{FB337B20-B8A6-478C-B7A9-8A2821E9DF5B}" srcOrd="3" destOrd="0" parTransId="{EB5847B7-B048-43F1-9201-B164A97944F2}" sibTransId="{457684D1-646F-402F-ADD4-6367A9E5DB4D}"/>
    <dgm:cxn modelId="{1F037FC0-673F-4970-A685-7C16EDCEB20A}" type="presOf" srcId="{DA46E121-4EA2-456A-AFC5-A4406296FD6C}" destId="{C253FE37-19AD-4095-B52C-0DFFFF6009DE}" srcOrd="0" destOrd="0" presId="urn:microsoft.com/office/officeart/2005/8/layout/default"/>
    <dgm:cxn modelId="{79F2A0D0-B1A9-4A14-83B4-F7B804619E3F}" srcId="{DA46E121-4EA2-456A-AFC5-A4406296FD6C}" destId="{75ECE445-9048-4D45-BC98-60635256E94D}" srcOrd="0" destOrd="0" parTransId="{46F995A9-B8F5-4003-AC14-4863FD8B2F2D}" sibTransId="{B7EE8DFA-6E49-44C8-81E9-3BED1C6EF02B}"/>
    <dgm:cxn modelId="{BB6F28D3-D8F9-48B8-B725-D8472CE9002D}" type="presOf" srcId="{73C9CB23-2AF8-4FD3-A39B-3DC515482C6A}" destId="{6AA965AC-B6B5-4CF6-906B-00A4DAC5D677}" srcOrd="0" destOrd="0" presId="urn:microsoft.com/office/officeart/2005/8/layout/default"/>
    <dgm:cxn modelId="{56B49FE0-A9C2-40A4-916B-21ED03E7546C}" srcId="{DA46E121-4EA2-456A-AFC5-A4406296FD6C}" destId="{AEEDBC6E-AF0C-4E47-9577-514DA27EE19F}" srcOrd="5" destOrd="0" parTransId="{4AC13D8D-49ED-4DF3-A748-BF61F73E74A1}" sibTransId="{0BF9AE4C-BC46-415F-A608-77B995D07751}"/>
    <dgm:cxn modelId="{AA9B70F1-3CA2-489C-9E62-1C58553890CC}" type="presOf" srcId="{FB337B20-B8A6-478C-B7A9-8A2821E9DF5B}" destId="{6537CE89-C080-47B5-97D6-F375B0C66C0B}" srcOrd="0" destOrd="0" presId="urn:microsoft.com/office/officeart/2005/8/layout/default"/>
    <dgm:cxn modelId="{39DE91A6-975F-4155-AA9A-FA8248B6D170}" type="presParOf" srcId="{C253FE37-19AD-4095-B52C-0DFFFF6009DE}" destId="{B07E2237-259C-4C8C-8DDE-5DC4D124AAA2}" srcOrd="0" destOrd="0" presId="urn:microsoft.com/office/officeart/2005/8/layout/default"/>
    <dgm:cxn modelId="{963EAC81-D823-4445-BBE8-B079BE7E1CBA}" type="presParOf" srcId="{C253FE37-19AD-4095-B52C-0DFFFF6009DE}" destId="{16E1A177-9789-4717-B12E-35EB4301D32C}" srcOrd="1" destOrd="0" presId="urn:microsoft.com/office/officeart/2005/8/layout/default"/>
    <dgm:cxn modelId="{3B6F8AD3-06DA-4F68-9174-EB87EDC092AA}" type="presParOf" srcId="{C253FE37-19AD-4095-B52C-0DFFFF6009DE}" destId="{2682423C-87E4-43A6-810E-2CC935A95E5C}" srcOrd="2" destOrd="0" presId="urn:microsoft.com/office/officeart/2005/8/layout/default"/>
    <dgm:cxn modelId="{62BC0180-6C0A-4CF8-9974-03AC7ACC67C3}" type="presParOf" srcId="{C253FE37-19AD-4095-B52C-0DFFFF6009DE}" destId="{AD71036E-09EF-42CC-8E29-BDEFC3C6CA0F}" srcOrd="3" destOrd="0" presId="urn:microsoft.com/office/officeart/2005/8/layout/default"/>
    <dgm:cxn modelId="{2C19BB02-FC29-483E-9205-E8610A8EF3D6}" type="presParOf" srcId="{C253FE37-19AD-4095-B52C-0DFFFF6009DE}" destId="{9B0EB17C-EAE2-4D82-9F05-4895DF2E084F}" srcOrd="4" destOrd="0" presId="urn:microsoft.com/office/officeart/2005/8/layout/default"/>
    <dgm:cxn modelId="{4B6B05B3-D872-4D4F-97F0-6576400520DE}" type="presParOf" srcId="{C253FE37-19AD-4095-B52C-0DFFFF6009DE}" destId="{C8A83C9F-B919-44EA-AA6D-918FC1363D60}" srcOrd="5" destOrd="0" presId="urn:microsoft.com/office/officeart/2005/8/layout/default"/>
    <dgm:cxn modelId="{444479FC-C70E-4CB1-AE45-4891D2E5B429}" type="presParOf" srcId="{C253FE37-19AD-4095-B52C-0DFFFF6009DE}" destId="{6537CE89-C080-47B5-97D6-F375B0C66C0B}" srcOrd="6" destOrd="0" presId="urn:microsoft.com/office/officeart/2005/8/layout/default"/>
    <dgm:cxn modelId="{AF911920-C394-4444-ACEA-FADC00051121}" type="presParOf" srcId="{C253FE37-19AD-4095-B52C-0DFFFF6009DE}" destId="{51B7BF60-084B-40D4-9CAB-C1AAE57527EE}" srcOrd="7" destOrd="0" presId="urn:microsoft.com/office/officeart/2005/8/layout/default"/>
    <dgm:cxn modelId="{FCA1B535-7E40-4751-BA40-D65158503447}" type="presParOf" srcId="{C253FE37-19AD-4095-B52C-0DFFFF6009DE}" destId="{D4B0662C-B97F-4B94-A41F-66CE8FB60D70}" srcOrd="8" destOrd="0" presId="urn:microsoft.com/office/officeart/2005/8/layout/default"/>
    <dgm:cxn modelId="{0E06EA95-5561-4E23-AE93-A31AD4CC9FC0}" type="presParOf" srcId="{C253FE37-19AD-4095-B52C-0DFFFF6009DE}" destId="{39B19B5D-4EF1-48E7-858F-E5A90E892904}" srcOrd="9" destOrd="0" presId="urn:microsoft.com/office/officeart/2005/8/layout/default"/>
    <dgm:cxn modelId="{A6470493-D9F6-42A3-9F37-1893133F4CD5}" type="presParOf" srcId="{C253FE37-19AD-4095-B52C-0DFFFF6009DE}" destId="{D88B6860-4B7D-4BE9-8C8D-77AB94875C4A}" srcOrd="10" destOrd="0" presId="urn:microsoft.com/office/officeart/2005/8/layout/default"/>
    <dgm:cxn modelId="{E1DCD88D-B9CE-4C24-863C-FD545048C9C8}" type="presParOf" srcId="{C253FE37-19AD-4095-B52C-0DFFFF6009DE}" destId="{734E9AC1-C13E-4271-8D09-CF02A83EE3A8}" srcOrd="11" destOrd="0" presId="urn:microsoft.com/office/officeart/2005/8/layout/default"/>
    <dgm:cxn modelId="{8951D298-CB97-41F4-A359-4D6FE75BBCF2}" type="presParOf" srcId="{C253FE37-19AD-4095-B52C-0DFFFF6009DE}" destId="{6AA965AC-B6B5-4CF6-906B-00A4DAC5D67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03730A-9F85-47D9-8310-88B8F698517B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DB74E199-C1F2-4AE7-89F7-4D2BE012F942}">
      <dgm:prSet/>
      <dgm:spPr/>
      <dgm:t>
        <a:bodyPr/>
        <a:lstStyle/>
        <a:p>
          <a:r>
            <a:rPr lang="en-US"/>
            <a:t>“test the application as a whole to provide assurance that a higher level of functionality operates as designed . . .  and that regression errors have not been introduced” (Debois et al., 2017)</a:t>
          </a:r>
        </a:p>
      </dgm:t>
    </dgm:pt>
    <dgm:pt modelId="{81735E4D-D4F6-46A2-9358-96DF0D09E54A}" type="parTrans" cxnId="{D92093BC-BD1C-4A5E-AFAD-A7A104128997}">
      <dgm:prSet/>
      <dgm:spPr/>
      <dgm:t>
        <a:bodyPr/>
        <a:lstStyle/>
        <a:p>
          <a:endParaRPr lang="en-US"/>
        </a:p>
      </dgm:t>
    </dgm:pt>
    <dgm:pt modelId="{B6F82A5D-371A-4567-AEF5-007F3A64E6A8}" type="sibTrans" cxnId="{D92093BC-BD1C-4A5E-AFAD-A7A104128997}">
      <dgm:prSet/>
      <dgm:spPr/>
      <dgm:t>
        <a:bodyPr/>
        <a:lstStyle/>
        <a:p>
          <a:endParaRPr lang="en-US"/>
        </a:p>
      </dgm:t>
    </dgm:pt>
    <dgm:pt modelId="{E8EDF884-A16C-46F0-A775-613FEB04CE77}">
      <dgm:prSet/>
      <dgm:spPr/>
      <dgm:t>
        <a:bodyPr/>
        <a:lstStyle/>
        <a:p>
          <a:r>
            <a:rPr lang="en-US"/>
            <a:t>Test that the application works in the way the customer wants it to</a:t>
          </a:r>
        </a:p>
      </dgm:t>
    </dgm:pt>
    <dgm:pt modelId="{047E4EB3-168C-47E8-BC74-A132A89B75B2}" type="parTrans" cxnId="{230F4214-23E9-4944-8D98-B46FB3A4798C}">
      <dgm:prSet/>
      <dgm:spPr/>
      <dgm:t>
        <a:bodyPr/>
        <a:lstStyle/>
        <a:p>
          <a:endParaRPr lang="en-US"/>
        </a:p>
      </dgm:t>
    </dgm:pt>
    <dgm:pt modelId="{18FC0F69-8721-46B6-8A63-D1C261D94F7D}" type="sibTrans" cxnId="{230F4214-23E9-4944-8D98-B46FB3A4798C}">
      <dgm:prSet/>
      <dgm:spPr/>
      <dgm:t>
        <a:bodyPr/>
        <a:lstStyle/>
        <a:p>
          <a:endParaRPr lang="en-US"/>
        </a:p>
      </dgm:t>
    </dgm:pt>
    <dgm:pt modelId="{A5C05B3B-1F0F-4081-A64C-7494E00074BC}">
      <dgm:prSet/>
      <dgm:spPr/>
      <dgm:t>
        <a:bodyPr/>
        <a:lstStyle/>
        <a:p>
          <a:r>
            <a:rPr lang="en-US"/>
            <a:t>Also known as functional or customer tests</a:t>
          </a:r>
        </a:p>
      </dgm:t>
    </dgm:pt>
    <dgm:pt modelId="{6E0CB433-8054-4175-8C30-691E63BE977C}" type="parTrans" cxnId="{7F9764B9-92B0-425B-8928-08B47344C8FC}">
      <dgm:prSet/>
      <dgm:spPr/>
      <dgm:t>
        <a:bodyPr/>
        <a:lstStyle/>
        <a:p>
          <a:endParaRPr lang="en-US"/>
        </a:p>
      </dgm:t>
    </dgm:pt>
    <dgm:pt modelId="{4CEE2C03-3025-4EE7-8760-269CC0BD1FA3}" type="sibTrans" cxnId="{7F9764B9-92B0-425B-8928-08B47344C8FC}">
      <dgm:prSet/>
      <dgm:spPr/>
      <dgm:t>
        <a:bodyPr/>
        <a:lstStyle/>
        <a:p>
          <a:endParaRPr lang="en-US"/>
        </a:p>
      </dgm:t>
    </dgm:pt>
    <dgm:pt modelId="{EE9EBF80-DA74-4206-B571-54081BA57498}">
      <dgm:prSet/>
      <dgm:spPr/>
      <dgm:t>
        <a:bodyPr/>
        <a:lstStyle/>
        <a:p>
          <a:r>
            <a:rPr lang="en-US"/>
            <a:t>Much slower than unit tests</a:t>
          </a:r>
        </a:p>
      </dgm:t>
    </dgm:pt>
    <dgm:pt modelId="{C8F61301-4F36-4A2F-AB8F-8663A01EEFE3}" type="parTrans" cxnId="{8E6C667F-4025-4632-8A3B-6AD681ACDBF7}">
      <dgm:prSet/>
      <dgm:spPr/>
      <dgm:t>
        <a:bodyPr/>
        <a:lstStyle/>
        <a:p>
          <a:endParaRPr lang="en-US"/>
        </a:p>
      </dgm:t>
    </dgm:pt>
    <dgm:pt modelId="{A5BAE004-CB2A-492C-AEF0-F3E4AF816471}" type="sibTrans" cxnId="{8E6C667F-4025-4632-8A3B-6AD681ACDBF7}">
      <dgm:prSet/>
      <dgm:spPr/>
      <dgm:t>
        <a:bodyPr/>
        <a:lstStyle/>
        <a:p>
          <a:endParaRPr lang="en-US"/>
        </a:p>
      </dgm:t>
    </dgm:pt>
    <dgm:pt modelId="{CFA279E7-15C6-439B-80C8-02A6476C6F61}">
      <dgm:prSet/>
      <dgm:spPr/>
      <dgm:t>
        <a:bodyPr/>
        <a:lstStyle/>
        <a:p>
          <a:r>
            <a:rPr lang="en-US"/>
            <a:t>Should focus on a few high-value scenarios and shouldn’t handle validation or low-level actions</a:t>
          </a:r>
        </a:p>
      </dgm:t>
    </dgm:pt>
    <dgm:pt modelId="{97266F81-319C-4A1A-A931-398B1DC5D6C3}" type="parTrans" cxnId="{4E314A53-40D0-40CF-B186-208CBA3477E9}">
      <dgm:prSet/>
      <dgm:spPr/>
      <dgm:t>
        <a:bodyPr/>
        <a:lstStyle/>
        <a:p>
          <a:endParaRPr lang="en-US"/>
        </a:p>
      </dgm:t>
    </dgm:pt>
    <dgm:pt modelId="{572153DD-9C37-4546-B133-0370E08286DF}" type="sibTrans" cxnId="{4E314A53-40D0-40CF-B186-208CBA3477E9}">
      <dgm:prSet/>
      <dgm:spPr/>
      <dgm:t>
        <a:bodyPr/>
        <a:lstStyle/>
        <a:p>
          <a:endParaRPr lang="en-US"/>
        </a:p>
      </dgm:t>
    </dgm:pt>
    <dgm:pt modelId="{568F9AFF-EAA8-4983-A05A-77573212C569}">
      <dgm:prSet/>
      <dgm:spPr/>
      <dgm:t>
        <a:bodyPr/>
        <a:lstStyle/>
        <a:p>
          <a:r>
            <a:rPr lang="en-US"/>
            <a:t>Part of the second stage of the deployment pipeline </a:t>
          </a:r>
        </a:p>
      </dgm:t>
    </dgm:pt>
    <dgm:pt modelId="{8EED72B5-7500-46B2-9454-FB2059779828}" type="parTrans" cxnId="{450C90CB-CC47-40FC-8C82-1BC97ACC01C6}">
      <dgm:prSet/>
      <dgm:spPr/>
      <dgm:t>
        <a:bodyPr/>
        <a:lstStyle/>
        <a:p>
          <a:endParaRPr lang="en-US"/>
        </a:p>
      </dgm:t>
    </dgm:pt>
    <dgm:pt modelId="{8C9E1E74-C8EA-49BE-AAD2-2309CAC63C20}" type="sibTrans" cxnId="{450C90CB-CC47-40FC-8C82-1BC97ACC01C6}">
      <dgm:prSet/>
      <dgm:spPr/>
      <dgm:t>
        <a:bodyPr/>
        <a:lstStyle/>
        <a:p>
          <a:endParaRPr lang="en-US"/>
        </a:p>
      </dgm:t>
    </dgm:pt>
    <dgm:pt modelId="{6300BFCB-4C40-400E-B4E2-45BE64530C0E}">
      <dgm:prSet/>
      <dgm:spPr/>
      <dgm:t>
        <a:bodyPr/>
        <a:lstStyle/>
        <a:p>
          <a:r>
            <a:rPr lang="en-US"/>
            <a:t>Written collaboratively by requirement requesters, developers and testers</a:t>
          </a:r>
        </a:p>
      </dgm:t>
    </dgm:pt>
    <dgm:pt modelId="{311DEB78-1591-4F70-A579-EFBB3A10E258}" type="parTrans" cxnId="{3155E932-E37B-4049-A832-B8EFE047FC41}">
      <dgm:prSet/>
      <dgm:spPr/>
      <dgm:t>
        <a:bodyPr/>
        <a:lstStyle/>
        <a:p>
          <a:endParaRPr lang="en-US"/>
        </a:p>
      </dgm:t>
    </dgm:pt>
    <dgm:pt modelId="{E49BF6F8-9E6D-40BC-99E1-17D5A8784D80}" type="sibTrans" cxnId="{3155E932-E37B-4049-A832-B8EFE047FC41}">
      <dgm:prSet/>
      <dgm:spPr/>
      <dgm:t>
        <a:bodyPr/>
        <a:lstStyle/>
        <a:p>
          <a:endParaRPr lang="en-US"/>
        </a:p>
      </dgm:t>
    </dgm:pt>
    <dgm:pt modelId="{50595858-2618-414E-8810-26F558A388CA}" type="pres">
      <dgm:prSet presAssocID="{C403730A-9F85-47D9-8310-88B8F698517B}" presName="diagram" presStyleCnt="0">
        <dgm:presLayoutVars>
          <dgm:dir/>
          <dgm:resizeHandles val="exact"/>
        </dgm:presLayoutVars>
      </dgm:prSet>
      <dgm:spPr/>
    </dgm:pt>
    <dgm:pt modelId="{B9B2690C-1F59-4427-9CF2-04162A781354}" type="pres">
      <dgm:prSet presAssocID="{DB74E199-C1F2-4AE7-89F7-4D2BE012F942}" presName="node" presStyleLbl="node1" presStyleIdx="0" presStyleCnt="7">
        <dgm:presLayoutVars>
          <dgm:bulletEnabled val="1"/>
        </dgm:presLayoutVars>
      </dgm:prSet>
      <dgm:spPr/>
    </dgm:pt>
    <dgm:pt modelId="{A8EF8DDD-D8C5-484F-A60F-6A1F7D64B38E}" type="pres">
      <dgm:prSet presAssocID="{B6F82A5D-371A-4567-AEF5-007F3A64E6A8}" presName="sibTrans" presStyleCnt="0"/>
      <dgm:spPr/>
    </dgm:pt>
    <dgm:pt modelId="{9BA71752-3A70-4536-9531-3B1240DBABA3}" type="pres">
      <dgm:prSet presAssocID="{E8EDF884-A16C-46F0-A775-613FEB04CE77}" presName="node" presStyleLbl="node1" presStyleIdx="1" presStyleCnt="7">
        <dgm:presLayoutVars>
          <dgm:bulletEnabled val="1"/>
        </dgm:presLayoutVars>
      </dgm:prSet>
      <dgm:spPr/>
    </dgm:pt>
    <dgm:pt modelId="{978082A4-5455-4B65-BC92-BB3940816320}" type="pres">
      <dgm:prSet presAssocID="{18FC0F69-8721-46B6-8A63-D1C261D94F7D}" presName="sibTrans" presStyleCnt="0"/>
      <dgm:spPr/>
    </dgm:pt>
    <dgm:pt modelId="{FE7FCFB3-7AF0-4978-BA18-EA8B72648390}" type="pres">
      <dgm:prSet presAssocID="{A5C05B3B-1F0F-4081-A64C-7494E00074BC}" presName="node" presStyleLbl="node1" presStyleIdx="2" presStyleCnt="7">
        <dgm:presLayoutVars>
          <dgm:bulletEnabled val="1"/>
        </dgm:presLayoutVars>
      </dgm:prSet>
      <dgm:spPr/>
    </dgm:pt>
    <dgm:pt modelId="{9C26BE68-4308-4CDB-9736-E4E82A99DD7F}" type="pres">
      <dgm:prSet presAssocID="{4CEE2C03-3025-4EE7-8760-269CC0BD1FA3}" presName="sibTrans" presStyleCnt="0"/>
      <dgm:spPr/>
    </dgm:pt>
    <dgm:pt modelId="{C54B0546-CDAE-4C81-B739-F33F0547D98B}" type="pres">
      <dgm:prSet presAssocID="{EE9EBF80-DA74-4206-B571-54081BA57498}" presName="node" presStyleLbl="node1" presStyleIdx="3" presStyleCnt="7">
        <dgm:presLayoutVars>
          <dgm:bulletEnabled val="1"/>
        </dgm:presLayoutVars>
      </dgm:prSet>
      <dgm:spPr/>
    </dgm:pt>
    <dgm:pt modelId="{EA0C5CC9-615A-4B64-9F82-FB3C5F001E94}" type="pres">
      <dgm:prSet presAssocID="{A5BAE004-CB2A-492C-AEF0-F3E4AF816471}" presName="sibTrans" presStyleCnt="0"/>
      <dgm:spPr/>
    </dgm:pt>
    <dgm:pt modelId="{E2951E08-ACE9-41C9-9653-0229F63F7E13}" type="pres">
      <dgm:prSet presAssocID="{CFA279E7-15C6-439B-80C8-02A6476C6F61}" presName="node" presStyleLbl="node1" presStyleIdx="4" presStyleCnt="7">
        <dgm:presLayoutVars>
          <dgm:bulletEnabled val="1"/>
        </dgm:presLayoutVars>
      </dgm:prSet>
      <dgm:spPr/>
    </dgm:pt>
    <dgm:pt modelId="{3FF6D307-40D6-4066-92FE-58C62111A141}" type="pres">
      <dgm:prSet presAssocID="{572153DD-9C37-4546-B133-0370E08286DF}" presName="sibTrans" presStyleCnt="0"/>
      <dgm:spPr/>
    </dgm:pt>
    <dgm:pt modelId="{C62F2827-C7F2-42A0-A9AC-568E59A411BA}" type="pres">
      <dgm:prSet presAssocID="{568F9AFF-EAA8-4983-A05A-77573212C569}" presName="node" presStyleLbl="node1" presStyleIdx="5" presStyleCnt="7">
        <dgm:presLayoutVars>
          <dgm:bulletEnabled val="1"/>
        </dgm:presLayoutVars>
      </dgm:prSet>
      <dgm:spPr/>
    </dgm:pt>
    <dgm:pt modelId="{7459FAFB-71CA-4D13-82B8-3BE58DA77C31}" type="pres">
      <dgm:prSet presAssocID="{8C9E1E74-C8EA-49BE-AAD2-2309CAC63C20}" presName="sibTrans" presStyleCnt="0"/>
      <dgm:spPr/>
    </dgm:pt>
    <dgm:pt modelId="{F7934B54-EFD1-477A-BE89-F021FF474065}" type="pres">
      <dgm:prSet presAssocID="{6300BFCB-4C40-400E-B4E2-45BE64530C0E}" presName="node" presStyleLbl="node1" presStyleIdx="6" presStyleCnt="7">
        <dgm:presLayoutVars>
          <dgm:bulletEnabled val="1"/>
        </dgm:presLayoutVars>
      </dgm:prSet>
      <dgm:spPr/>
    </dgm:pt>
  </dgm:ptLst>
  <dgm:cxnLst>
    <dgm:cxn modelId="{1882F408-A7FB-4DF6-9A2E-DA1D1E3869CA}" type="presOf" srcId="{6300BFCB-4C40-400E-B4E2-45BE64530C0E}" destId="{F7934B54-EFD1-477A-BE89-F021FF474065}" srcOrd="0" destOrd="0" presId="urn:microsoft.com/office/officeart/2005/8/layout/default"/>
    <dgm:cxn modelId="{230F4214-23E9-4944-8D98-B46FB3A4798C}" srcId="{C403730A-9F85-47D9-8310-88B8F698517B}" destId="{E8EDF884-A16C-46F0-A775-613FEB04CE77}" srcOrd="1" destOrd="0" parTransId="{047E4EB3-168C-47E8-BC74-A132A89B75B2}" sibTransId="{18FC0F69-8721-46B6-8A63-D1C261D94F7D}"/>
    <dgm:cxn modelId="{E54CC323-6B2B-421B-9870-9665D9F80EC9}" type="presOf" srcId="{C403730A-9F85-47D9-8310-88B8F698517B}" destId="{50595858-2618-414E-8810-26F558A388CA}" srcOrd="0" destOrd="0" presId="urn:microsoft.com/office/officeart/2005/8/layout/default"/>
    <dgm:cxn modelId="{3155E932-E37B-4049-A832-B8EFE047FC41}" srcId="{C403730A-9F85-47D9-8310-88B8F698517B}" destId="{6300BFCB-4C40-400E-B4E2-45BE64530C0E}" srcOrd="6" destOrd="0" parTransId="{311DEB78-1591-4F70-A579-EFBB3A10E258}" sibTransId="{E49BF6F8-9E6D-40BC-99E1-17D5A8784D80}"/>
    <dgm:cxn modelId="{4E314A53-40D0-40CF-B186-208CBA3477E9}" srcId="{C403730A-9F85-47D9-8310-88B8F698517B}" destId="{CFA279E7-15C6-439B-80C8-02A6476C6F61}" srcOrd="4" destOrd="0" parTransId="{97266F81-319C-4A1A-A931-398B1DC5D6C3}" sibTransId="{572153DD-9C37-4546-B133-0370E08286DF}"/>
    <dgm:cxn modelId="{F727697D-8279-4918-907C-BBFD90B477A5}" type="presOf" srcId="{EE9EBF80-DA74-4206-B571-54081BA57498}" destId="{C54B0546-CDAE-4C81-B739-F33F0547D98B}" srcOrd="0" destOrd="0" presId="urn:microsoft.com/office/officeart/2005/8/layout/default"/>
    <dgm:cxn modelId="{8E6C667F-4025-4632-8A3B-6AD681ACDBF7}" srcId="{C403730A-9F85-47D9-8310-88B8F698517B}" destId="{EE9EBF80-DA74-4206-B571-54081BA57498}" srcOrd="3" destOrd="0" parTransId="{C8F61301-4F36-4A2F-AB8F-8663A01EEFE3}" sibTransId="{A5BAE004-CB2A-492C-AEF0-F3E4AF816471}"/>
    <dgm:cxn modelId="{5A03DE80-7D18-4F51-93FB-3287F1F43707}" type="presOf" srcId="{568F9AFF-EAA8-4983-A05A-77573212C569}" destId="{C62F2827-C7F2-42A0-A9AC-568E59A411BA}" srcOrd="0" destOrd="0" presId="urn:microsoft.com/office/officeart/2005/8/layout/default"/>
    <dgm:cxn modelId="{6C87E2AB-2556-438B-90D2-8DEDB513A300}" type="presOf" srcId="{A5C05B3B-1F0F-4081-A64C-7494E00074BC}" destId="{FE7FCFB3-7AF0-4978-BA18-EA8B72648390}" srcOrd="0" destOrd="0" presId="urn:microsoft.com/office/officeart/2005/8/layout/default"/>
    <dgm:cxn modelId="{7F9764B9-92B0-425B-8928-08B47344C8FC}" srcId="{C403730A-9F85-47D9-8310-88B8F698517B}" destId="{A5C05B3B-1F0F-4081-A64C-7494E00074BC}" srcOrd="2" destOrd="0" parTransId="{6E0CB433-8054-4175-8C30-691E63BE977C}" sibTransId="{4CEE2C03-3025-4EE7-8760-269CC0BD1FA3}"/>
    <dgm:cxn modelId="{D92093BC-BD1C-4A5E-AFAD-A7A104128997}" srcId="{C403730A-9F85-47D9-8310-88B8F698517B}" destId="{DB74E199-C1F2-4AE7-89F7-4D2BE012F942}" srcOrd="0" destOrd="0" parTransId="{81735E4D-D4F6-46A2-9358-96DF0D09E54A}" sibTransId="{B6F82A5D-371A-4567-AEF5-007F3A64E6A8}"/>
    <dgm:cxn modelId="{E06F6BBF-C1C9-4FAD-88B0-DBCA1046BB2B}" type="presOf" srcId="{CFA279E7-15C6-439B-80C8-02A6476C6F61}" destId="{E2951E08-ACE9-41C9-9653-0229F63F7E13}" srcOrd="0" destOrd="0" presId="urn:microsoft.com/office/officeart/2005/8/layout/default"/>
    <dgm:cxn modelId="{307992C5-E9C6-4A63-AA77-CB41FA9CBD05}" type="presOf" srcId="{E8EDF884-A16C-46F0-A775-613FEB04CE77}" destId="{9BA71752-3A70-4536-9531-3B1240DBABA3}" srcOrd="0" destOrd="0" presId="urn:microsoft.com/office/officeart/2005/8/layout/default"/>
    <dgm:cxn modelId="{450C90CB-CC47-40FC-8C82-1BC97ACC01C6}" srcId="{C403730A-9F85-47D9-8310-88B8F698517B}" destId="{568F9AFF-EAA8-4983-A05A-77573212C569}" srcOrd="5" destOrd="0" parTransId="{8EED72B5-7500-46B2-9454-FB2059779828}" sibTransId="{8C9E1E74-C8EA-49BE-AAD2-2309CAC63C20}"/>
    <dgm:cxn modelId="{9C616DEC-04C0-46B9-BDEF-E1AA9D4E605C}" type="presOf" srcId="{DB74E199-C1F2-4AE7-89F7-4D2BE012F942}" destId="{B9B2690C-1F59-4427-9CF2-04162A781354}" srcOrd="0" destOrd="0" presId="urn:microsoft.com/office/officeart/2005/8/layout/default"/>
    <dgm:cxn modelId="{1EF4B46C-204E-4098-BCA9-D8F4F4E1525D}" type="presParOf" srcId="{50595858-2618-414E-8810-26F558A388CA}" destId="{B9B2690C-1F59-4427-9CF2-04162A781354}" srcOrd="0" destOrd="0" presId="urn:microsoft.com/office/officeart/2005/8/layout/default"/>
    <dgm:cxn modelId="{EE496931-889B-41E2-84F1-700E5AEC16E9}" type="presParOf" srcId="{50595858-2618-414E-8810-26F558A388CA}" destId="{A8EF8DDD-D8C5-484F-A60F-6A1F7D64B38E}" srcOrd="1" destOrd="0" presId="urn:microsoft.com/office/officeart/2005/8/layout/default"/>
    <dgm:cxn modelId="{F12B9189-289C-4913-98AE-6ACB37D5E15C}" type="presParOf" srcId="{50595858-2618-414E-8810-26F558A388CA}" destId="{9BA71752-3A70-4536-9531-3B1240DBABA3}" srcOrd="2" destOrd="0" presId="urn:microsoft.com/office/officeart/2005/8/layout/default"/>
    <dgm:cxn modelId="{BF94736F-3A52-4397-9364-0F355F142E3E}" type="presParOf" srcId="{50595858-2618-414E-8810-26F558A388CA}" destId="{978082A4-5455-4B65-BC92-BB3940816320}" srcOrd="3" destOrd="0" presId="urn:microsoft.com/office/officeart/2005/8/layout/default"/>
    <dgm:cxn modelId="{1FA43763-3F42-4F77-9DEE-6C23AE438461}" type="presParOf" srcId="{50595858-2618-414E-8810-26F558A388CA}" destId="{FE7FCFB3-7AF0-4978-BA18-EA8B72648390}" srcOrd="4" destOrd="0" presId="urn:microsoft.com/office/officeart/2005/8/layout/default"/>
    <dgm:cxn modelId="{69F3F67C-88C3-4670-833F-BE3F98019CF3}" type="presParOf" srcId="{50595858-2618-414E-8810-26F558A388CA}" destId="{9C26BE68-4308-4CDB-9736-E4E82A99DD7F}" srcOrd="5" destOrd="0" presId="urn:microsoft.com/office/officeart/2005/8/layout/default"/>
    <dgm:cxn modelId="{7C1CB7A1-807C-4524-A105-A5924A8052F7}" type="presParOf" srcId="{50595858-2618-414E-8810-26F558A388CA}" destId="{C54B0546-CDAE-4C81-B739-F33F0547D98B}" srcOrd="6" destOrd="0" presId="urn:microsoft.com/office/officeart/2005/8/layout/default"/>
    <dgm:cxn modelId="{69BEA420-E28E-418D-8F31-D881452FBC74}" type="presParOf" srcId="{50595858-2618-414E-8810-26F558A388CA}" destId="{EA0C5CC9-615A-4B64-9F82-FB3C5F001E94}" srcOrd="7" destOrd="0" presId="urn:microsoft.com/office/officeart/2005/8/layout/default"/>
    <dgm:cxn modelId="{24189D96-5C1E-4B1A-B4F5-E55D79410BF5}" type="presParOf" srcId="{50595858-2618-414E-8810-26F558A388CA}" destId="{E2951E08-ACE9-41C9-9653-0229F63F7E13}" srcOrd="8" destOrd="0" presId="urn:microsoft.com/office/officeart/2005/8/layout/default"/>
    <dgm:cxn modelId="{A9F5FE75-2494-41BE-96BB-1FB82F624869}" type="presParOf" srcId="{50595858-2618-414E-8810-26F558A388CA}" destId="{3FF6D307-40D6-4066-92FE-58C62111A141}" srcOrd="9" destOrd="0" presId="urn:microsoft.com/office/officeart/2005/8/layout/default"/>
    <dgm:cxn modelId="{908E4753-FF0A-4B9C-A596-BA3F81F28E33}" type="presParOf" srcId="{50595858-2618-414E-8810-26F558A388CA}" destId="{C62F2827-C7F2-42A0-A9AC-568E59A411BA}" srcOrd="10" destOrd="0" presId="urn:microsoft.com/office/officeart/2005/8/layout/default"/>
    <dgm:cxn modelId="{1D271BA4-67AC-4C91-BBF1-73B161EEFB55}" type="presParOf" srcId="{50595858-2618-414E-8810-26F558A388CA}" destId="{7459FAFB-71CA-4D13-82B8-3BE58DA77C31}" srcOrd="11" destOrd="0" presId="urn:microsoft.com/office/officeart/2005/8/layout/default"/>
    <dgm:cxn modelId="{F7EDCB5F-74FD-4532-8C2C-63793BD24B42}" type="presParOf" srcId="{50595858-2618-414E-8810-26F558A388CA}" destId="{F7934B54-EFD1-477A-BE89-F021FF47406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1C256E-8CC8-4027-B2AA-7135B6653FF3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E7C37A3C-4E18-4F90-9959-B8F11273FB48}">
      <dgm:prSet/>
      <dgm:spPr/>
      <dgm:t>
        <a:bodyPr/>
        <a:lstStyle/>
        <a:p>
          <a:r>
            <a:rPr lang="en-US"/>
            <a:t>Integration tests ensure that the application is interacting correctly with other production applications and services (Debois et al., 2017)</a:t>
          </a:r>
        </a:p>
      </dgm:t>
    </dgm:pt>
    <dgm:pt modelId="{D206F7E3-B85B-443B-9A17-9309D52B184B}" type="parTrans" cxnId="{88D0020F-5851-4755-B98A-CF107A6052FC}">
      <dgm:prSet/>
      <dgm:spPr/>
      <dgm:t>
        <a:bodyPr/>
        <a:lstStyle/>
        <a:p>
          <a:endParaRPr lang="en-US"/>
        </a:p>
      </dgm:t>
    </dgm:pt>
    <dgm:pt modelId="{F3E2BAA5-A478-442E-9CAC-06264909340C}" type="sibTrans" cxnId="{88D0020F-5851-4755-B98A-CF107A6052FC}">
      <dgm:prSet/>
      <dgm:spPr/>
      <dgm:t>
        <a:bodyPr/>
        <a:lstStyle/>
        <a:p>
          <a:endParaRPr lang="en-US"/>
        </a:p>
      </dgm:t>
    </dgm:pt>
    <dgm:pt modelId="{1B42DEB2-685F-424C-9A16-F49E6CDC4AF8}">
      <dgm:prSet/>
      <dgm:spPr/>
      <dgm:t>
        <a:bodyPr/>
        <a:lstStyle/>
        <a:p>
          <a:r>
            <a:rPr lang="en-US"/>
            <a:t>Once acceptance tests have been completed the software is deployed to development environments where it is tested that each component of the application cooperate successfully</a:t>
          </a:r>
        </a:p>
      </dgm:t>
    </dgm:pt>
    <dgm:pt modelId="{664A2B0B-B3F8-4504-9521-0882A537A89E}" type="parTrans" cxnId="{E3B0633F-7563-4F5B-9182-5C3478C00E57}">
      <dgm:prSet/>
      <dgm:spPr/>
      <dgm:t>
        <a:bodyPr/>
        <a:lstStyle/>
        <a:p>
          <a:endParaRPr lang="en-US"/>
        </a:p>
      </dgm:t>
    </dgm:pt>
    <dgm:pt modelId="{D191A346-6912-4A73-95B5-531603F69337}" type="sibTrans" cxnId="{E3B0633F-7563-4F5B-9182-5C3478C00E57}">
      <dgm:prSet/>
      <dgm:spPr/>
      <dgm:t>
        <a:bodyPr/>
        <a:lstStyle/>
        <a:p>
          <a:endParaRPr lang="en-US"/>
        </a:p>
      </dgm:t>
    </dgm:pt>
    <dgm:pt modelId="{254B6A00-E11E-4A12-8ADF-A14690E96A4E}">
      <dgm:prSet/>
      <dgm:spPr/>
      <dgm:t>
        <a:bodyPr/>
        <a:lstStyle/>
        <a:p>
          <a:r>
            <a:rPr lang="en-US"/>
            <a:t>Integration test are brittle so it’s important to minimize the number of integration tests and find as many defects as possible during unit and acceptance testing (Debois et al., 2017)</a:t>
          </a:r>
        </a:p>
      </dgm:t>
    </dgm:pt>
    <dgm:pt modelId="{36967089-41D7-435E-97B2-B6A4F06A58C1}" type="parTrans" cxnId="{91D8F2DC-7E59-444E-88F1-846040B3BF32}">
      <dgm:prSet/>
      <dgm:spPr/>
      <dgm:t>
        <a:bodyPr/>
        <a:lstStyle/>
        <a:p>
          <a:endParaRPr lang="en-US"/>
        </a:p>
      </dgm:t>
    </dgm:pt>
    <dgm:pt modelId="{DDA37960-47BB-4958-847A-789EFBDD2963}" type="sibTrans" cxnId="{91D8F2DC-7E59-444E-88F1-846040B3BF32}">
      <dgm:prSet/>
      <dgm:spPr/>
      <dgm:t>
        <a:bodyPr/>
        <a:lstStyle/>
        <a:p>
          <a:endParaRPr lang="en-US"/>
        </a:p>
      </dgm:t>
    </dgm:pt>
    <dgm:pt modelId="{9D0ABBBE-EF85-4A9F-ABA8-83C227C75FDD}">
      <dgm:prSet/>
      <dgm:spPr/>
      <dgm:t>
        <a:bodyPr/>
        <a:lstStyle/>
        <a:p>
          <a:r>
            <a:rPr lang="en-US"/>
            <a:t>Integration tests can involve “checking behaviors for web services, database calls, or other API interactions” (</a:t>
          </a:r>
          <a:r>
            <a:rPr lang="en-US" i="1"/>
            <a:t>Using Test Automation Frameworks</a:t>
          </a:r>
          <a:r>
            <a:rPr lang="en-US"/>
            <a:t>, n.d.)</a:t>
          </a:r>
        </a:p>
      </dgm:t>
    </dgm:pt>
    <dgm:pt modelId="{8B1AAE30-1C9F-4202-89E1-940F971FBC72}" type="parTrans" cxnId="{47604098-8307-4237-98FB-907F3352E0E1}">
      <dgm:prSet/>
      <dgm:spPr/>
      <dgm:t>
        <a:bodyPr/>
        <a:lstStyle/>
        <a:p>
          <a:endParaRPr lang="en-US"/>
        </a:p>
      </dgm:t>
    </dgm:pt>
    <dgm:pt modelId="{C3DB88E4-A38C-4C16-A429-F87DA3748539}" type="sibTrans" cxnId="{47604098-8307-4237-98FB-907F3352E0E1}">
      <dgm:prSet/>
      <dgm:spPr/>
      <dgm:t>
        <a:bodyPr/>
        <a:lstStyle/>
        <a:p>
          <a:endParaRPr lang="en-US"/>
        </a:p>
      </dgm:t>
    </dgm:pt>
    <dgm:pt modelId="{C017FAAF-A888-4716-8C25-577FC9DC7ADF}">
      <dgm:prSet/>
      <dgm:spPr/>
      <dgm:t>
        <a:bodyPr/>
        <a:lstStyle/>
        <a:p>
          <a:r>
            <a:rPr lang="en-US"/>
            <a:t>Much slower than unit tests</a:t>
          </a:r>
        </a:p>
      </dgm:t>
    </dgm:pt>
    <dgm:pt modelId="{8C0CA4B2-FDE0-4329-A0C6-3CA4ECCD1580}" type="parTrans" cxnId="{1E8A68B1-48FC-408C-8D14-F6504C543203}">
      <dgm:prSet/>
      <dgm:spPr/>
      <dgm:t>
        <a:bodyPr/>
        <a:lstStyle/>
        <a:p>
          <a:endParaRPr lang="en-US"/>
        </a:p>
      </dgm:t>
    </dgm:pt>
    <dgm:pt modelId="{54488C4A-9E08-4973-9D61-458BCA72C469}" type="sibTrans" cxnId="{1E8A68B1-48FC-408C-8D14-F6504C543203}">
      <dgm:prSet/>
      <dgm:spPr/>
      <dgm:t>
        <a:bodyPr/>
        <a:lstStyle/>
        <a:p>
          <a:endParaRPr lang="en-US"/>
        </a:p>
      </dgm:t>
    </dgm:pt>
    <dgm:pt modelId="{A9F25E89-20B8-46AF-9C2C-3938081F104A}">
      <dgm:prSet/>
      <dgm:spPr/>
      <dgm:t>
        <a:bodyPr/>
        <a:lstStyle/>
        <a:p>
          <a:r>
            <a:rPr lang="en-US"/>
            <a:t>Written by developers</a:t>
          </a:r>
        </a:p>
      </dgm:t>
    </dgm:pt>
    <dgm:pt modelId="{3BCB0ED8-F033-4D64-A7DD-0F48E2ABFC11}" type="parTrans" cxnId="{B5DC029A-CBB1-482C-9F95-CE7508D9F079}">
      <dgm:prSet/>
      <dgm:spPr/>
      <dgm:t>
        <a:bodyPr/>
        <a:lstStyle/>
        <a:p>
          <a:endParaRPr lang="en-US"/>
        </a:p>
      </dgm:t>
    </dgm:pt>
    <dgm:pt modelId="{0A05B8F9-39C1-44CB-8FBD-99531F51211E}" type="sibTrans" cxnId="{B5DC029A-CBB1-482C-9F95-CE7508D9F079}">
      <dgm:prSet/>
      <dgm:spPr/>
      <dgm:t>
        <a:bodyPr/>
        <a:lstStyle/>
        <a:p>
          <a:endParaRPr lang="en-US"/>
        </a:p>
      </dgm:t>
    </dgm:pt>
    <dgm:pt modelId="{3995937A-0656-4F2E-B788-56F61942698D}">
      <dgm:prSet/>
      <dgm:spPr/>
      <dgm:t>
        <a:bodyPr/>
        <a:lstStyle/>
        <a:p>
          <a:r>
            <a:rPr lang="en-US"/>
            <a:t>Part of the third stage of the development pipeline</a:t>
          </a:r>
        </a:p>
      </dgm:t>
    </dgm:pt>
    <dgm:pt modelId="{EA773BB6-1471-4684-84E4-F983B8B56383}" type="parTrans" cxnId="{D290A9C8-C127-429D-9F3D-8EFEB0A31C51}">
      <dgm:prSet/>
      <dgm:spPr/>
      <dgm:t>
        <a:bodyPr/>
        <a:lstStyle/>
        <a:p>
          <a:endParaRPr lang="en-US"/>
        </a:p>
      </dgm:t>
    </dgm:pt>
    <dgm:pt modelId="{0436008F-3E13-4DD2-BE3F-18EA1E0AE0EE}" type="sibTrans" cxnId="{D290A9C8-C127-429D-9F3D-8EFEB0A31C51}">
      <dgm:prSet/>
      <dgm:spPr/>
      <dgm:t>
        <a:bodyPr/>
        <a:lstStyle/>
        <a:p>
          <a:endParaRPr lang="en-US"/>
        </a:p>
      </dgm:t>
    </dgm:pt>
    <dgm:pt modelId="{01B769B1-29BC-4B46-B720-1CA4C3FEED34}" type="pres">
      <dgm:prSet presAssocID="{9B1C256E-8CC8-4027-B2AA-7135B6653FF3}" presName="diagram" presStyleCnt="0">
        <dgm:presLayoutVars>
          <dgm:dir/>
          <dgm:resizeHandles val="exact"/>
        </dgm:presLayoutVars>
      </dgm:prSet>
      <dgm:spPr/>
    </dgm:pt>
    <dgm:pt modelId="{1432C8B5-F59D-49FB-A6C5-13FB996D2BCD}" type="pres">
      <dgm:prSet presAssocID="{E7C37A3C-4E18-4F90-9959-B8F11273FB48}" presName="node" presStyleLbl="node1" presStyleIdx="0" presStyleCnt="7">
        <dgm:presLayoutVars>
          <dgm:bulletEnabled val="1"/>
        </dgm:presLayoutVars>
      </dgm:prSet>
      <dgm:spPr/>
    </dgm:pt>
    <dgm:pt modelId="{5E83E3CC-F93F-4169-85E7-7E42D6044CEF}" type="pres">
      <dgm:prSet presAssocID="{F3E2BAA5-A478-442E-9CAC-06264909340C}" presName="sibTrans" presStyleCnt="0"/>
      <dgm:spPr/>
    </dgm:pt>
    <dgm:pt modelId="{8D6AF786-9C57-46DB-A679-91ED0CBCDD48}" type="pres">
      <dgm:prSet presAssocID="{1B42DEB2-685F-424C-9A16-F49E6CDC4AF8}" presName="node" presStyleLbl="node1" presStyleIdx="1" presStyleCnt="7">
        <dgm:presLayoutVars>
          <dgm:bulletEnabled val="1"/>
        </dgm:presLayoutVars>
      </dgm:prSet>
      <dgm:spPr/>
    </dgm:pt>
    <dgm:pt modelId="{CAEE6075-7996-404E-97CC-BDECDA931EDD}" type="pres">
      <dgm:prSet presAssocID="{D191A346-6912-4A73-95B5-531603F69337}" presName="sibTrans" presStyleCnt="0"/>
      <dgm:spPr/>
    </dgm:pt>
    <dgm:pt modelId="{6A9B3DC7-4386-44F0-8F9E-D7EB809FC099}" type="pres">
      <dgm:prSet presAssocID="{254B6A00-E11E-4A12-8ADF-A14690E96A4E}" presName="node" presStyleLbl="node1" presStyleIdx="2" presStyleCnt="7">
        <dgm:presLayoutVars>
          <dgm:bulletEnabled val="1"/>
        </dgm:presLayoutVars>
      </dgm:prSet>
      <dgm:spPr/>
    </dgm:pt>
    <dgm:pt modelId="{23A1B540-CC77-492D-A19F-14363F9E5CA8}" type="pres">
      <dgm:prSet presAssocID="{DDA37960-47BB-4958-847A-789EFBDD2963}" presName="sibTrans" presStyleCnt="0"/>
      <dgm:spPr/>
    </dgm:pt>
    <dgm:pt modelId="{B2E93D90-9E41-4892-A64C-30520A9AD07A}" type="pres">
      <dgm:prSet presAssocID="{9D0ABBBE-EF85-4A9F-ABA8-83C227C75FDD}" presName="node" presStyleLbl="node1" presStyleIdx="3" presStyleCnt="7">
        <dgm:presLayoutVars>
          <dgm:bulletEnabled val="1"/>
        </dgm:presLayoutVars>
      </dgm:prSet>
      <dgm:spPr/>
    </dgm:pt>
    <dgm:pt modelId="{236A0B45-C186-4377-AAC2-80FF81AFF524}" type="pres">
      <dgm:prSet presAssocID="{C3DB88E4-A38C-4C16-A429-F87DA3748539}" presName="sibTrans" presStyleCnt="0"/>
      <dgm:spPr/>
    </dgm:pt>
    <dgm:pt modelId="{5BF744DA-F812-489B-9385-D90EB5CD91EE}" type="pres">
      <dgm:prSet presAssocID="{C017FAAF-A888-4716-8C25-577FC9DC7ADF}" presName="node" presStyleLbl="node1" presStyleIdx="4" presStyleCnt="7">
        <dgm:presLayoutVars>
          <dgm:bulletEnabled val="1"/>
        </dgm:presLayoutVars>
      </dgm:prSet>
      <dgm:spPr/>
    </dgm:pt>
    <dgm:pt modelId="{DB1274A9-DDAA-4AF1-8963-794E39EBA6F6}" type="pres">
      <dgm:prSet presAssocID="{54488C4A-9E08-4973-9D61-458BCA72C469}" presName="sibTrans" presStyleCnt="0"/>
      <dgm:spPr/>
    </dgm:pt>
    <dgm:pt modelId="{EF97E104-E7F6-4EEA-94EC-E8FF22DF224B}" type="pres">
      <dgm:prSet presAssocID="{A9F25E89-20B8-46AF-9C2C-3938081F104A}" presName="node" presStyleLbl="node1" presStyleIdx="5" presStyleCnt="7">
        <dgm:presLayoutVars>
          <dgm:bulletEnabled val="1"/>
        </dgm:presLayoutVars>
      </dgm:prSet>
      <dgm:spPr/>
    </dgm:pt>
    <dgm:pt modelId="{52C4DA96-7054-4B44-BECD-4947231EF81F}" type="pres">
      <dgm:prSet presAssocID="{0A05B8F9-39C1-44CB-8FBD-99531F51211E}" presName="sibTrans" presStyleCnt="0"/>
      <dgm:spPr/>
    </dgm:pt>
    <dgm:pt modelId="{731BF8E9-B624-4A77-9530-B9ED449F90D5}" type="pres">
      <dgm:prSet presAssocID="{3995937A-0656-4F2E-B788-56F61942698D}" presName="node" presStyleLbl="node1" presStyleIdx="6" presStyleCnt="7">
        <dgm:presLayoutVars>
          <dgm:bulletEnabled val="1"/>
        </dgm:presLayoutVars>
      </dgm:prSet>
      <dgm:spPr/>
    </dgm:pt>
  </dgm:ptLst>
  <dgm:cxnLst>
    <dgm:cxn modelId="{C7630704-1D9D-4C7B-A09A-D3F78A55250C}" type="presOf" srcId="{E7C37A3C-4E18-4F90-9959-B8F11273FB48}" destId="{1432C8B5-F59D-49FB-A6C5-13FB996D2BCD}" srcOrd="0" destOrd="0" presId="urn:microsoft.com/office/officeart/2005/8/layout/default"/>
    <dgm:cxn modelId="{3D26CB06-50AD-43CF-9972-EA24CECB3775}" type="presOf" srcId="{9B1C256E-8CC8-4027-B2AA-7135B6653FF3}" destId="{01B769B1-29BC-4B46-B720-1CA4C3FEED34}" srcOrd="0" destOrd="0" presId="urn:microsoft.com/office/officeart/2005/8/layout/default"/>
    <dgm:cxn modelId="{88D0020F-5851-4755-B98A-CF107A6052FC}" srcId="{9B1C256E-8CC8-4027-B2AA-7135B6653FF3}" destId="{E7C37A3C-4E18-4F90-9959-B8F11273FB48}" srcOrd="0" destOrd="0" parTransId="{D206F7E3-B85B-443B-9A17-9309D52B184B}" sibTransId="{F3E2BAA5-A478-442E-9CAC-06264909340C}"/>
    <dgm:cxn modelId="{374F7023-C219-477B-A4E3-DCA05C49768C}" type="presOf" srcId="{9D0ABBBE-EF85-4A9F-ABA8-83C227C75FDD}" destId="{B2E93D90-9E41-4892-A64C-30520A9AD07A}" srcOrd="0" destOrd="0" presId="urn:microsoft.com/office/officeart/2005/8/layout/default"/>
    <dgm:cxn modelId="{570CC424-9CC9-4358-8EDC-EDEF06A9A75B}" type="presOf" srcId="{1B42DEB2-685F-424C-9A16-F49E6CDC4AF8}" destId="{8D6AF786-9C57-46DB-A679-91ED0CBCDD48}" srcOrd="0" destOrd="0" presId="urn:microsoft.com/office/officeart/2005/8/layout/default"/>
    <dgm:cxn modelId="{20FB6828-97BD-4BFC-B20D-BD9513F542ED}" type="presOf" srcId="{254B6A00-E11E-4A12-8ADF-A14690E96A4E}" destId="{6A9B3DC7-4386-44F0-8F9E-D7EB809FC099}" srcOrd="0" destOrd="0" presId="urn:microsoft.com/office/officeart/2005/8/layout/default"/>
    <dgm:cxn modelId="{E3B0633F-7563-4F5B-9182-5C3478C00E57}" srcId="{9B1C256E-8CC8-4027-B2AA-7135B6653FF3}" destId="{1B42DEB2-685F-424C-9A16-F49E6CDC4AF8}" srcOrd="1" destOrd="0" parTransId="{664A2B0B-B3F8-4504-9521-0882A537A89E}" sibTransId="{D191A346-6912-4A73-95B5-531603F69337}"/>
    <dgm:cxn modelId="{279A9948-5687-430D-A8EE-DF3299F86F49}" type="presOf" srcId="{A9F25E89-20B8-46AF-9C2C-3938081F104A}" destId="{EF97E104-E7F6-4EEA-94EC-E8FF22DF224B}" srcOrd="0" destOrd="0" presId="urn:microsoft.com/office/officeart/2005/8/layout/default"/>
    <dgm:cxn modelId="{FEBBBC76-E36C-49F9-B9CD-EF9D0B64F0BF}" type="presOf" srcId="{C017FAAF-A888-4716-8C25-577FC9DC7ADF}" destId="{5BF744DA-F812-489B-9385-D90EB5CD91EE}" srcOrd="0" destOrd="0" presId="urn:microsoft.com/office/officeart/2005/8/layout/default"/>
    <dgm:cxn modelId="{FA6F2D8F-0EB1-4A43-83E1-D6F2F30B9552}" type="presOf" srcId="{3995937A-0656-4F2E-B788-56F61942698D}" destId="{731BF8E9-B624-4A77-9530-B9ED449F90D5}" srcOrd="0" destOrd="0" presId="urn:microsoft.com/office/officeart/2005/8/layout/default"/>
    <dgm:cxn modelId="{47604098-8307-4237-98FB-907F3352E0E1}" srcId="{9B1C256E-8CC8-4027-B2AA-7135B6653FF3}" destId="{9D0ABBBE-EF85-4A9F-ABA8-83C227C75FDD}" srcOrd="3" destOrd="0" parTransId="{8B1AAE30-1C9F-4202-89E1-940F971FBC72}" sibTransId="{C3DB88E4-A38C-4C16-A429-F87DA3748539}"/>
    <dgm:cxn modelId="{B5DC029A-CBB1-482C-9F95-CE7508D9F079}" srcId="{9B1C256E-8CC8-4027-B2AA-7135B6653FF3}" destId="{A9F25E89-20B8-46AF-9C2C-3938081F104A}" srcOrd="5" destOrd="0" parTransId="{3BCB0ED8-F033-4D64-A7DD-0F48E2ABFC11}" sibTransId="{0A05B8F9-39C1-44CB-8FBD-99531F51211E}"/>
    <dgm:cxn modelId="{1E8A68B1-48FC-408C-8D14-F6504C543203}" srcId="{9B1C256E-8CC8-4027-B2AA-7135B6653FF3}" destId="{C017FAAF-A888-4716-8C25-577FC9DC7ADF}" srcOrd="4" destOrd="0" parTransId="{8C0CA4B2-FDE0-4329-A0C6-3CA4ECCD1580}" sibTransId="{54488C4A-9E08-4973-9D61-458BCA72C469}"/>
    <dgm:cxn modelId="{D290A9C8-C127-429D-9F3D-8EFEB0A31C51}" srcId="{9B1C256E-8CC8-4027-B2AA-7135B6653FF3}" destId="{3995937A-0656-4F2E-B788-56F61942698D}" srcOrd="6" destOrd="0" parTransId="{EA773BB6-1471-4684-84E4-F983B8B56383}" sibTransId="{0436008F-3E13-4DD2-BE3F-18EA1E0AE0EE}"/>
    <dgm:cxn modelId="{91D8F2DC-7E59-444E-88F1-846040B3BF32}" srcId="{9B1C256E-8CC8-4027-B2AA-7135B6653FF3}" destId="{254B6A00-E11E-4A12-8ADF-A14690E96A4E}" srcOrd="2" destOrd="0" parTransId="{36967089-41D7-435E-97B2-B6A4F06A58C1}" sibTransId="{DDA37960-47BB-4958-847A-789EFBDD2963}"/>
    <dgm:cxn modelId="{BA16F385-D73D-4E54-87DF-4652B759B800}" type="presParOf" srcId="{01B769B1-29BC-4B46-B720-1CA4C3FEED34}" destId="{1432C8B5-F59D-49FB-A6C5-13FB996D2BCD}" srcOrd="0" destOrd="0" presId="urn:microsoft.com/office/officeart/2005/8/layout/default"/>
    <dgm:cxn modelId="{1D16CAB5-AA05-4CE3-B12A-0E74ECF49D1C}" type="presParOf" srcId="{01B769B1-29BC-4B46-B720-1CA4C3FEED34}" destId="{5E83E3CC-F93F-4169-85E7-7E42D6044CEF}" srcOrd="1" destOrd="0" presId="urn:microsoft.com/office/officeart/2005/8/layout/default"/>
    <dgm:cxn modelId="{D4796B70-CD69-448B-86C2-E262F1E33DD5}" type="presParOf" srcId="{01B769B1-29BC-4B46-B720-1CA4C3FEED34}" destId="{8D6AF786-9C57-46DB-A679-91ED0CBCDD48}" srcOrd="2" destOrd="0" presId="urn:microsoft.com/office/officeart/2005/8/layout/default"/>
    <dgm:cxn modelId="{0AD04C04-FEE3-47E0-9DF4-0F10DF1701D8}" type="presParOf" srcId="{01B769B1-29BC-4B46-B720-1CA4C3FEED34}" destId="{CAEE6075-7996-404E-97CC-BDECDA931EDD}" srcOrd="3" destOrd="0" presId="urn:microsoft.com/office/officeart/2005/8/layout/default"/>
    <dgm:cxn modelId="{13909F1C-C66F-419E-8483-4239681683A6}" type="presParOf" srcId="{01B769B1-29BC-4B46-B720-1CA4C3FEED34}" destId="{6A9B3DC7-4386-44F0-8F9E-D7EB809FC099}" srcOrd="4" destOrd="0" presId="urn:microsoft.com/office/officeart/2005/8/layout/default"/>
    <dgm:cxn modelId="{9EB2F3CE-DC6F-4F1D-AC24-F28D6D71866B}" type="presParOf" srcId="{01B769B1-29BC-4B46-B720-1CA4C3FEED34}" destId="{23A1B540-CC77-492D-A19F-14363F9E5CA8}" srcOrd="5" destOrd="0" presId="urn:microsoft.com/office/officeart/2005/8/layout/default"/>
    <dgm:cxn modelId="{221488CB-8CB1-4113-ACBF-1F030534A03C}" type="presParOf" srcId="{01B769B1-29BC-4B46-B720-1CA4C3FEED34}" destId="{B2E93D90-9E41-4892-A64C-30520A9AD07A}" srcOrd="6" destOrd="0" presId="urn:microsoft.com/office/officeart/2005/8/layout/default"/>
    <dgm:cxn modelId="{D60DE664-4BA3-41A1-98C0-18EDABA573BB}" type="presParOf" srcId="{01B769B1-29BC-4B46-B720-1CA4C3FEED34}" destId="{236A0B45-C186-4377-AAC2-80FF81AFF524}" srcOrd="7" destOrd="0" presId="urn:microsoft.com/office/officeart/2005/8/layout/default"/>
    <dgm:cxn modelId="{23D6D8CB-70F4-4A96-8EA2-405C5EB05C63}" type="presParOf" srcId="{01B769B1-29BC-4B46-B720-1CA4C3FEED34}" destId="{5BF744DA-F812-489B-9385-D90EB5CD91EE}" srcOrd="8" destOrd="0" presId="urn:microsoft.com/office/officeart/2005/8/layout/default"/>
    <dgm:cxn modelId="{09665841-0147-4BB4-9227-7FDC2A04D68A}" type="presParOf" srcId="{01B769B1-29BC-4B46-B720-1CA4C3FEED34}" destId="{DB1274A9-DDAA-4AF1-8963-794E39EBA6F6}" srcOrd="9" destOrd="0" presId="urn:microsoft.com/office/officeart/2005/8/layout/default"/>
    <dgm:cxn modelId="{559CAE5C-41EF-4FB7-BB2C-1034C1D5C7F0}" type="presParOf" srcId="{01B769B1-29BC-4B46-B720-1CA4C3FEED34}" destId="{EF97E104-E7F6-4EEA-94EC-E8FF22DF224B}" srcOrd="10" destOrd="0" presId="urn:microsoft.com/office/officeart/2005/8/layout/default"/>
    <dgm:cxn modelId="{585E6C6B-BB37-4DC7-B4C9-D78EBD44679B}" type="presParOf" srcId="{01B769B1-29BC-4B46-B720-1CA4C3FEED34}" destId="{52C4DA96-7054-4B44-BECD-4947231EF81F}" srcOrd="11" destOrd="0" presId="urn:microsoft.com/office/officeart/2005/8/layout/default"/>
    <dgm:cxn modelId="{2E782571-5796-427D-9A3F-67D081CAC553}" type="presParOf" srcId="{01B769B1-29BC-4B46-B720-1CA4C3FEED34}" destId="{731BF8E9-B624-4A77-9530-B9ED449F90D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A9F46-E0F2-4220-BF5A-B5173EA055DB}">
      <dsp:nvSpPr>
        <dsp:cNvPr id="0" name=""/>
        <dsp:cNvSpPr/>
      </dsp:nvSpPr>
      <dsp:spPr>
        <a:xfrm>
          <a:off x="6550260" y="1488115"/>
          <a:ext cx="2717683" cy="646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697"/>
              </a:lnTo>
              <a:lnTo>
                <a:pt x="2717683" y="440697"/>
              </a:lnTo>
              <a:lnTo>
                <a:pt x="2717683" y="6466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35BCF-1F16-417B-94D3-EC951B141890}">
      <dsp:nvSpPr>
        <dsp:cNvPr id="0" name=""/>
        <dsp:cNvSpPr/>
      </dsp:nvSpPr>
      <dsp:spPr>
        <a:xfrm>
          <a:off x="6504540" y="1488115"/>
          <a:ext cx="91440" cy="646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66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49186-A9DB-49D7-B2F4-01C88781B0E0}">
      <dsp:nvSpPr>
        <dsp:cNvPr id="0" name=""/>
        <dsp:cNvSpPr/>
      </dsp:nvSpPr>
      <dsp:spPr>
        <a:xfrm>
          <a:off x="3832577" y="1488115"/>
          <a:ext cx="2717683" cy="646685"/>
        </a:xfrm>
        <a:custGeom>
          <a:avLst/>
          <a:gdLst/>
          <a:ahLst/>
          <a:cxnLst/>
          <a:rect l="0" t="0" r="0" b="0"/>
          <a:pathLst>
            <a:path>
              <a:moveTo>
                <a:pt x="2717683" y="0"/>
              </a:moveTo>
              <a:lnTo>
                <a:pt x="2717683" y="440697"/>
              </a:lnTo>
              <a:lnTo>
                <a:pt x="0" y="440697"/>
              </a:lnTo>
              <a:lnTo>
                <a:pt x="0" y="6466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A8892-60F2-4EF3-8A1B-7BE4AE383880}">
      <dsp:nvSpPr>
        <dsp:cNvPr id="0" name=""/>
        <dsp:cNvSpPr/>
      </dsp:nvSpPr>
      <dsp:spPr>
        <a:xfrm>
          <a:off x="3114" y="76155"/>
          <a:ext cx="2223559" cy="1411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F3D51-DEFA-4F0F-9F14-D351A709FBCE}">
      <dsp:nvSpPr>
        <dsp:cNvPr id="0" name=""/>
        <dsp:cNvSpPr/>
      </dsp:nvSpPr>
      <dsp:spPr>
        <a:xfrm>
          <a:off x="250176" y="310864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Deployment Pipeline </a:t>
          </a:r>
        </a:p>
      </dsp:txBody>
      <dsp:txXfrm>
        <a:off x="291531" y="352219"/>
        <a:ext cx="2140849" cy="1329250"/>
      </dsp:txXfrm>
    </dsp:sp>
    <dsp:sp modelId="{BE8A9C45-7C0F-49DD-B64A-3310B4F6E679}">
      <dsp:nvSpPr>
        <dsp:cNvPr id="0" name=""/>
        <dsp:cNvSpPr/>
      </dsp:nvSpPr>
      <dsp:spPr>
        <a:xfrm>
          <a:off x="2720797" y="76155"/>
          <a:ext cx="2223559" cy="1411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5AABA-9E59-44CB-BB22-B10CC31FD476}">
      <dsp:nvSpPr>
        <dsp:cNvPr id="0" name=""/>
        <dsp:cNvSpPr/>
      </dsp:nvSpPr>
      <dsp:spPr>
        <a:xfrm>
          <a:off x="2967859" y="310864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Tests Suites</a:t>
          </a:r>
        </a:p>
      </dsp:txBody>
      <dsp:txXfrm>
        <a:off x="3009214" y="352219"/>
        <a:ext cx="2140849" cy="1329250"/>
      </dsp:txXfrm>
    </dsp:sp>
    <dsp:sp modelId="{9337C7E1-AD74-4FEC-A1EB-070C12DE396D}">
      <dsp:nvSpPr>
        <dsp:cNvPr id="0" name=""/>
        <dsp:cNvSpPr/>
      </dsp:nvSpPr>
      <dsp:spPr>
        <a:xfrm>
          <a:off x="5438481" y="76155"/>
          <a:ext cx="2223559" cy="1411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39B81-A4B1-42CD-BE16-BBCA7799F49C}">
      <dsp:nvSpPr>
        <dsp:cNvPr id="0" name=""/>
        <dsp:cNvSpPr/>
      </dsp:nvSpPr>
      <dsp:spPr>
        <a:xfrm>
          <a:off x="5685543" y="310864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Types of Tests</a:t>
          </a:r>
        </a:p>
      </dsp:txBody>
      <dsp:txXfrm>
        <a:off x="5726898" y="352219"/>
        <a:ext cx="2140849" cy="1329250"/>
      </dsp:txXfrm>
    </dsp:sp>
    <dsp:sp modelId="{D8D8FFFD-0879-40F7-8AE1-04EDC28F01B4}">
      <dsp:nvSpPr>
        <dsp:cNvPr id="0" name=""/>
        <dsp:cNvSpPr/>
      </dsp:nvSpPr>
      <dsp:spPr>
        <a:xfrm>
          <a:off x="2720797" y="2134801"/>
          <a:ext cx="2223559" cy="14119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AEDB7-494B-4689-8899-DA1C5DD99FA1}">
      <dsp:nvSpPr>
        <dsp:cNvPr id="0" name=""/>
        <dsp:cNvSpPr/>
      </dsp:nvSpPr>
      <dsp:spPr>
        <a:xfrm>
          <a:off x="2967859" y="2369510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Unit Tests</a:t>
          </a:r>
        </a:p>
      </dsp:txBody>
      <dsp:txXfrm>
        <a:off x="3009214" y="2410865"/>
        <a:ext cx="2140849" cy="1329250"/>
      </dsp:txXfrm>
    </dsp:sp>
    <dsp:sp modelId="{8C8A4735-F164-4D86-B59A-F03A4A7A414D}">
      <dsp:nvSpPr>
        <dsp:cNvPr id="0" name=""/>
        <dsp:cNvSpPr/>
      </dsp:nvSpPr>
      <dsp:spPr>
        <a:xfrm>
          <a:off x="5438481" y="2134801"/>
          <a:ext cx="2223559" cy="14119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B689B-6393-4D48-BB5D-005977614A50}">
      <dsp:nvSpPr>
        <dsp:cNvPr id="0" name=""/>
        <dsp:cNvSpPr/>
      </dsp:nvSpPr>
      <dsp:spPr>
        <a:xfrm>
          <a:off x="5685543" y="2369510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Acceptance Tests</a:t>
          </a:r>
        </a:p>
      </dsp:txBody>
      <dsp:txXfrm>
        <a:off x="5726898" y="2410865"/>
        <a:ext cx="2140849" cy="1329250"/>
      </dsp:txXfrm>
    </dsp:sp>
    <dsp:sp modelId="{B2BC1C68-1A78-4E0F-B68F-7C837DAE978E}">
      <dsp:nvSpPr>
        <dsp:cNvPr id="0" name=""/>
        <dsp:cNvSpPr/>
      </dsp:nvSpPr>
      <dsp:spPr>
        <a:xfrm>
          <a:off x="8156164" y="2134801"/>
          <a:ext cx="2223559" cy="14119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C0F2A-5F18-4681-8DF2-886B7B5BF63A}">
      <dsp:nvSpPr>
        <dsp:cNvPr id="0" name=""/>
        <dsp:cNvSpPr/>
      </dsp:nvSpPr>
      <dsp:spPr>
        <a:xfrm>
          <a:off x="8403226" y="2369510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Integration Tests</a:t>
          </a:r>
        </a:p>
      </dsp:txBody>
      <dsp:txXfrm>
        <a:off x="8444581" y="2410865"/>
        <a:ext cx="2140849" cy="1329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9FFFB-A22D-4E9C-94D1-DCDC0DAEFEB9}">
      <dsp:nvSpPr>
        <dsp:cNvPr id="0" name=""/>
        <dsp:cNvSpPr/>
      </dsp:nvSpPr>
      <dsp:spPr>
        <a:xfrm>
          <a:off x="0" y="2882"/>
          <a:ext cx="6581776" cy="134818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64F21-E070-4F99-B754-7D08B9480360}">
      <dsp:nvSpPr>
        <dsp:cNvPr id="0" name=""/>
        <dsp:cNvSpPr/>
      </dsp:nvSpPr>
      <dsp:spPr>
        <a:xfrm>
          <a:off x="407824" y="306223"/>
          <a:ext cx="741499" cy="741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3037A-EF47-4E86-9A28-D4AA4F8A6DFE}">
      <dsp:nvSpPr>
        <dsp:cNvPr id="0" name=""/>
        <dsp:cNvSpPr/>
      </dsp:nvSpPr>
      <dsp:spPr>
        <a:xfrm>
          <a:off x="1557149" y="2882"/>
          <a:ext cx="5023104" cy="134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83" tIns="142683" rIns="142683" bIns="14268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suites run “a group of tests in a specific order to test an application or group of related features” (</a:t>
          </a:r>
          <a:r>
            <a:rPr lang="en-US" sz="1700" i="1" kern="1200"/>
            <a:t>Building and Running Automated Test Suites</a:t>
          </a:r>
          <a:r>
            <a:rPr lang="en-US" sz="1700" kern="1200"/>
            <a:t>, n.d.)</a:t>
          </a:r>
        </a:p>
      </dsp:txBody>
      <dsp:txXfrm>
        <a:off x="1557149" y="2882"/>
        <a:ext cx="5023104" cy="1348181"/>
      </dsp:txXfrm>
    </dsp:sp>
    <dsp:sp modelId="{A78F8BC2-43D8-44E3-A7DA-081BFA3D01DC}">
      <dsp:nvSpPr>
        <dsp:cNvPr id="0" name=""/>
        <dsp:cNvSpPr/>
      </dsp:nvSpPr>
      <dsp:spPr>
        <a:xfrm>
          <a:off x="0" y="1688109"/>
          <a:ext cx="6581776" cy="134818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BAA22-DE06-439C-A682-56A5DE122924}">
      <dsp:nvSpPr>
        <dsp:cNvPr id="0" name=""/>
        <dsp:cNvSpPr/>
      </dsp:nvSpPr>
      <dsp:spPr>
        <a:xfrm>
          <a:off x="407824" y="1991450"/>
          <a:ext cx="741499" cy="741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16B5E-C37D-4673-BD62-FA5755C2E730}">
      <dsp:nvSpPr>
        <dsp:cNvPr id="0" name=""/>
        <dsp:cNvSpPr/>
      </dsp:nvSpPr>
      <dsp:spPr>
        <a:xfrm>
          <a:off x="1557149" y="1688109"/>
          <a:ext cx="5023104" cy="134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83" tIns="142683" rIns="142683" bIns="14268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contain individual tests and other tests suites</a:t>
          </a:r>
        </a:p>
      </dsp:txBody>
      <dsp:txXfrm>
        <a:off x="1557149" y="1688109"/>
        <a:ext cx="5023104" cy="1348181"/>
      </dsp:txXfrm>
    </dsp:sp>
    <dsp:sp modelId="{3A25CA56-0F37-4A4D-9D48-8BE042C1014D}">
      <dsp:nvSpPr>
        <dsp:cNvPr id="0" name=""/>
        <dsp:cNvSpPr/>
      </dsp:nvSpPr>
      <dsp:spPr>
        <a:xfrm>
          <a:off x="0" y="3373335"/>
          <a:ext cx="6581776" cy="134818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950DC-52DE-4F53-99BE-A3B975C16967}">
      <dsp:nvSpPr>
        <dsp:cNvPr id="0" name=""/>
        <dsp:cNvSpPr/>
      </dsp:nvSpPr>
      <dsp:spPr>
        <a:xfrm>
          <a:off x="407824" y="3676676"/>
          <a:ext cx="741499" cy="741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5FD8C-4279-4B21-BE7E-CC5E0B875B67}">
      <dsp:nvSpPr>
        <dsp:cNvPr id="0" name=""/>
        <dsp:cNvSpPr/>
      </dsp:nvSpPr>
      <dsp:spPr>
        <a:xfrm>
          <a:off x="1557149" y="3373335"/>
          <a:ext cx="2961799" cy="134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83" tIns="142683" rIns="142683" bIns="14268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Benefits include:</a:t>
          </a:r>
        </a:p>
      </dsp:txBody>
      <dsp:txXfrm>
        <a:off x="1557149" y="3373335"/>
        <a:ext cx="2961799" cy="1348181"/>
      </dsp:txXfrm>
    </dsp:sp>
    <dsp:sp modelId="{49046C21-0D19-4335-8066-E80B418E06A6}">
      <dsp:nvSpPr>
        <dsp:cNvPr id="0" name=""/>
        <dsp:cNvSpPr/>
      </dsp:nvSpPr>
      <dsp:spPr>
        <a:xfrm>
          <a:off x="4518948" y="3373335"/>
          <a:ext cx="2061305" cy="134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83" tIns="142683" rIns="142683" bIns="14268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Every test in a suite can be run with one action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Results for every test in a suite are viewable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Running tests in a suite can be scheduled</a:t>
          </a:r>
        </a:p>
      </dsp:txBody>
      <dsp:txXfrm>
        <a:off x="4518948" y="3373335"/>
        <a:ext cx="2061305" cy="1348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E2237-259C-4C8C-8DDE-5DC4D124AAA2}">
      <dsp:nvSpPr>
        <dsp:cNvPr id="0" name=""/>
        <dsp:cNvSpPr/>
      </dsp:nvSpPr>
      <dsp:spPr>
        <a:xfrm>
          <a:off x="3132" y="203224"/>
          <a:ext cx="2485010" cy="14910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Part of the first stage of the deployment pipeline</a:t>
          </a:r>
        </a:p>
      </dsp:txBody>
      <dsp:txXfrm>
        <a:off x="3132" y="203224"/>
        <a:ext cx="2485010" cy="1491006"/>
      </dsp:txXfrm>
    </dsp:sp>
    <dsp:sp modelId="{2682423C-87E4-43A6-810E-2CC935A95E5C}">
      <dsp:nvSpPr>
        <dsp:cNvPr id="0" name=""/>
        <dsp:cNvSpPr/>
      </dsp:nvSpPr>
      <dsp:spPr>
        <a:xfrm>
          <a:off x="2736644" y="203224"/>
          <a:ext cx="2485010" cy="1491006"/>
        </a:xfrm>
        <a:prstGeom prst="rect">
          <a:avLst/>
        </a:prstGeom>
        <a:solidFill>
          <a:schemeClr val="accent4">
            <a:hueOff val="3351326"/>
            <a:satOff val="-91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the smallest testable parts of an application, or “units”</a:t>
          </a:r>
        </a:p>
      </dsp:txBody>
      <dsp:txXfrm>
        <a:off x="2736644" y="203224"/>
        <a:ext cx="2485010" cy="1491006"/>
      </dsp:txXfrm>
    </dsp:sp>
    <dsp:sp modelId="{9B0EB17C-EAE2-4D82-9F05-4895DF2E084F}">
      <dsp:nvSpPr>
        <dsp:cNvPr id="0" name=""/>
        <dsp:cNvSpPr/>
      </dsp:nvSpPr>
      <dsp:spPr>
        <a:xfrm>
          <a:off x="5470156" y="203224"/>
          <a:ext cx="2485010" cy="1491006"/>
        </a:xfrm>
        <a:prstGeom prst="rect">
          <a:avLst/>
        </a:prstGeom>
        <a:solidFill>
          <a:schemeClr val="accent4">
            <a:hueOff val="6702653"/>
            <a:satOff val="-181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These test “typically test a single method, class, or function in isolation” (Debois et al., 2017)</a:t>
          </a:r>
        </a:p>
      </dsp:txBody>
      <dsp:txXfrm>
        <a:off x="5470156" y="203224"/>
        <a:ext cx="2485010" cy="1491006"/>
      </dsp:txXfrm>
    </dsp:sp>
    <dsp:sp modelId="{6537CE89-C080-47B5-97D6-F375B0C66C0B}">
      <dsp:nvSpPr>
        <dsp:cNvPr id="0" name=""/>
        <dsp:cNvSpPr/>
      </dsp:nvSpPr>
      <dsp:spPr>
        <a:xfrm>
          <a:off x="8203668" y="203224"/>
          <a:ext cx="2485010" cy="1491006"/>
        </a:xfrm>
        <a:prstGeom prst="rect">
          <a:avLst/>
        </a:prstGeom>
        <a:solidFill>
          <a:schemeClr val="accent4">
            <a:hueOff val="10053979"/>
            <a:satOff val="-27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Focuses on code that has no external dependencies, such as calls to the database or web services</a:t>
          </a:r>
        </a:p>
      </dsp:txBody>
      <dsp:txXfrm>
        <a:off x="8203668" y="203224"/>
        <a:ext cx="2485010" cy="1491006"/>
      </dsp:txXfrm>
    </dsp:sp>
    <dsp:sp modelId="{D4B0662C-B97F-4B94-A41F-66CE8FB60D70}">
      <dsp:nvSpPr>
        <dsp:cNvPr id="0" name=""/>
        <dsp:cNvSpPr/>
      </dsp:nvSpPr>
      <dsp:spPr>
        <a:xfrm>
          <a:off x="1369888" y="1942732"/>
          <a:ext cx="2485010" cy="1491006"/>
        </a:xfrm>
        <a:prstGeom prst="rect">
          <a:avLst/>
        </a:prstGeom>
        <a:solidFill>
          <a:schemeClr val="accent4">
            <a:hueOff val="13405305"/>
            <a:satOff val="-363"/>
            <a:lumOff val="4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they focus on small units of code without external dependencies, they are extremely fast</a:t>
          </a:r>
        </a:p>
      </dsp:txBody>
      <dsp:txXfrm>
        <a:off x="1369888" y="1942732"/>
        <a:ext cx="2485010" cy="1491006"/>
      </dsp:txXfrm>
    </dsp:sp>
    <dsp:sp modelId="{D88B6860-4B7D-4BE9-8C8D-77AB94875C4A}">
      <dsp:nvSpPr>
        <dsp:cNvPr id="0" name=""/>
        <dsp:cNvSpPr/>
      </dsp:nvSpPr>
      <dsp:spPr>
        <a:xfrm>
          <a:off x="4103400" y="1942732"/>
          <a:ext cx="2485010" cy="1491006"/>
        </a:xfrm>
        <a:prstGeom prst="rect">
          <a:avLst/>
        </a:prstGeom>
        <a:solidFill>
          <a:schemeClr val="accent4">
            <a:hueOff val="16756631"/>
            <a:satOff val="-453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They “focus on ensuring all paths through code are properly validated” (</a:t>
          </a:r>
          <a:r>
            <a:rPr lang="en-US" sz="1500" i="1" kern="1200"/>
            <a:t>Using Test Automation Frameworks</a:t>
          </a:r>
          <a:r>
            <a:rPr lang="en-US" sz="1500" kern="1200"/>
            <a:t>, n.d.)</a:t>
          </a:r>
        </a:p>
      </dsp:txBody>
      <dsp:txXfrm>
        <a:off x="4103400" y="1942732"/>
        <a:ext cx="2485010" cy="1491006"/>
      </dsp:txXfrm>
    </dsp:sp>
    <dsp:sp modelId="{6AA965AC-B6B5-4CF6-906B-00A4DAC5D677}">
      <dsp:nvSpPr>
        <dsp:cNvPr id="0" name=""/>
        <dsp:cNvSpPr/>
      </dsp:nvSpPr>
      <dsp:spPr>
        <a:xfrm>
          <a:off x="6836912" y="1942732"/>
          <a:ext cx="2485010" cy="1491006"/>
        </a:xfrm>
        <a:prstGeom prst="rect">
          <a:avLst/>
        </a:prstGeom>
        <a:solidFill>
          <a:schemeClr val="accent4">
            <a:hueOff val="20107958"/>
            <a:satOff val="-544"/>
            <a:lumOff val="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Written by developers</a:t>
          </a:r>
        </a:p>
      </dsp:txBody>
      <dsp:txXfrm>
        <a:off x="6836912" y="1942732"/>
        <a:ext cx="2485010" cy="1491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2690C-1F59-4427-9CF2-04162A781354}">
      <dsp:nvSpPr>
        <dsp:cNvPr id="0" name=""/>
        <dsp:cNvSpPr/>
      </dsp:nvSpPr>
      <dsp:spPr>
        <a:xfrm>
          <a:off x="3132" y="203224"/>
          <a:ext cx="2485010" cy="14910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“test the application as a whole to provide assurance that a higher level of functionality operates as designed . . .  and that regression errors have not been introduced” (Debois et al., 2017)</a:t>
          </a:r>
        </a:p>
      </dsp:txBody>
      <dsp:txXfrm>
        <a:off x="3132" y="203224"/>
        <a:ext cx="2485010" cy="1491006"/>
      </dsp:txXfrm>
    </dsp:sp>
    <dsp:sp modelId="{9BA71752-3A70-4536-9531-3B1240DBABA3}">
      <dsp:nvSpPr>
        <dsp:cNvPr id="0" name=""/>
        <dsp:cNvSpPr/>
      </dsp:nvSpPr>
      <dsp:spPr>
        <a:xfrm>
          <a:off x="2736644" y="203224"/>
          <a:ext cx="2485010" cy="1491006"/>
        </a:xfrm>
        <a:prstGeom prst="rect">
          <a:avLst/>
        </a:prstGeom>
        <a:solidFill>
          <a:schemeClr val="accent4">
            <a:hueOff val="3351326"/>
            <a:satOff val="-91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 that the application works in the way the customer wants it to</a:t>
          </a:r>
        </a:p>
      </dsp:txBody>
      <dsp:txXfrm>
        <a:off x="2736644" y="203224"/>
        <a:ext cx="2485010" cy="1491006"/>
      </dsp:txXfrm>
    </dsp:sp>
    <dsp:sp modelId="{FE7FCFB3-7AF0-4978-BA18-EA8B72648390}">
      <dsp:nvSpPr>
        <dsp:cNvPr id="0" name=""/>
        <dsp:cNvSpPr/>
      </dsp:nvSpPr>
      <dsp:spPr>
        <a:xfrm>
          <a:off x="5470156" y="203224"/>
          <a:ext cx="2485010" cy="1491006"/>
        </a:xfrm>
        <a:prstGeom prst="rect">
          <a:avLst/>
        </a:prstGeom>
        <a:solidFill>
          <a:schemeClr val="accent4">
            <a:hueOff val="6702653"/>
            <a:satOff val="-181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Also known as functional or customer tests</a:t>
          </a:r>
        </a:p>
      </dsp:txBody>
      <dsp:txXfrm>
        <a:off x="5470156" y="203224"/>
        <a:ext cx="2485010" cy="1491006"/>
      </dsp:txXfrm>
    </dsp:sp>
    <dsp:sp modelId="{C54B0546-CDAE-4C81-B739-F33F0547D98B}">
      <dsp:nvSpPr>
        <dsp:cNvPr id="0" name=""/>
        <dsp:cNvSpPr/>
      </dsp:nvSpPr>
      <dsp:spPr>
        <a:xfrm>
          <a:off x="8203668" y="203224"/>
          <a:ext cx="2485010" cy="1491006"/>
        </a:xfrm>
        <a:prstGeom prst="rect">
          <a:avLst/>
        </a:prstGeom>
        <a:solidFill>
          <a:schemeClr val="accent4">
            <a:hueOff val="10053979"/>
            <a:satOff val="-27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Much slower than unit tests</a:t>
          </a:r>
        </a:p>
      </dsp:txBody>
      <dsp:txXfrm>
        <a:off x="8203668" y="203224"/>
        <a:ext cx="2485010" cy="1491006"/>
      </dsp:txXfrm>
    </dsp:sp>
    <dsp:sp modelId="{E2951E08-ACE9-41C9-9653-0229F63F7E13}">
      <dsp:nvSpPr>
        <dsp:cNvPr id="0" name=""/>
        <dsp:cNvSpPr/>
      </dsp:nvSpPr>
      <dsp:spPr>
        <a:xfrm>
          <a:off x="1369888" y="1942732"/>
          <a:ext cx="2485010" cy="1491006"/>
        </a:xfrm>
        <a:prstGeom prst="rect">
          <a:avLst/>
        </a:prstGeom>
        <a:solidFill>
          <a:schemeClr val="accent4">
            <a:hueOff val="13405305"/>
            <a:satOff val="-363"/>
            <a:lumOff val="4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Should focus on a few high-value scenarios and shouldn’t handle validation or low-level actions</a:t>
          </a:r>
        </a:p>
      </dsp:txBody>
      <dsp:txXfrm>
        <a:off x="1369888" y="1942732"/>
        <a:ext cx="2485010" cy="1491006"/>
      </dsp:txXfrm>
    </dsp:sp>
    <dsp:sp modelId="{C62F2827-C7F2-42A0-A9AC-568E59A411BA}">
      <dsp:nvSpPr>
        <dsp:cNvPr id="0" name=""/>
        <dsp:cNvSpPr/>
      </dsp:nvSpPr>
      <dsp:spPr>
        <a:xfrm>
          <a:off x="4103400" y="1942732"/>
          <a:ext cx="2485010" cy="1491006"/>
        </a:xfrm>
        <a:prstGeom prst="rect">
          <a:avLst/>
        </a:prstGeom>
        <a:solidFill>
          <a:schemeClr val="accent4">
            <a:hueOff val="16756631"/>
            <a:satOff val="-453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Part of the second stage of the deployment pipeline </a:t>
          </a:r>
        </a:p>
      </dsp:txBody>
      <dsp:txXfrm>
        <a:off x="4103400" y="1942732"/>
        <a:ext cx="2485010" cy="1491006"/>
      </dsp:txXfrm>
    </dsp:sp>
    <dsp:sp modelId="{F7934B54-EFD1-477A-BE89-F021FF474065}">
      <dsp:nvSpPr>
        <dsp:cNvPr id="0" name=""/>
        <dsp:cNvSpPr/>
      </dsp:nvSpPr>
      <dsp:spPr>
        <a:xfrm>
          <a:off x="6836912" y="1942732"/>
          <a:ext cx="2485010" cy="1491006"/>
        </a:xfrm>
        <a:prstGeom prst="rect">
          <a:avLst/>
        </a:prstGeom>
        <a:solidFill>
          <a:schemeClr val="accent4">
            <a:hueOff val="20107958"/>
            <a:satOff val="-544"/>
            <a:lumOff val="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Written collaboratively by requirement requesters, developers and testers</a:t>
          </a:r>
        </a:p>
      </dsp:txBody>
      <dsp:txXfrm>
        <a:off x="6836912" y="1942732"/>
        <a:ext cx="2485010" cy="1491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2C8B5-F59D-49FB-A6C5-13FB996D2BCD}">
      <dsp:nvSpPr>
        <dsp:cNvPr id="0" name=""/>
        <dsp:cNvSpPr/>
      </dsp:nvSpPr>
      <dsp:spPr>
        <a:xfrm>
          <a:off x="3132" y="203224"/>
          <a:ext cx="2485010" cy="14910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Integration tests ensure that the application is interacting correctly with other production applications and services (Debois et al., 2017)</a:t>
          </a:r>
        </a:p>
      </dsp:txBody>
      <dsp:txXfrm>
        <a:off x="3132" y="203224"/>
        <a:ext cx="2485010" cy="1491006"/>
      </dsp:txXfrm>
    </dsp:sp>
    <dsp:sp modelId="{8D6AF786-9C57-46DB-A679-91ED0CBCDD48}">
      <dsp:nvSpPr>
        <dsp:cNvPr id="0" name=""/>
        <dsp:cNvSpPr/>
      </dsp:nvSpPr>
      <dsp:spPr>
        <a:xfrm>
          <a:off x="2736644" y="203224"/>
          <a:ext cx="2485010" cy="1491006"/>
        </a:xfrm>
        <a:prstGeom prst="rect">
          <a:avLst/>
        </a:prstGeom>
        <a:solidFill>
          <a:schemeClr val="accent4">
            <a:hueOff val="3351326"/>
            <a:satOff val="-91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Once acceptance tests have been completed the software is deployed to development environments where it is tested that each component of the application cooperate successfully</a:t>
          </a:r>
        </a:p>
      </dsp:txBody>
      <dsp:txXfrm>
        <a:off x="2736644" y="203224"/>
        <a:ext cx="2485010" cy="1491006"/>
      </dsp:txXfrm>
    </dsp:sp>
    <dsp:sp modelId="{6A9B3DC7-4386-44F0-8F9E-D7EB809FC099}">
      <dsp:nvSpPr>
        <dsp:cNvPr id="0" name=""/>
        <dsp:cNvSpPr/>
      </dsp:nvSpPr>
      <dsp:spPr>
        <a:xfrm>
          <a:off x="5470156" y="203224"/>
          <a:ext cx="2485010" cy="1491006"/>
        </a:xfrm>
        <a:prstGeom prst="rect">
          <a:avLst/>
        </a:prstGeom>
        <a:solidFill>
          <a:schemeClr val="accent4">
            <a:hueOff val="6702653"/>
            <a:satOff val="-181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Integration test are brittle so it’s important to minimize the number of integration tests and find as many defects as possible during unit and acceptance testing (Debois et al., 2017)</a:t>
          </a:r>
        </a:p>
      </dsp:txBody>
      <dsp:txXfrm>
        <a:off x="5470156" y="203224"/>
        <a:ext cx="2485010" cy="1491006"/>
      </dsp:txXfrm>
    </dsp:sp>
    <dsp:sp modelId="{B2E93D90-9E41-4892-A64C-30520A9AD07A}">
      <dsp:nvSpPr>
        <dsp:cNvPr id="0" name=""/>
        <dsp:cNvSpPr/>
      </dsp:nvSpPr>
      <dsp:spPr>
        <a:xfrm>
          <a:off x="8203668" y="203224"/>
          <a:ext cx="2485010" cy="1491006"/>
        </a:xfrm>
        <a:prstGeom prst="rect">
          <a:avLst/>
        </a:prstGeom>
        <a:solidFill>
          <a:schemeClr val="accent4">
            <a:hueOff val="10053979"/>
            <a:satOff val="-27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Integration tests can involve “checking behaviors for web services, database calls, or other API interactions” (</a:t>
          </a:r>
          <a:r>
            <a:rPr lang="en-US" sz="1400" i="1" kern="1200"/>
            <a:t>Using Test Automation Frameworks</a:t>
          </a:r>
          <a:r>
            <a:rPr lang="en-US" sz="1400" kern="1200"/>
            <a:t>, n.d.)</a:t>
          </a:r>
        </a:p>
      </dsp:txBody>
      <dsp:txXfrm>
        <a:off x="8203668" y="203224"/>
        <a:ext cx="2485010" cy="1491006"/>
      </dsp:txXfrm>
    </dsp:sp>
    <dsp:sp modelId="{5BF744DA-F812-489B-9385-D90EB5CD91EE}">
      <dsp:nvSpPr>
        <dsp:cNvPr id="0" name=""/>
        <dsp:cNvSpPr/>
      </dsp:nvSpPr>
      <dsp:spPr>
        <a:xfrm>
          <a:off x="1369888" y="1942732"/>
          <a:ext cx="2485010" cy="1491006"/>
        </a:xfrm>
        <a:prstGeom prst="rect">
          <a:avLst/>
        </a:prstGeom>
        <a:solidFill>
          <a:schemeClr val="accent4">
            <a:hueOff val="13405305"/>
            <a:satOff val="-363"/>
            <a:lumOff val="4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Much slower than unit tests</a:t>
          </a:r>
        </a:p>
      </dsp:txBody>
      <dsp:txXfrm>
        <a:off x="1369888" y="1942732"/>
        <a:ext cx="2485010" cy="1491006"/>
      </dsp:txXfrm>
    </dsp:sp>
    <dsp:sp modelId="{EF97E104-E7F6-4EEA-94EC-E8FF22DF224B}">
      <dsp:nvSpPr>
        <dsp:cNvPr id="0" name=""/>
        <dsp:cNvSpPr/>
      </dsp:nvSpPr>
      <dsp:spPr>
        <a:xfrm>
          <a:off x="4103400" y="1942732"/>
          <a:ext cx="2485010" cy="1491006"/>
        </a:xfrm>
        <a:prstGeom prst="rect">
          <a:avLst/>
        </a:prstGeom>
        <a:solidFill>
          <a:schemeClr val="accent4">
            <a:hueOff val="16756631"/>
            <a:satOff val="-453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Written by developers</a:t>
          </a:r>
        </a:p>
      </dsp:txBody>
      <dsp:txXfrm>
        <a:off x="4103400" y="1942732"/>
        <a:ext cx="2485010" cy="1491006"/>
      </dsp:txXfrm>
    </dsp:sp>
    <dsp:sp modelId="{731BF8E9-B624-4A77-9530-B9ED449F90D5}">
      <dsp:nvSpPr>
        <dsp:cNvPr id="0" name=""/>
        <dsp:cNvSpPr/>
      </dsp:nvSpPr>
      <dsp:spPr>
        <a:xfrm>
          <a:off x="6836912" y="1942732"/>
          <a:ext cx="2485010" cy="1491006"/>
        </a:xfrm>
        <a:prstGeom prst="rect">
          <a:avLst/>
        </a:prstGeom>
        <a:solidFill>
          <a:schemeClr val="accent4">
            <a:hueOff val="20107958"/>
            <a:satOff val="-544"/>
            <a:lumOff val="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Part of the third stage of the development pipeline</a:t>
          </a:r>
        </a:p>
      </dsp:txBody>
      <dsp:txXfrm>
        <a:off x="6836912" y="1942732"/>
        <a:ext cx="2485010" cy="1491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4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0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0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0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8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1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9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rvicenow.com/bundle/paris-application-development/page/administer/auto-test-framework/concept/atf-suites-overview.html" TargetMode="External"/><Relationship Id="rId2" Type="http://schemas.openxmlformats.org/officeDocument/2006/relationships/hyperlink" Target="https://www.bmc.com/blogs/deployment-pipe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articles/practical-test-pyramid.html" TargetMode="External"/><Relationship Id="rId5" Type="http://schemas.openxmlformats.org/officeDocument/2006/relationships/hyperlink" Target="https://www.getzephyr.com/resources/whitepapers/using-test-automation-frameworks-speed-your-devops-delivery" TargetMode="External"/><Relationship Id="rId4" Type="http://schemas.openxmlformats.org/officeDocument/2006/relationships/hyperlink" Target="https://www.cprime.com/resources/blog/test-automation-and-devops-what-you-need-to-know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Testing</a:t>
            </a:r>
            <a:r>
              <a:rPr lang="tr-TR" dirty="0">
                <a:cs typeface="Calibri Light"/>
              </a:rPr>
              <a:t> </a:t>
            </a:r>
            <a:r>
              <a:rPr lang="en-US" dirty="0">
                <a:cs typeface="Calibri Light"/>
              </a:rPr>
              <a:t>Automation</a:t>
            </a:r>
            <a:r>
              <a:rPr lang="tr-TR" dirty="0">
                <a:cs typeface="Calibri Light"/>
              </a:rPr>
              <a:t> 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 vert="horz" lIns="91440" tIns="0" rIns="91440" bIns="45720" rtlCol="0">
            <a:normAutofit/>
          </a:bodyPr>
          <a:lstStyle/>
          <a:p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Brooklyn</a:t>
            </a:r>
            <a:r>
              <a:rPr lang="tr-TR" dirty="0"/>
              <a:t> </a:t>
            </a:r>
            <a:r>
              <a:rPr lang="en-US" dirty="0"/>
              <a:t>Hairston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>
            <a:extLst>
              <a:ext uri="{FF2B5EF4-FFF2-40B4-BE49-F238E27FC236}">
                <a16:creationId xmlns:a16="http://schemas.microsoft.com/office/drawing/2014/main" id="{A5BF9245-5A0A-4AB6-A21E-C9620879D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4" r="24732" b="4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E2253-9BCB-4178-ABBF-59733071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Integration Tests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DA84CD-18BB-4B33-863B-BCA4F5400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273452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32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4F1D2-D06A-4332-9EC8-509214D2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en-US"/>
              <a:t>Comparison of TEsts </a:t>
            </a:r>
            <a:endParaRPr lang="en-US" dirty="0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67F475-6B2A-4E2F-9A1C-ED6614455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802271"/>
              </p:ext>
            </p:extLst>
          </p:nvPr>
        </p:nvGraphicFramePr>
        <p:xfrm>
          <a:off x="1846859" y="2276474"/>
          <a:ext cx="8808546" cy="385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117">
                  <a:extLst>
                    <a:ext uri="{9D8B030D-6E8A-4147-A177-3AD203B41FA5}">
                      <a16:colId xmlns:a16="http://schemas.microsoft.com/office/drawing/2014/main" val="345184390"/>
                    </a:ext>
                  </a:extLst>
                </a:gridCol>
                <a:gridCol w="2525000">
                  <a:extLst>
                    <a:ext uri="{9D8B030D-6E8A-4147-A177-3AD203B41FA5}">
                      <a16:colId xmlns:a16="http://schemas.microsoft.com/office/drawing/2014/main" val="1399721142"/>
                    </a:ext>
                  </a:extLst>
                </a:gridCol>
                <a:gridCol w="1505589">
                  <a:extLst>
                    <a:ext uri="{9D8B030D-6E8A-4147-A177-3AD203B41FA5}">
                      <a16:colId xmlns:a16="http://schemas.microsoft.com/office/drawing/2014/main" val="3329308329"/>
                    </a:ext>
                  </a:extLst>
                </a:gridCol>
                <a:gridCol w="2513840">
                  <a:extLst>
                    <a:ext uri="{9D8B030D-6E8A-4147-A177-3AD203B41FA5}">
                      <a16:colId xmlns:a16="http://schemas.microsoft.com/office/drawing/2014/main" val="3114851501"/>
                    </a:ext>
                  </a:extLst>
                </a:gridCol>
              </a:tblGrid>
              <a:tr h="47678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TYPE</a:t>
                      </a:r>
                    </a:p>
                  </a:txBody>
                  <a:tcPr marL="108360" marR="108360" marT="54180" marB="541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TEST</a:t>
                      </a:r>
                    </a:p>
                  </a:txBody>
                  <a:tcPr marL="108360" marR="108360" marT="54180" marB="541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SPEED</a:t>
                      </a:r>
                    </a:p>
                  </a:txBody>
                  <a:tcPr marL="108360" marR="108360" marT="54180" marB="541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WRITTEN BY</a:t>
                      </a:r>
                    </a:p>
                  </a:txBody>
                  <a:tcPr marL="108360" marR="108360" marT="54180" marB="54180"/>
                </a:tc>
                <a:extLst>
                  <a:ext uri="{0D108BD9-81ED-4DB2-BD59-A6C34878D82A}">
                    <a16:rowId xmlns:a16="http://schemas.microsoft.com/office/drawing/2014/main" val="657585819"/>
                  </a:ext>
                </a:extLst>
              </a:tr>
              <a:tr h="801867">
                <a:tc>
                  <a:txBody>
                    <a:bodyPr/>
                    <a:lstStyle/>
                    <a:p>
                      <a:r>
                        <a:rPr lang="en-US" sz="2100"/>
                        <a:t>UNIT TESTS</a:t>
                      </a:r>
                    </a:p>
                  </a:txBody>
                  <a:tcPr marL="108360" marR="108360" marT="54180" marB="5418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Smallest parts of an application </a:t>
                      </a:r>
                    </a:p>
                  </a:txBody>
                  <a:tcPr marL="108360" marR="108360" marT="54180" marB="5418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Fast</a:t>
                      </a:r>
                    </a:p>
                  </a:txBody>
                  <a:tcPr marL="108360" marR="108360" marT="54180" marB="5418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Developers</a:t>
                      </a:r>
                    </a:p>
                  </a:txBody>
                  <a:tcPr marL="108360" marR="108360" marT="54180" marB="54180"/>
                </a:tc>
                <a:extLst>
                  <a:ext uri="{0D108BD9-81ED-4DB2-BD59-A6C34878D82A}">
                    <a16:rowId xmlns:a16="http://schemas.microsoft.com/office/drawing/2014/main" val="152375266"/>
                  </a:ext>
                </a:extLst>
              </a:tr>
              <a:tr h="1452028">
                <a:tc>
                  <a:txBody>
                    <a:bodyPr/>
                    <a:lstStyle/>
                    <a:p>
                      <a:r>
                        <a:rPr lang="en-US" sz="2100" dirty="0"/>
                        <a:t>ACCEPTANCE </a:t>
                      </a:r>
                      <a:r>
                        <a:rPr lang="en-US" sz="2100"/>
                        <a:t>TESTS</a:t>
                      </a:r>
                    </a:p>
                  </a:txBody>
                  <a:tcPr marL="108360" marR="108360" marT="54180" marB="5418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Application as a whole</a:t>
                      </a:r>
                    </a:p>
                  </a:txBody>
                  <a:tcPr marL="108360" marR="108360" marT="54180" marB="5418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Slowest</a:t>
                      </a:r>
                    </a:p>
                  </a:txBody>
                  <a:tcPr marL="108360" marR="108360" marT="54180" marB="5418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Requirement requesters, developers and testers</a:t>
                      </a:r>
                    </a:p>
                  </a:txBody>
                  <a:tcPr marL="108360" marR="108360" marT="54180" marB="54180"/>
                </a:tc>
                <a:extLst>
                  <a:ext uri="{0D108BD9-81ED-4DB2-BD59-A6C34878D82A}">
                    <a16:rowId xmlns:a16="http://schemas.microsoft.com/office/drawing/2014/main" val="1919028686"/>
                  </a:ext>
                </a:extLst>
              </a:tr>
              <a:tr h="1126947">
                <a:tc>
                  <a:txBody>
                    <a:bodyPr/>
                    <a:lstStyle/>
                    <a:p>
                      <a:r>
                        <a:rPr lang="en-US" sz="2100" dirty="0"/>
                        <a:t>INTEGRATION TESTS</a:t>
                      </a:r>
                    </a:p>
                  </a:txBody>
                  <a:tcPr marL="108360" marR="108360" marT="54180" marB="5418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Compatibility with the rest of the application </a:t>
                      </a:r>
                    </a:p>
                  </a:txBody>
                  <a:tcPr marL="108360" marR="108360" marT="54180" marB="5418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Slow</a:t>
                      </a:r>
                    </a:p>
                  </a:txBody>
                  <a:tcPr marL="108360" marR="108360" marT="54180" marB="5418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Developers</a:t>
                      </a:r>
                    </a:p>
                  </a:txBody>
                  <a:tcPr marL="108360" marR="108360" marT="54180" marB="54180"/>
                </a:tc>
                <a:extLst>
                  <a:ext uri="{0D108BD9-81ED-4DB2-BD59-A6C34878D82A}">
                    <a16:rowId xmlns:a16="http://schemas.microsoft.com/office/drawing/2014/main" val="165898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18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A3DE-1C66-40EC-96C7-4789EEC1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5DCC-17E4-4FAA-8C6D-90FFF245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11" y="1609567"/>
            <a:ext cx="10691265" cy="36360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ea typeface="+mn-lt"/>
                <a:cs typeface="+mn-lt"/>
              </a:rPr>
              <a:t>Merron, D. (2020, May 13). Deployment Pipelines (CI/CD) in Software Engineering. Retrieved from </a:t>
            </a:r>
            <a:r>
              <a:rPr lang="en-US" sz="1600" u="sng" dirty="0">
                <a:ea typeface="+mn-lt"/>
                <a:cs typeface="+mn-lt"/>
                <a:hlinkClick r:id="rId2"/>
              </a:rPr>
              <a:t>https://www.bmc.com/blogs/deployment-pipeline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Building and Running Automated Test Suites. (n.d.). Retrieved from </a:t>
            </a:r>
            <a:r>
              <a:rPr lang="en-US" sz="1600" u="sng" dirty="0">
                <a:ea typeface="+mn-lt"/>
                <a:cs typeface="+mn-lt"/>
                <a:hlinkClick r:id="rId3"/>
              </a:rPr>
              <a:t>https://docs.servicenow.com/bundle/paris-application-development/page/administer/auto-test-framework/concept/atf-suites-overview.html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Debois, P., Humble, J., Kim, G., &amp; Willis, J. (2017). </a:t>
            </a:r>
            <a:r>
              <a:rPr lang="en-US" sz="1600" i="1" dirty="0">
                <a:ea typeface="+mn-lt"/>
                <a:cs typeface="+mn-lt"/>
              </a:rPr>
              <a:t>The DevOps handbook: How to create world-class agility, reliability, and security in technology organizations</a:t>
            </a:r>
            <a:r>
              <a:rPr lang="en-US" sz="1600" dirty="0">
                <a:ea typeface="+mn-lt"/>
                <a:cs typeface="+mn-lt"/>
              </a:rPr>
              <a:t>. Portland, OR: IT Revolution Press, LLC.</a:t>
            </a:r>
          </a:p>
          <a:p>
            <a:r>
              <a:rPr lang="en-US" sz="1600" dirty="0">
                <a:ea typeface="+mn-lt"/>
                <a:cs typeface="+mn-lt"/>
              </a:rPr>
              <a:t>Njenga, A. (2020, December 10). Test Automation and DevOps: What You Need to Know. Retrieved from </a:t>
            </a:r>
            <a:r>
              <a:rPr lang="en-US" sz="1600" u="sng" dirty="0">
                <a:ea typeface="+mn-lt"/>
                <a:cs typeface="+mn-lt"/>
                <a:hlinkClick r:id="rId4"/>
              </a:rPr>
              <a:t>https://www.cprime.com/resources/blog/test-automation-and-devops-what-you-need-to-know/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Using Test Automation Frameworks to Speed Your DevOps Delivery. (n.d.). Retrieved from </a:t>
            </a:r>
            <a:r>
              <a:rPr lang="en-US" sz="1600" u="sng" dirty="0">
                <a:ea typeface="+mn-lt"/>
                <a:cs typeface="+mn-lt"/>
                <a:hlinkClick r:id="rId5"/>
              </a:rPr>
              <a:t>https://www.getzephyr.com/resources/whitepapers/using-test-automation-frameworks-speed-your-devops-delivery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Vocke, H. (2018, February 26). The Practical Test Pyramid. Retrieved from </a:t>
            </a:r>
            <a:r>
              <a:rPr lang="en-US" sz="1600" u="sng" dirty="0">
                <a:ea typeface="+mn-lt"/>
                <a:cs typeface="+mn-lt"/>
                <a:hlinkClick r:id="rId6"/>
              </a:rPr>
              <a:t>https://martinfowler.com/articles/practical-test-pyramid.html</a:t>
            </a:r>
            <a:endParaRPr lang="en-US" sz="160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BFBC-5121-4B08-AD11-3A004C1C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Testing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80B8-BC62-4858-8986-D22BCC90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A way of decreasing human intervention and error in the testing process</a:t>
            </a:r>
          </a:p>
          <a:p>
            <a:pPr lvl="1"/>
            <a:r>
              <a:rPr lang="en-US" dirty="0">
                <a:ea typeface="+mn-lt"/>
                <a:cs typeface="+mn-lt"/>
              </a:rPr>
              <a:t>Testing is configured so that it runs automatically, decreasing testing time and cost</a:t>
            </a:r>
          </a:p>
          <a:p>
            <a:pPr lvl="1"/>
            <a:r>
              <a:rPr lang="en-US" dirty="0">
                <a:ea typeface="+mn-lt"/>
                <a:cs typeface="+mn-lt"/>
              </a:rPr>
              <a:t> Automated suites are created which “increase the frequency of integration and testing” of code and environments into a continuous process (Debois et al., 2017)</a:t>
            </a:r>
          </a:p>
          <a:p>
            <a:pPr lvl="1"/>
            <a:r>
              <a:rPr lang="en-US" dirty="0">
                <a:ea typeface="+mn-lt"/>
                <a:cs typeface="+mn-lt"/>
              </a:rPr>
              <a:t>Test automation allows for:</a:t>
            </a:r>
          </a:p>
          <a:p>
            <a:pPr lvl="2"/>
            <a:r>
              <a:rPr lang="en-US" dirty="0">
                <a:ea typeface="+mn-lt"/>
                <a:cs typeface="+mn-lt"/>
              </a:rPr>
              <a:t>Use test cases to detect bugs and save time</a:t>
            </a:r>
          </a:p>
          <a:p>
            <a:pPr lvl="2"/>
            <a:r>
              <a:rPr lang="en-US" dirty="0">
                <a:ea typeface="+mn-lt"/>
                <a:cs typeface="+mn-lt"/>
              </a:rPr>
              <a:t>Use software programs to test applications </a:t>
            </a:r>
          </a:p>
          <a:p>
            <a:pPr lvl="2"/>
            <a:r>
              <a:rPr lang="en-US" dirty="0">
                <a:ea typeface="+mn-lt"/>
                <a:cs typeface="+mn-lt"/>
              </a:rPr>
              <a:t>Simplify the process of executing test cases several times </a:t>
            </a:r>
          </a:p>
          <a:p>
            <a:pPr lvl="2"/>
            <a:r>
              <a:rPr lang="en-US" dirty="0">
                <a:ea typeface="+mn-lt"/>
                <a:cs typeface="+mn-lt"/>
              </a:rPr>
              <a:t>Automatically increase reliability (Njenga, 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3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A3A1-47FF-4F2F-B8F8-BBE55DB6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en-US" dirty="0"/>
              <a:t>Aspects of  Testing Automation 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EFE320D-CEDF-4432-AB08-18FE5BC5B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404289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85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C345-45FB-4523-9DC9-3F44103B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9509-61C6-448A-B702-16899446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77" y="1968156"/>
            <a:ext cx="10803323" cy="3961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The deployment pipeline “ensures that all code checked into version control is automatically built and tested in a production-like environment” (Debois et al., 2017)</a:t>
            </a:r>
          </a:p>
          <a:p>
            <a:pPr lvl="1"/>
            <a:r>
              <a:rPr lang="en-US" dirty="0">
                <a:ea typeface="+mn-lt"/>
                <a:cs typeface="+mn-lt"/>
              </a:rPr>
              <a:t>A deployment pipeline follows four major steps:</a:t>
            </a:r>
          </a:p>
          <a:p>
            <a:pPr lvl="2"/>
            <a:r>
              <a:rPr lang="en-US" dirty="0">
                <a:ea typeface="+mn-lt"/>
                <a:cs typeface="+mn-lt"/>
              </a:rPr>
              <a:t>Version control –any changes that are committed go through code compilation, unit tests, code analysis, and installer creation before being accepted into version control </a:t>
            </a:r>
          </a:p>
          <a:p>
            <a:pPr lvl="2"/>
            <a:r>
              <a:rPr lang="en-US" dirty="0">
                <a:ea typeface="+mn-lt"/>
                <a:cs typeface="+mn-lt"/>
              </a:rPr>
              <a:t>Acceptance Test –code is “tested against the predefined acceptance criteria set by the business” (Merron, 2020)</a:t>
            </a:r>
          </a:p>
          <a:p>
            <a:pPr lvl="2"/>
            <a:r>
              <a:rPr lang="en-US" dirty="0">
                <a:ea typeface="+mn-lt"/>
                <a:cs typeface="+mn-lt"/>
              </a:rPr>
              <a:t>Independent Deployment –compiled and tested artifacts are deployed onto development environments</a:t>
            </a:r>
          </a:p>
          <a:p>
            <a:pPr lvl="2"/>
            <a:r>
              <a:rPr lang="en-US" dirty="0">
                <a:ea typeface="+mn-lt"/>
                <a:cs typeface="+mn-lt"/>
              </a:rPr>
              <a:t>Production Deployment –code is delivered to live production servers</a:t>
            </a:r>
          </a:p>
          <a:p>
            <a:pPr lvl="1"/>
            <a:r>
              <a:rPr lang="en-US" dirty="0">
                <a:ea typeface="+mn-lt"/>
                <a:cs typeface="+mn-lt"/>
              </a:rPr>
              <a:t>Allows for continuous integration practices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3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DCFA0-E1F5-4E22-A0CB-1D7C727F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/>
              <a:t>Automated TEST Suites</a:t>
            </a: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A839BAB-0094-440B-8ECD-72D18FF50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533884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38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EBC4C-0389-46C2-AEF3-A0DB8035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Automated Test Suites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9DBEC37-FAC8-4271-9756-244D6BE5C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0099" y="2111799"/>
            <a:ext cx="3398089" cy="34356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3F44-14EC-4979-AF7A-1767AEFE6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7971" y="1906418"/>
            <a:ext cx="6693941" cy="392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1600" dirty="0"/>
              <a:t>The goal of the automated test suite “is to find errors as early in the testing as possible” (Debois et al., 2017)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Therefore, automated test should be run from fastest to slowest, with manual testing coming last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Most errors should be found during the fastest running tests (unit tests) in order to keep feedback fast 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Errors found during integration testing are difficult and time-consuming to reproduce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This means when an error is found in an acceptance or integration test “we should create a unit test that could find the error faster, earlier, and cheaper” (Debois et al., 2017)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This can be seen in the “ideal testing pyramid”, in which most errors are caught during unit tests (Debois et al., 2017)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005D41-DDFC-46BC-ADA3-B7B041A90DE5}"/>
              </a:ext>
            </a:extLst>
          </p:cNvPr>
          <p:cNvSpPr txBox="1"/>
          <p:nvPr/>
        </p:nvSpPr>
        <p:spPr>
          <a:xfrm>
            <a:off x="2270312" y="5721723"/>
            <a:ext cx="2182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(Debois et al., 2017)</a:t>
            </a:r>
          </a:p>
        </p:txBody>
      </p:sp>
    </p:spTree>
    <p:extLst>
      <p:ext uri="{BB962C8B-B14F-4D97-AF65-F5344CB8AC3E}">
        <p14:creationId xmlns:p14="http://schemas.microsoft.com/office/powerpoint/2010/main" val="195783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1646-D750-4213-A60A-C3800C39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46BF-A3B4-4177-94DF-67319FF5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94" y="2102627"/>
            <a:ext cx="10937794" cy="3961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400" dirty="0">
                <a:ea typeface="+mn-lt"/>
                <a:cs typeface="+mn-lt"/>
              </a:rPr>
              <a:t>According to Vocke (2018), a good structure for all tests is:</a:t>
            </a:r>
          </a:p>
          <a:p>
            <a:pPr lvl="2"/>
            <a:r>
              <a:rPr lang="en-US" sz="2400" dirty="0">
                <a:ea typeface="+mn-lt"/>
                <a:cs typeface="+mn-lt"/>
              </a:rPr>
              <a:t>Set up the test data</a:t>
            </a:r>
          </a:p>
          <a:p>
            <a:pPr lvl="2"/>
            <a:r>
              <a:rPr lang="en-US" sz="2400" dirty="0">
                <a:ea typeface="+mn-lt"/>
                <a:cs typeface="+mn-lt"/>
              </a:rPr>
              <a:t>Call your method under test</a:t>
            </a:r>
          </a:p>
          <a:p>
            <a:pPr lvl="2"/>
            <a:r>
              <a:rPr lang="en-US" sz="2400" dirty="0">
                <a:ea typeface="+mn-lt"/>
                <a:cs typeface="+mn-lt"/>
              </a:rPr>
              <a:t>Assert that the expected results are returned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This is also known as Arrange, Act, Assert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Using this structure ensures tests are easy and consistent to read, as well as shorter and more expressive (Vocke, 2018)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935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35EB0-DAC3-4741-8E7A-FBDBBD7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Unit Tests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7FE0B94-32C4-4FCE-96AE-2F29964ED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668115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7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6BDB5-D793-43A6-8C3E-29249841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Acceptance Tests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137D45-EA4C-4F05-872A-58C625FBD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583219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03793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2231C"/>
      </a:dk2>
      <a:lt2>
        <a:srgbClr val="F2F0F3"/>
      </a:lt2>
      <a:accent1>
        <a:srgbClr val="67B232"/>
      </a:accent1>
      <a:accent2>
        <a:srgbClr val="93A925"/>
      </a:accent2>
      <a:accent3>
        <a:srgbClr val="C09E36"/>
      </a:accent3>
      <a:accent4>
        <a:srgbClr val="C25D2A"/>
      </a:accent4>
      <a:accent5>
        <a:srgbClr val="D43C48"/>
      </a:accent5>
      <a:accent6>
        <a:srgbClr val="C22A75"/>
      </a:accent6>
      <a:hlink>
        <a:srgbClr val="C04E43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ChronicleVTI</vt:lpstr>
      <vt:lpstr>Testing Automation </vt:lpstr>
      <vt:lpstr>What is Testing Automation</vt:lpstr>
      <vt:lpstr>Aspects of  Testing Automation </vt:lpstr>
      <vt:lpstr>Deployment Pipeline</vt:lpstr>
      <vt:lpstr>Automated TEST Suites</vt:lpstr>
      <vt:lpstr>Automated Test Suites</vt:lpstr>
      <vt:lpstr>Test Structure</vt:lpstr>
      <vt:lpstr>Unit Tests</vt:lpstr>
      <vt:lpstr>Acceptance Tests</vt:lpstr>
      <vt:lpstr>Integration Tests</vt:lpstr>
      <vt:lpstr>Comparison of TEsts 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192</cp:revision>
  <dcterms:created xsi:type="dcterms:W3CDTF">2021-01-18T16:12:21Z</dcterms:created>
  <dcterms:modified xsi:type="dcterms:W3CDTF">2021-01-18T20:09:29Z</dcterms:modified>
</cp:coreProperties>
</file>