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FD0D6-295A-4D6B-ACBA-34923A92FA31}" v="392" dt="2021-03-01T19:21:25.527"/>
    <p1510:client id="{AC16B09F-806A-0000-78F9-5734D8EEE139}" v="308" dt="2021-03-01T19:38:0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3731A-99D1-4428-B636-63A722B6CB21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89A7B3-123E-4E12-AE2A-7CB45242DD86}">
      <dgm:prSet/>
      <dgm:spPr/>
      <dgm:t>
        <a:bodyPr/>
        <a:lstStyle/>
        <a:p>
          <a:r>
            <a:rPr lang="en-US"/>
            <a:t>Identify why the change is necessary</a:t>
          </a:r>
        </a:p>
      </dgm:t>
    </dgm:pt>
    <dgm:pt modelId="{F342BD45-6702-4FBA-A8D2-78E8663170CF}" type="parTrans" cxnId="{44424242-AB5E-40C6-9789-17B48205083C}">
      <dgm:prSet/>
      <dgm:spPr/>
      <dgm:t>
        <a:bodyPr/>
        <a:lstStyle/>
        <a:p>
          <a:endParaRPr lang="en-US"/>
        </a:p>
      </dgm:t>
    </dgm:pt>
    <dgm:pt modelId="{779A5827-4BBA-4EE1-985F-9DD8C81CD839}" type="sibTrans" cxnId="{44424242-AB5E-40C6-9789-17B48205083C}">
      <dgm:prSet phldrT="1" phldr="0"/>
      <dgm:spPr/>
    </dgm:pt>
    <dgm:pt modelId="{86BA5082-692A-4077-8945-946E4F054E5B}">
      <dgm:prSet/>
      <dgm:spPr/>
      <dgm:t>
        <a:bodyPr/>
        <a:lstStyle/>
        <a:p>
          <a:r>
            <a:rPr lang="en-US"/>
            <a:t>Benefits of a change should outweigh the risks</a:t>
          </a:r>
        </a:p>
      </dgm:t>
    </dgm:pt>
    <dgm:pt modelId="{4B12D897-D4C3-440D-99AE-C84E70100CA7}" type="parTrans" cxnId="{80EA9257-C848-4E39-B17B-7D59BB0BD066}">
      <dgm:prSet/>
      <dgm:spPr/>
      <dgm:t>
        <a:bodyPr/>
        <a:lstStyle/>
        <a:p>
          <a:endParaRPr lang="en-US"/>
        </a:p>
      </dgm:t>
    </dgm:pt>
    <dgm:pt modelId="{B5175FD8-98E3-46D3-B0A8-D80D30B2EC5D}" type="sibTrans" cxnId="{80EA9257-C848-4E39-B17B-7D59BB0BD066}">
      <dgm:prSet/>
      <dgm:spPr/>
      <dgm:t>
        <a:bodyPr/>
        <a:lstStyle/>
        <a:p>
          <a:endParaRPr lang="en-US"/>
        </a:p>
      </dgm:t>
    </dgm:pt>
    <dgm:pt modelId="{C3A0FBDB-44C6-4A51-8E89-D0CDAEE255EF}">
      <dgm:prSet/>
      <dgm:spPr/>
      <dgm:t>
        <a:bodyPr/>
        <a:lstStyle/>
        <a:p>
          <a:r>
            <a:rPr lang="en-US"/>
            <a:t>A change is necessary if it will increase scalability, reliability, security or speed (Griffith, 2019)</a:t>
          </a:r>
        </a:p>
      </dgm:t>
    </dgm:pt>
    <dgm:pt modelId="{73320695-1D43-4236-B94F-A335B1416396}" type="parTrans" cxnId="{9484AC93-0800-44C1-ACF2-6B6C46829B6A}">
      <dgm:prSet/>
      <dgm:spPr/>
      <dgm:t>
        <a:bodyPr/>
        <a:lstStyle/>
        <a:p>
          <a:endParaRPr lang="en-US"/>
        </a:p>
      </dgm:t>
    </dgm:pt>
    <dgm:pt modelId="{011DA45E-DDA7-43B7-9F13-28B3C94081A7}" type="sibTrans" cxnId="{9484AC93-0800-44C1-ACF2-6B6C46829B6A}">
      <dgm:prSet/>
      <dgm:spPr/>
      <dgm:t>
        <a:bodyPr/>
        <a:lstStyle/>
        <a:p>
          <a:endParaRPr lang="en-US"/>
        </a:p>
      </dgm:t>
    </dgm:pt>
    <dgm:pt modelId="{BCA85B6A-68D3-402C-994B-A18103985060}">
      <dgm:prSet/>
      <dgm:spPr/>
      <dgm:t>
        <a:bodyPr/>
        <a:lstStyle/>
        <a:p>
          <a:r>
            <a:rPr lang="en-US"/>
            <a:t>Define the scope of the change</a:t>
          </a:r>
        </a:p>
      </dgm:t>
    </dgm:pt>
    <dgm:pt modelId="{D9FD5B75-CCF8-4976-8EE3-7D4DFE3FA846}" type="parTrans" cxnId="{3C31C611-74CB-4B1F-9008-5C949017A78C}">
      <dgm:prSet/>
      <dgm:spPr/>
      <dgm:t>
        <a:bodyPr/>
        <a:lstStyle/>
        <a:p>
          <a:endParaRPr lang="en-US"/>
        </a:p>
      </dgm:t>
    </dgm:pt>
    <dgm:pt modelId="{92B37FEF-FF5B-43BC-9A51-DA61B434DAE3}" type="sibTrans" cxnId="{3C31C611-74CB-4B1F-9008-5C949017A78C}">
      <dgm:prSet phldrT="2" phldr="0"/>
      <dgm:spPr/>
    </dgm:pt>
    <dgm:pt modelId="{2A8806F8-D6E4-4BBB-BADF-1CF220A880C6}">
      <dgm:prSet/>
      <dgm:spPr/>
      <dgm:t>
        <a:bodyPr/>
        <a:lstStyle/>
        <a:p>
          <a:r>
            <a:rPr lang="en-US"/>
            <a:t>Identify the necessary amount of people needed to execute the change, how long it will take, and the resources that will be taken away from future development</a:t>
          </a:r>
        </a:p>
      </dgm:t>
    </dgm:pt>
    <dgm:pt modelId="{A92B7EE5-DD0D-4A82-9782-2747BBCD2D9B}" type="parTrans" cxnId="{A1D5879F-AC2C-4A44-831C-4FE4876E1EA4}">
      <dgm:prSet/>
      <dgm:spPr/>
      <dgm:t>
        <a:bodyPr/>
        <a:lstStyle/>
        <a:p>
          <a:endParaRPr lang="en-US"/>
        </a:p>
      </dgm:t>
    </dgm:pt>
    <dgm:pt modelId="{784DB179-5994-4311-A2B6-DC0FB0715CD8}" type="sibTrans" cxnId="{A1D5879F-AC2C-4A44-831C-4FE4876E1EA4}">
      <dgm:prSet/>
      <dgm:spPr/>
      <dgm:t>
        <a:bodyPr/>
        <a:lstStyle/>
        <a:p>
          <a:endParaRPr lang="en-US"/>
        </a:p>
      </dgm:t>
    </dgm:pt>
    <dgm:pt modelId="{D0A13113-D876-4CF8-8358-795D7B79A022}">
      <dgm:prSet/>
      <dgm:spPr/>
      <dgm:t>
        <a:bodyPr/>
        <a:lstStyle/>
        <a:p>
          <a:r>
            <a:rPr lang="en-US"/>
            <a:t>The scope determines the priority of the project</a:t>
          </a:r>
        </a:p>
      </dgm:t>
    </dgm:pt>
    <dgm:pt modelId="{27ED947B-7394-4F79-A278-DD5B92207C58}" type="parTrans" cxnId="{04615352-B9CA-469C-B9AD-166123B12CD5}">
      <dgm:prSet/>
      <dgm:spPr/>
      <dgm:t>
        <a:bodyPr/>
        <a:lstStyle/>
        <a:p>
          <a:endParaRPr lang="en-US"/>
        </a:p>
      </dgm:t>
    </dgm:pt>
    <dgm:pt modelId="{42F34FEA-4E66-4512-9D03-28B2CBE34CAC}" type="sibTrans" cxnId="{04615352-B9CA-469C-B9AD-166123B12CD5}">
      <dgm:prSet/>
      <dgm:spPr/>
      <dgm:t>
        <a:bodyPr/>
        <a:lstStyle/>
        <a:p>
          <a:endParaRPr lang="en-US"/>
        </a:p>
      </dgm:t>
    </dgm:pt>
    <dgm:pt modelId="{721CA96E-6355-4E56-9848-4FE350D9E56E}">
      <dgm:prSet/>
      <dgm:spPr/>
      <dgm:t>
        <a:bodyPr/>
        <a:lstStyle/>
        <a:p>
          <a:r>
            <a:rPr lang="en-US"/>
            <a:t>Identify the expected benefits</a:t>
          </a:r>
        </a:p>
      </dgm:t>
    </dgm:pt>
    <dgm:pt modelId="{33888B66-919A-40E7-9A82-6F59F710B514}" type="parTrans" cxnId="{95EC54F0-274B-44BD-A951-DD2DDD1BCD6A}">
      <dgm:prSet/>
      <dgm:spPr/>
      <dgm:t>
        <a:bodyPr/>
        <a:lstStyle/>
        <a:p>
          <a:endParaRPr lang="en-US"/>
        </a:p>
      </dgm:t>
    </dgm:pt>
    <dgm:pt modelId="{92DCF40D-F54E-4BD5-998A-978E8734287D}" type="sibTrans" cxnId="{95EC54F0-274B-44BD-A951-DD2DDD1BCD6A}">
      <dgm:prSet phldrT="3" phldr="0"/>
      <dgm:spPr/>
    </dgm:pt>
    <dgm:pt modelId="{E35C7DFA-D506-46D1-BDE6-655A6A6C5A9A}">
      <dgm:prSet/>
      <dgm:spPr/>
      <dgm:t>
        <a:bodyPr/>
        <a:lstStyle/>
        <a:p>
          <a:r>
            <a:rPr lang="en-US"/>
            <a:t>“A change in IT applications or infrastructure can benefit people, processes, or technology – or all of the above” (Griffith, 2019)</a:t>
          </a:r>
        </a:p>
      </dgm:t>
    </dgm:pt>
    <dgm:pt modelId="{2FB72786-B434-4CBF-8C01-795844EA8FB0}" type="parTrans" cxnId="{60E063A6-0887-4887-A184-1434A29F501C}">
      <dgm:prSet/>
      <dgm:spPr/>
      <dgm:t>
        <a:bodyPr/>
        <a:lstStyle/>
        <a:p>
          <a:endParaRPr lang="en-US"/>
        </a:p>
      </dgm:t>
    </dgm:pt>
    <dgm:pt modelId="{71B2CDD3-5539-4908-B925-1CFAD1AFFBFB}" type="sibTrans" cxnId="{60E063A6-0887-4887-A184-1434A29F501C}">
      <dgm:prSet/>
      <dgm:spPr/>
      <dgm:t>
        <a:bodyPr/>
        <a:lstStyle/>
        <a:p>
          <a:endParaRPr lang="en-US"/>
        </a:p>
      </dgm:t>
    </dgm:pt>
    <dgm:pt modelId="{0A049CB5-5AC3-4087-B07F-60D1F79F4262}" type="pres">
      <dgm:prSet presAssocID="{84B3731A-99D1-4428-B636-63A722B6CB21}" presName="diagram" presStyleCnt="0">
        <dgm:presLayoutVars>
          <dgm:dir/>
          <dgm:resizeHandles val="exact"/>
        </dgm:presLayoutVars>
      </dgm:prSet>
      <dgm:spPr/>
    </dgm:pt>
    <dgm:pt modelId="{04D61AA9-7E92-4130-89FF-090F4CBE539D}" type="pres">
      <dgm:prSet presAssocID="{3F89A7B3-123E-4E12-AE2A-7CB45242DD86}" presName="node" presStyleLbl="node1" presStyleIdx="0" presStyleCnt="3">
        <dgm:presLayoutVars>
          <dgm:bulletEnabled val="1"/>
        </dgm:presLayoutVars>
      </dgm:prSet>
      <dgm:spPr/>
    </dgm:pt>
    <dgm:pt modelId="{5D3B99BD-22A5-405C-8695-C2051CAF4CD2}" type="pres">
      <dgm:prSet presAssocID="{779A5827-4BBA-4EE1-985F-9DD8C81CD839}" presName="sibTrans" presStyleCnt="0"/>
      <dgm:spPr/>
    </dgm:pt>
    <dgm:pt modelId="{A82120D7-C9C3-42F4-9385-9FF689A3763A}" type="pres">
      <dgm:prSet presAssocID="{BCA85B6A-68D3-402C-994B-A18103985060}" presName="node" presStyleLbl="node1" presStyleIdx="1" presStyleCnt="3">
        <dgm:presLayoutVars>
          <dgm:bulletEnabled val="1"/>
        </dgm:presLayoutVars>
      </dgm:prSet>
      <dgm:spPr/>
    </dgm:pt>
    <dgm:pt modelId="{D1072FAB-7648-412B-8914-B60B35EEFC80}" type="pres">
      <dgm:prSet presAssocID="{92B37FEF-FF5B-43BC-9A51-DA61B434DAE3}" presName="sibTrans" presStyleCnt="0"/>
      <dgm:spPr/>
    </dgm:pt>
    <dgm:pt modelId="{93D51423-14B0-41AD-83A0-6D7F71C4BA92}" type="pres">
      <dgm:prSet presAssocID="{721CA96E-6355-4E56-9848-4FE350D9E56E}" presName="node" presStyleLbl="node1" presStyleIdx="2" presStyleCnt="3">
        <dgm:presLayoutVars>
          <dgm:bulletEnabled val="1"/>
        </dgm:presLayoutVars>
      </dgm:prSet>
      <dgm:spPr/>
    </dgm:pt>
  </dgm:ptLst>
  <dgm:cxnLst>
    <dgm:cxn modelId="{3C31C611-74CB-4B1F-9008-5C949017A78C}" srcId="{84B3731A-99D1-4428-B636-63A722B6CB21}" destId="{BCA85B6A-68D3-402C-994B-A18103985060}" srcOrd="1" destOrd="0" parTransId="{D9FD5B75-CCF8-4976-8EE3-7D4DFE3FA846}" sibTransId="{92B37FEF-FF5B-43BC-9A51-DA61B434DAE3}"/>
    <dgm:cxn modelId="{FEB1303D-67DE-4FFE-B363-A7CB6D4D82A4}" type="presOf" srcId="{C3A0FBDB-44C6-4A51-8E89-D0CDAEE255EF}" destId="{04D61AA9-7E92-4130-89FF-090F4CBE539D}" srcOrd="0" destOrd="2" presId="urn:microsoft.com/office/officeart/2005/8/layout/default"/>
    <dgm:cxn modelId="{BF5F5241-1AF0-45C2-A513-79C61CFD36C0}" type="presOf" srcId="{86BA5082-692A-4077-8945-946E4F054E5B}" destId="{04D61AA9-7E92-4130-89FF-090F4CBE539D}" srcOrd="0" destOrd="1" presId="urn:microsoft.com/office/officeart/2005/8/layout/default"/>
    <dgm:cxn modelId="{44424242-AB5E-40C6-9789-17B48205083C}" srcId="{84B3731A-99D1-4428-B636-63A722B6CB21}" destId="{3F89A7B3-123E-4E12-AE2A-7CB45242DD86}" srcOrd="0" destOrd="0" parTransId="{F342BD45-6702-4FBA-A8D2-78E8663170CF}" sibTransId="{779A5827-4BBA-4EE1-985F-9DD8C81CD839}"/>
    <dgm:cxn modelId="{0BC0D065-5E99-4730-AE8C-47B995696C24}" type="presOf" srcId="{721CA96E-6355-4E56-9848-4FE350D9E56E}" destId="{93D51423-14B0-41AD-83A0-6D7F71C4BA92}" srcOrd="0" destOrd="0" presId="urn:microsoft.com/office/officeart/2005/8/layout/default"/>
    <dgm:cxn modelId="{19564F6F-7DE8-4DF7-B9EC-34B750AC247A}" type="presOf" srcId="{3F89A7B3-123E-4E12-AE2A-7CB45242DD86}" destId="{04D61AA9-7E92-4130-89FF-090F4CBE539D}" srcOrd="0" destOrd="0" presId="urn:microsoft.com/office/officeart/2005/8/layout/default"/>
    <dgm:cxn modelId="{38FC0170-0872-4C59-A1BB-DB52E555F10F}" type="presOf" srcId="{E35C7DFA-D506-46D1-BDE6-655A6A6C5A9A}" destId="{93D51423-14B0-41AD-83A0-6D7F71C4BA92}" srcOrd="0" destOrd="1" presId="urn:microsoft.com/office/officeart/2005/8/layout/default"/>
    <dgm:cxn modelId="{04615352-B9CA-469C-B9AD-166123B12CD5}" srcId="{BCA85B6A-68D3-402C-994B-A18103985060}" destId="{D0A13113-D876-4CF8-8358-795D7B79A022}" srcOrd="1" destOrd="0" parTransId="{27ED947B-7394-4F79-A278-DD5B92207C58}" sibTransId="{42F34FEA-4E66-4512-9D03-28B2CBE34CAC}"/>
    <dgm:cxn modelId="{80EA9257-C848-4E39-B17B-7D59BB0BD066}" srcId="{3F89A7B3-123E-4E12-AE2A-7CB45242DD86}" destId="{86BA5082-692A-4077-8945-946E4F054E5B}" srcOrd="0" destOrd="0" parTransId="{4B12D897-D4C3-440D-99AE-C84E70100CA7}" sibTransId="{B5175FD8-98E3-46D3-B0A8-D80D30B2EC5D}"/>
    <dgm:cxn modelId="{9484AC93-0800-44C1-ACF2-6B6C46829B6A}" srcId="{3F89A7B3-123E-4E12-AE2A-7CB45242DD86}" destId="{C3A0FBDB-44C6-4A51-8E89-D0CDAEE255EF}" srcOrd="1" destOrd="0" parTransId="{73320695-1D43-4236-B94F-A335B1416396}" sibTransId="{011DA45E-DDA7-43B7-9F13-28B3C94081A7}"/>
    <dgm:cxn modelId="{A1D5879F-AC2C-4A44-831C-4FE4876E1EA4}" srcId="{BCA85B6A-68D3-402C-994B-A18103985060}" destId="{2A8806F8-D6E4-4BBB-BADF-1CF220A880C6}" srcOrd="0" destOrd="0" parTransId="{A92B7EE5-DD0D-4A82-9782-2747BBCD2D9B}" sibTransId="{784DB179-5994-4311-A2B6-DC0FB0715CD8}"/>
    <dgm:cxn modelId="{60E063A6-0887-4887-A184-1434A29F501C}" srcId="{721CA96E-6355-4E56-9848-4FE350D9E56E}" destId="{E35C7DFA-D506-46D1-BDE6-655A6A6C5A9A}" srcOrd="0" destOrd="0" parTransId="{2FB72786-B434-4CBF-8C01-795844EA8FB0}" sibTransId="{71B2CDD3-5539-4908-B925-1CFAD1AFFBFB}"/>
    <dgm:cxn modelId="{47BB71A9-1C0E-42A7-BE28-3585821B22A1}" type="presOf" srcId="{84B3731A-99D1-4428-B636-63A722B6CB21}" destId="{0A049CB5-5AC3-4087-B07F-60D1F79F4262}" srcOrd="0" destOrd="0" presId="urn:microsoft.com/office/officeart/2005/8/layout/default"/>
    <dgm:cxn modelId="{AEF64AC2-2557-4AFA-975A-96152E73B38E}" type="presOf" srcId="{2A8806F8-D6E4-4BBB-BADF-1CF220A880C6}" destId="{A82120D7-C9C3-42F4-9385-9FF689A3763A}" srcOrd="0" destOrd="1" presId="urn:microsoft.com/office/officeart/2005/8/layout/default"/>
    <dgm:cxn modelId="{487FE3C3-5879-448B-9853-E2B91C3E0730}" type="presOf" srcId="{D0A13113-D876-4CF8-8358-795D7B79A022}" destId="{A82120D7-C9C3-42F4-9385-9FF689A3763A}" srcOrd="0" destOrd="2" presId="urn:microsoft.com/office/officeart/2005/8/layout/default"/>
    <dgm:cxn modelId="{493126E5-7727-4F25-8AAA-CBF4FC40233B}" type="presOf" srcId="{BCA85B6A-68D3-402C-994B-A18103985060}" destId="{A82120D7-C9C3-42F4-9385-9FF689A3763A}" srcOrd="0" destOrd="0" presId="urn:microsoft.com/office/officeart/2005/8/layout/default"/>
    <dgm:cxn modelId="{95EC54F0-274B-44BD-A951-DD2DDD1BCD6A}" srcId="{84B3731A-99D1-4428-B636-63A722B6CB21}" destId="{721CA96E-6355-4E56-9848-4FE350D9E56E}" srcOrd="2" destOrd="0" parTransId="{33888B66-919A-40E7-9A82-6F59F710B514}" sibTransId="{92DCF40D-F54E-4BD5-998A-978E8734287D}"/>
    <dgm:cxn modelId="{25B915E2-5DC8-424A-B8EA-EE9B14397BEE}" type="presParOf" srcId="{0A049CB5-5AC3-4087-B07F-60D1F79F4262}" destId="{04D61AA9-7E92-4130-89FF-090F4CBE539D}" srcOrd="0" destOrd="0" presId="urn:microsoft.com/office/officeart/2005/8/layout/default"/>
    <dgm:cxn modelId="{AF09FBAA-B23D-432E-9B5F-290408022950}" type="presParOf" srcId="{0A049CB5-5AC3-4087-B07F-60D1F79F4262}" destId="{5D3B99BD-22A5-405C-8695-C2051CAF4CD2}" srcOrd="1" destOrd="0" presId="urn:microsoft.com/office/officeart/2005/8/layout/default"/>
    <dgm:cxn modelId="{53BEEFA3-6246-462C-9EAD-F301C951DEEB}" type="presParOf" srcId="{0A049CB5-5AC3-4087-B07F-60D1F79F4262}" destId="{A82120D7-C9C3-42F4-9385-9FF689A3763A}" srcOrd="2" destOrd="0" presId="urn:microsoft.com/office/officeart/2005/8/layout/default"/>
    <dgm:cxn modelId="{4DCD93BA-B38F-4B4F-B73C-E537AD2CDFA8}" type="presParOf" srcId="{0A049CB5-5AC3-4087-B07F-60D1F79F4262}" destId="{D1072FAB-7648-412B-8914-B60B35EEFC80}" srcOrd="3" destOrd="0" presId="urn:microsoft.com/office/officeart/2005/8/layout/default"/>
    <dgm:cxn modelId="{0F89B8F6-B2B2-4FA1-84C8-3930ED71730E}" type="presParOf" srcId="{0A049CB5-5AC3-4087-B07F-60D1F79F4262}" destId="{93D51423-14B0-41AD-83A0-6D7F71C4BA9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3731A-99D1-4428-B636-63A722B6CB21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54D778-48C4-4EBE-810C-20F511223388}">
      <dgm:prSet phldr="0"/>
      <dgm:spPr/>
      <dgm:t>
        <a:bodyPr/>
        <a:lstStyle/>
        <a:p>
          <a:pPr algn="l" rtl="0"/>
          <a:r>
            <a:rPr lang="en-US" dirty="0"/>
            <a:t>Schedule and estimated cost</a:t>
          </a:r>
        </a:p>
      </dgm:t>
    </dgm:pt>
    <dgm:pt modelId="{B160B3E4-2759-44AD-A6B8-2D3963A2EB2B}" type="parTrans" cxnId="{7F401FFA-D188-45B2-BAD1-8AF36A3726D7}">
      <dgm:prSet/>
      <dgm:spPr/>
    </dgm:pt>
    <dgm:pt modelId="{ADEC3282-E9CA-43D3-A888-E9454BEE7342}" type="sibTrans" cxnId="{7F401FFA-D188-45B2-BAD1-8AF36A3726D7}">
      <dgm:prSet phldrT="1" phldr="0"/>
      <dgm:spPr/>
    </dgm:pt>
    <dgm:pt modelId="{7CB53E93-60CC-4121-869C-9789DA09B730}">
      <dgm:prSet phldr="0"/>
      <dgm:spPr/>
      <dgm:t>
        <a:bodyPr/>
        <a:lstStyle/>
        <a:p>
          <a:pPr algn="l"/>
          <a:r>
            <a:rPr lang="en-US" dirty="0"/>
            <a:t>Identify who’s needed when and any associated cost of implementing the change</a:t>
          </a:r>
        </a:p>
      </dgm:t>
    </dgm:pt>
    <dgm:pt modelId="{45B03A30-8439-4DBC-B086-F063530B09EB}" type="parTrans" cxnId="{21CF15AA-384E-49A2-A403-0854ADFF7BE5}">
      <dgm:prSet/>
      <dgm:spPr/>
    </dgm:pt>
    <dgm:pt modelId="{4191E4B1-08E2-4D8D-AD93-2B8E75785B6C}" type="sibTrans" cxnId="{21CF15AA-384E-49A2-A403-0854ADFF7BE5}">
      <dgm:prSet/>
      <dgm:spPr/>
    </dgm:pt>
    <dgm:pt modelId="{8A321626-B9CF-4CBC-B78E-264B36620445}">
      <dgm:prSet phldr="0"/>
      <dgm:spPr/>
      <dgm:t>
        <a:bodyPr/>
        <a:lstStyle/>
        <a:p>
          <a:pPr algn="l"/>
          <a:r>
            <a:rPr lang="en-US" dirty="0"/>
            <a:t>Build a communication plan</a:t>
          </a:r>
        </a:p>
      </dgm:t>
    </dgm:pt>
    <dgm:pt modelId="{5567697A-1117-4010-907A-3652B0D041F3}" type="parTrans" cxnId="{2858B755-ADE3-4A1C-BB8F-246C6A691437}">
      <dgm:prSet/>
      <dgm:spPr/>
    </dgm:pt>
    <dgm:pt modelId="{39249F26-0AEB-4485-BEFC-80F4D5F5D2BA}" type="sibTrans" cxnId="{2858B755-ADE3-4A1C-BB8F-246C6A691437}">
      <dgm:prSet phldrT="2" phldr="0"/>
      <dgm:spPr/>
    </dgm:pt>
    <dgm:pt modelId="{6985ED9B-62B1-441E-B201-8ADAD9EFD487}">
      <dgm:prSet phldr="0"/>
      <dgm:spPr/>
      <dgm:t>
        <a:bodyPr/>
        <a:lstStyle/>
        <a:p>
          <a:pPr algn="l"/>
          <a:r>
            <a:rPr lang="en-US" dirty="0"/>
            <a:t>Create a communications plan that outlines how the team communicates and what internal and external parties should be alerted of the change </a:t>
          </a:r>
        </a:p>
      </dgm:t>
    </dgm:pt>
    <dgm:pt modelId="{708B3F53-FDA1-4424-9618-5AC15BC00B97}" type="parTrans" cxnId="{2D089AA1-0989-482D-8C2C-9F2ADA80F314}">
      <dgm:prSet/>
      <dgm:spPr/>
    </dgm:pt>
    <dgm:pt modelId="{D89FBB23-6AB1-46E1-99E4-F1B3A78285BB}" type="sibTrans" cxnId="{2D089AA1-0989-482D-8C2C-9F2ADA80F314}">
      <dgm:prSet phldrT="3" phldr="0"/>
      <dgm:spPr/>
    </dgm:pt>
    <dgm:pt modelId="{F4A2C563-C018-4CCD-8DA9-155A5C6C5C7B}">
      <dgm:prSet phldr="0"/>
      <dgm:spPr/>
      <dgm:t>
        <a:bodyPr/>
        <a:lstStyle/>
        <a:p>
          <a:pPr algn="l"/>
          <a:r>
            <a:rPr lang="en-US" dirty="0"/>
            <a:t>Monitoring, alerting and incident response strategy</a:t>
          </a:r>
        </a:p>
      </dgm:t>
    </dgm:pt>
    <dgm:pt modelId="{4E620790-B0A5-4E6C-AA85-F81EE19A84DA}" type="parTrans" cxnId="{87386C68-FD6D-4AB6-B4E2-9B6EE468398F}">
      <dgm:prSet/>
      <dgm:spPr/>
    </dgm:pt>
    <dgm:pt modelId="{60B833F9-2C1E-4607-876C-ED2F244092A7}" type="sibTrans" cxnId="{87386C68-FD6D-4AB6-B4E2-9B6EE468398F}">
      <dgm:prSet phldrT="3" phldr="0"/>
      <dgm:spPr/>
    </dgm:pt>
    <dgm:pt modelId="{BD731E29-7AA0-47E5-9360-9681D90CD9E2}">
      <dgm:prSet phldr="0"/>
      <dgm:spPr/>
      <dgm:t>
        <a:bodyPr/>
        <a:lstStyle/>
        <a:p>
          <a:pPr algn="l" rtl="0"/>
          <a:r>
            <a:rPr lang="en-US" dirty="0"/>
            <a:t>“Define how you’ll detect incidents during a change, how the team will be alerted and how the team will respond to production issues in real-time" </a:t>
          </a:r>
          <a:r>
            <a:rPr lang="en-US" dirty="0">
              <a:latin typeface="Gill Sans MT" panose="02020404030301010803"/>
            </a:rPr>
            <a:t>(</a:t>
          </a:r>
          <a:r>
            <a:rPr lang="en-US" dirty="0"/>
            <a:t>Griffith, 2019</a:t>
          </a:r>
          <a:r>
            <a:rPr lang="en-US" dirty="0">
              <a:latin typeface="Gill Sans MT" panose="02020404030301010803"/>
            </a:rPr>
            <a:t>)</a:t>
          </a:r>
          <a:endParaRPr lang="en-US" dirty="0"/>
        </a:p>
      </dgm:t>
    </dgm:pt>
    <dgm:pt modelId="{8FFE77EC-22C4-4EE6-80EC-660F7F2A8944}" type="parTrans" cxnId="{0BB5E96C-63B9-4367-8469-3575545B7C3E}">
      <dgm:prSet/>
      <dgm:spPr/>
    </dgm:pt>
    <dgm:pt modelId="{E01C34E7-BAFD-4764-BD02-1A58914A756D}" type="sibTrans" cxnId="{0BB5E96C-63B9-4367-8469-3575545B7C3E}">
      <dgm:prSet/>
      <dgm:spPr/>
    </dgm:pt>
    <dgm:pt modelId="{9EFD395C-15BB-4F32-9875-9B020ECA678E}">
      <dgm:prSet phldr="0"/>
      <dgm:spPr/>
      <dgm:t>
        <a:bodyPr/>
        <a:lstStyle/>
        <a:p>
          <a:pPr algn="l"/>
          <a:r>
            <a:rPr lang="en-US" dirty="0"/>
            <a:t>Report all actions and tasks</a:t>
          </a:r>
        </a:p>
      </dgm:t>
    </dgm:pt>
    <dgm:pt modelId="{7A17D48D-9BA4-444C-87AF-82E8BDE27098}" type="parTrans" cxnId="{4736970F-173F-494A-900F-7063B63EE9A6}">
      <dgm:prSet/>
      <dgm:spPr/>
    </dgm:pt>
    <dgm:pt modelId="{12BF6B7E-E67C-44F5-8FEE-724570071569}" type="sibTrans" cxnId="{4736970F-173F-494A-900F-7063B63EE9A6}">
      <dgm:prSet phldrT="4" phldr="0"/>
      <dgm:spPr/>
    </dgm:pt>
    <dgm:pt modelId="{4C3D11AA-7F1C-40A6-92D0-0930C7008FFC}">
      <dgm:prSet phldr="0"/>
      <dgm:spPr/>
      <dgm:t>
        <a:bodyPr/>
        <a:lstStyle/>
        <a:p>
          <a:pPr algn="l"/>
          <a:r>
            <a:rPr lang="en-US" dirty="0"/>
            <a:t>Keep track of all actions and communication during the change process to help improve the change management plan in the future </a:t>
          </a:r>
        </a:p>
      </dgm:t>
    </dgm:pt>
    <dgm:pt modelId="{F0D853FE-BC25-4527-A165-93D5AF761F80}" type="parTrans" cxnId="{BD7A8274-FB3A-441F-8D38-5921E26D4FE7}">
      <dgm:prSet/>
      <dgm:spPr/>
    </dgm:pt>
    <dgm:pt modelId="{B7F0E761-07A7-4135-B63F-A5CC285318E9}" type="sibTrans" cxnId="{BD7A8274-FB3A-441F-8D38-5921E26D4FE7}">
      <dgm:prSet/>
      <dgm:spPr/>
    </dgm:pt>
    <dgm:pt modelId="{CC41C368-F944-4AD9-97C8-B27DE9E49F5C}" type="pres">
      <dgm:prSet presAssocID="{84B3731A-99D1-4428-B636-63A722B6CB21}" presName="diagram" presStyleCnt="0">
        <dgm:presLayoutVars>
          <dgm:dir/>
          <dgm:resizeHandles val="exact"/>
        </dgm:presLayoutVars>
      </dgm:prSet>
      <dgm:spPr/>
    </dgm:pt>
    <dgm:pt modelId="{AD276948-79DE-47F7-90DF-FF10E46B94C2}" type="pres">
      <dgm:prSet presAssocID="{5154D778-48C4-4EBE-810C-20F511223388}" presName="node" presStyleLbl="node1" presStyleIdx="0" presStyleCnt="4">
        <dgm:presLayoutVars>
          <dgm:bulletEnabled val="1"/>
        </dgm:presLayoutVars>
      </dgm:prSet>
      <dgm:spPr/>
    </dgm:pt>
    <dgm:pt modelId="{CAE5BA78-93DE-4421-A3A7-44B0E1CCCA58}" type="pres">
      <dgm:prSet presAssocID="{ADEC3282-E9CA-43D3-A888-E9454BEE7342}" presName="sibTrans" presStyleCnt="0"/>
      <dgm:spPr/>
    </dgm:pt>
    <dgm:pt modelId="{E6C8FA3C-51C6-470C-AC28-173FE551E4C7}" type="pres">
      <dgm:prSet presAssocID="{8A321626-B9CF-4CBC-B78E-264B36620445}" presName="node" presStyleLbl="node1" presStyleIdx="1" presStyleCnt="4">
        <dgm:presLayoutVars>
          <dgm:bulletEnabled val="1"/>
        </dgm:presLayoutVars>
      </dgm:prSet>
      <dgm:spPr/>
    </dgm:pt>
    <dgm:pt modelId="{78AF7051-62C0-4AB6-96DC-667E783DD0E1}" type="pres">
      <dgm:prSet presAssocID="{39249F26-0AEB-4485-BEFC-80F4D5F5D2BA}" presName="sibTrans" presStyleCnt="0"/>
      <dgm:spPr/>
    </dgm:pt>
    <dgm:pt modelId="{1E32204C-0953-4E23-A40A-7472BBCCB8E6}" type="pres">
      <dgm:prSet presAssocID="{F4A2C563-C018-4CCD-8DA9-155A5C6C5C7B}" presName="node" presStyleLbl="node1" presStyleIdx="2" presStyleCnt="4">
        <dgm:presLayoutVars>
          <dgm:bulletEnabled val="1"/>
        </dgm:presLayoutVars>
      </dgm:prSet>
      <dgm:spPr/>
    </dgm:pt>
    <dgm:pt modelId="{86219B0D-62BF-4AF7-94D0-F40F2D73959B}" type="pres">
      <dgm:prSet presAssocID="{60B833F9-2C1E-4607-876C-ED2F244092A7}" presName="sibTrans" presStyleCnt="0"/>
      <dgm:spPr/>
    </dgm:pt>
    <dgm:pt modelId="{4C433F7E-4BA8-461F-BC9E-C4A3B9B85667}" type="pres">
      <dgm:prSet presAssocID="{9EFD395C-15BB-4F32-9875-9B020ECA678E}" presName="node" presStyleLbl="node1" presStyleIdx="3" presStyleCnt="4">
        <dgm:presLayoutVars>
          <dgm:bulletEnabled val="1"/>
        </dgm:presLayoutVars>
      </dgm:prSet>
      <dgm:spPr/>
    </dgm:pt>
  </dgm:ptLst>
  <dgm:cxnLst>
    <dgm:cxn modelId="{4736970F-173F-494A-900F-7063B63EE9A6}" srcId="{84B3731A-99D1-4428-B636-63A722B6CB21}" destId="{9EFD395C-15BB-4F32-9875-9B020ECA678E}" srcOrd="3" destOrd="0" parTransId="{7A17D48D-9BA4-444C-87AF-82E8BDE27098}" sibTransId="{12BF6B7E-E67C-44F5-8FEE-724570071569}"/>
    <dgm:cxn modelId="{7D42D614-560F-4AC1-BA62-7230ACC238F8}" type="presOf" srcId="{8A321626-B9CF-4CBC-B78E-264B36620445}" destId="{E6C8FA3C-51C6-470C-AC28-173FE551E4C7}" srcOrd="0" destOrd="0" presId="urn:microsoft.com/office/officeart/2005/8/layout/default"/>
    <dgm:cxn modelId="{A685AF24-04DE-4369-8ED5-8DB3C261B679}" type="presOf" srcId="{F4A2C563-C018-4CCD-8DA9-155A5C6C5C7B}" destId="{1E32204C-0953-4E23-A40A-7472BBCCB8E6}" srcOrd="0" destOrd="0" presId="urn:microsoft.com/office/officeart/2005/8/layout/default"/>
    <dgm:cxn modelId="{87386C68-FD6D-4AB6-B4E2-9B6EE468398F}" srcId="{84B3731A-99D1-4428-B636-63A722B6CB21}" destId="{F4A2C563-C018-4CCD-8DA9-155A5C6C5C7B}" srcOrd="2" destOrd="0" parTransId="{4E620790-B0A5-4E6C-AA85-F81EE19A84DA}" sibTransId="{60B833F9-2C1E-4607-876C-ED2F244092A7}"/>
    <dgm:cxn modelId="{9D40F868-CC00-4A26-A0CE-2F54BDDF1746}" type="presOf" srcId="{7CB53E93-60CC-4121-869C-9789DA09B730}" destId="{AD276948-79DE-47F7-90DF-FF10E46B94C2}" srcOrd="0" destOrd="1" presId="urn:microsoft.com/office/officeart/2005/8/layout/default"/>
    <dgm:cxn modelId="{0BB5E96C-63B9-4367-8469-3575545B7C3E}" srcId="{F4A2C563-C018-4CCD-8DA9-155A5C6C5C7B}" destId="{BD731E29-7AA0-47E5-9360-9681D90CD9E2}" srcOrd="0" destOrd="0" parTransId="{8FFE77EC-22C4-4EE6-80EC-660F7F2A8944}" sibTransId="{E01C34E7-BAFD-4764-BD02-1A58914A756D}"/>
    <dgm:cxn modelId="{BD7A8274-FB3A-441F-8D38-5921E26D4FE7}" srcId="{9EFD395C-15BB-4F32-9875-9B020ECA678E}" destId="{4C3D11AA-7F1C-40A6-92D0-0930C7008FFC}" srcOrd="0" destOrd="0" parTransId="{F0D853FE-BC25-4527-A165-93D5AF761F80}" sibTransId="{B7F0E761-07A7-4135-B63F-A5CC285318E9}"/>
    <dgm:cxn modelId="{2858B755-ADE3-4A1C-BB8F-246C6A691437}" srcId="{84B3731A-99D1-4428-B636-63A722B6CB21}" destId="{8A321626-B9CF-4CBC-B78E-264B36620445}" srcOrd="1" destOrd="0" parTransId="{5567697A-1117-4010-907A-3652B0D041F3}" sibTransId="{39249F26-0AEB-4485-BEFC-80F4D5F5D2BA}"/>
    <dgm:cxn modelId="{0958E294-8139-4841-891E-C90CED717C66}" type="presOf" srcId="{4C3D11AA-7F1C-40A6-92D0-0930C7008FFC}" destId="{4C433F7E-4BA8-461F-BC9E-C4A3B9B85667}" srcOrd="0" destOrd="1" presId="urn:microsoft.com/office/officeart/2005/8/layout/default"/>
    <dgm:cxn modelId="{2D089AA1-0989-482D-8C2C-9F2ADA80F314}" srcId="{8A321626-B9CF-4CBC-B78E-264B36620445}" destId="{6985ED9B-62B1-441E-B201-8ADAD9EFD487}" srcOrd="0" destOrd="0" parTransId="{708B3F53-FDA1-4424-9618-5AC15BC00B97}" sibTransId="{D89FBB23-6AB1-46E1-99E4-F1B3A78285BB}"/>
    <dgm:cxn modelId="{8FD27AA6-A3B4-48C1-8BC6-E3B8CF4D6BBD}" type="presOf" srcId="{9EFD395C-15BB-4F32-9875-9B020ECA678E}" destId="{4C433F7E-4BA8-461F-BC9E-C4A3B9B85667}" srcOrd="0" destOrd="0" presId="urn:microsoft.com/office/officeart/2005/8/layout/default"/>
    <dgm:cxn modelId="{4C87B8A7-8532-49CA-8D7E-4A0234D934BA}" type="presOf" srcId="{84B3731A-99D1-4428-B636-63A722B6CB21}" destId="{CC41C368-F944-4AD9-97C8-B27DE9E49F5C}" srcOrd="0" destOrd="0" presId="urn:microsoft.com/office/officeart/2005/8/layout/default"/>
    <dgm:cxn modelId="{21CF15AA-384E-49A2-A403-0854ADFF7BE5}" srcId="{5154D778-48C4-4EBE-810C-20F511223388}" destId="{7CB53E93-60CC-4121-869C-9789DA09B730}" srcOrd="0" destOrd="0" parTransId="{45B03A30-8439-4DBC-B086-F063530B09EB}" sibTransId="{4191E4B1-08E2-4D8D-AD93-2B8E75785B6C}"/>
    <dgm:cxn modelId="{97BF69B8-F490-4715-B57B-F915981C9BD2}" type="presOf" srcId="{BD731E29-7AA0-47E5-9360-9681D90CD9E2}" destId="{1E32204C-0953-4E23-A40A-7472BBCCB8E6}" srcOrd="0" destOrd="1" presId="urn:microsoft.com/office/officeart/2005/8/layout/default"/>
    <dgm:cxn modelId="{5E5815C6-9C52-4021-8B0D-61ED5CE0A5A2}" type="presOf" srcId="{5154D778-48C4-4EBE-810C-20F511223388}" destId="{AD276948-79DE-47F7-90DF-FF10E46B94C2}" srcOrd="0" destOrd="0" presId="urn:microsoft.com/office/officeart/2005/8/layout/default"/>
    <dgm:cxn modelId="{7A17DACF-BE3A-458E-930A-5AC40B4A7D8F}" type="presOf" srcId="{6985ED9B-62B1-441E-B201-8ADAD9EFD487}" destId="{E6C8FA3C-51C6-470C-AC28-173FE551E4C7}" srcOrd="0" destOrd="1" presId="urn:microsoft.com/office/officeart/2005/8/layout/default"/>
    <dgm:cxn modelId="{7F401FFA-D188-45B2-BAD1-8AF36A3726D7}" srcId="{84B3731A-99D1-4428-B636-63A722B6CB21}" destId="{5154D778-48C4-4EBE-810C-20F511223388}" srcOrd="0" destOrd="0" parTransId="{B160B3E4-2759-44AD-A6B8-2D3963A2EB2B}" sibTransId="{ADEC3282-E9CA-43D3-A888-E9454BEE7342}"/>
    <dgm:cxn modelId="{6A51CFB3-87B8-4996-A545-FB8F5D9B8D58}" type="presParOf" srcId="{CC41C368-F944-4AD9-97C8-B27DE9E49F5C}" destId="{AD276948-79DE-47F7-90DF-FF10E46B94C2}" srcOrd="0" destOrd="0" presId="urn:microsoft.com/office/officeart/2005/8/layout/default"/>
    <dgm:cxn modelId="{2FC53CE1-FA8E-4234-9630-13D2A8E95910}" type="presParOf" srcId="{CC41C368-F944-4AD9-97C8-B27DE9E49F5C}" destId="{CAE5BA78-93DE-4421-A3A7-44B0E1CCCA58}" srcOrd="1" destOrd="0" presId="urn:microsoft.com/office/officeart/2005/8/layout/default"/>
    <dgm:cxn modelId="{83A7D96F-8256-46DE-8FEA-969B51FD4915}" type="presParOf" srcId="{CC41C368-F944-4AD9-97C8-B27DE9E49F5C}" destId="{E6C8FA3C-51C6-470C-AC28-173FE551E4C7}" srcOrd="2" destOrd="0" presId="urn:microsoft.com/office/officeart/2005/8/layout/default"/>
    <dgm:cxn modelId="{C5F640FA-DB46-400C-98EA-9E78333EC6D0}" type="presParOf" srcId="{CC41C368-F944-4AD9-97C8-B27DE9E49F5C}" destId="{78AF7051-62C0-4AB6-96DC-667E783DD0E1}" srcOrd="3" destOrd="0" presId="urn:microsoft.com/office/officeart/2005/8/layout/default"/>
    <dgm:cxn modelId="{EE795B81-30BB-4D7A-A283-E98831188B88}" type="presParOf" srcId="{CC41C368-F944-4AD9-97C8-B27DE9E49F5C}" destId="{1E32204C-0953-4E23-A40A-7472BBCCB8E6}" srcOrd="4" destOrd="0" presId="urn:microsoft.com/office/officeart/2005/8/layout/default"/>
    <dgm:cxn modelId="{F03C3907-914C-4459-B10D-FCDFA9B94192}" type="presParOf" srcId="{CC41C368-F944-4AD9-97C8-B27DE9E49F5C}" destId="{86219B0D-62BF-4AF7-94D0-F40F2D73959B}" srcOrd="5" destOrd="0" presId="urn:microsoft.com/office/officeart/2005/8/layout/default"/>
    <dgm:cxn modelId="{2C15A844-7488-4D19-A781-ACF345DAC4F4}" type="presParOf" srcId="{CC41C368-F944-4AD9-97C8-B27DE9E49F5C}" destId="{4C433F7E-4BA8-461F-BC9E-C4A3B9B8566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B11AB4-A221-40E3-9871-62D1517D2E45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BEB50A-C816-47D2-B8DB-7A74482DDBD1}">
      <dgm:prSet/>
      <dgm:spPr/>
      <dgm:t>
        <a:bodyPr/>
        <a:lstStyle/>
        <a:p>
          <a:pPr>
            <a:defRPr b="1"/>
          </a:pPr>
          <a:r>
            <a:rPr lang="en-US" dirty="0"/>
            <a:t>Not all changes have the same impact but there are base types that can help classify the risk involved with a change</a:t>
          </a:r>
        </a:p>
      </dgm:t>
    </dgm:pt>
    <dgm:pt modelId="{CDBB6268-001A-43AF-AAFE-101D9A53B855}" type="parTrans" cxnId="{25BBF254-7EE9-4C82-B2BE-A6F8A460E5FD}">
      <dgm:prSet/>
      <dgm:spPr/>
      <dgm:t>
        <a:bodyPr/>
        <a:lstStyle/>
        <a:p>
          <a:endParaRPr lang="en-US"/>
        </a:p>
      </dgm:t>
    </dgm:pt>
    <dgm:pt modelId="{2C8D9A14-C45E-48C6-A307-BF70F986EC67}" type="sibTrans" cxnId="{25BBF254-7EE9-4C82-B2BE-A6F8A460E5FD}">
      <dgm:prSet/>
      <dgm:spPr/>
      <dgm:t>
        <a:bodyPr/>
        <a:lstStyle/>
        <a:p>
          <a:endParaRPr lang="en-US"/>
        </a:p>
      </dgm:t>
    </dgm:pt>
    <dgm:pt modelId="{FA4FCE0C-B11C-4117-9459-1386BA022AC9}">
      <dgm:prSet/>
      <dgm:spPr/>
      <dgm:t>
        <a:bodyPr/>
        <a:lstStyle/>
        <a:p>
          <a:pPr>
            <a:defRPr b="1"/>
          </a:pPr>
          <a:r>
            <a:rPr lang="en-US" dirty="0"/>
            <a:t>Standard change</a:t>
          </a:r>
        </a:p>
      </dgm:t>
    </dgm:pt>
    <dgm:pt modelId="{5DAF376C-CCC9-466D-AE17-DBA53C03D7DE}" type="parTrans" cxnId="{CF077C71-7540-4EE5-9A29-B8EA7F325502}">
      <dgm:prSet/>
      <dgm:spPr/>
      <dgm:t>
        <a:bodyPr/>
        <a:lstStyle/>
        <a:p>
          <a:endParaRPr lang="en-US"/>
        </a:p>
      </dgm:t>
    </dgm:pt>
    <dgm:pt modelId="{06F692E9-438A-43BF-B59B-1D8E8ED7AA1D}" type="sibTrans" cxnId="{CF077C71-7540-4EE5-9A29-B8EA7F325502}">
      <dgm:prSet/>
      <dgm:spPr/>
      <dgm:t>
        <a:bodyPr/>
        <a:lstStyle/>
        <a:p>
          <a:endParaRPr lang="en-US"/>
        </a:p>
      </dgm:t>
    </dgm:pt>
    <dgm:pt modelId="{91FF41B0-93A3-4201-B5CA-3600876A5D64}">
      <dgm:prSet/>
      <dgm:spPr/>
      <dgm:t>
        <a:bodyPr/>
        <a:lstStyle/>
        <a:p>
          <a:r>
            <a:rPr lang="en-US" dirty="0"/>
            <a:t>Low-risk, well known and follows a strict procedure </a:t>
          </a:r>
        </a:p>
      </dgm:t>
    </dgm:pt>
    <dgm:pt modelId="{30D1B1C1-B418-41B4-BD1E-6FA54B1C3ED9}" type="parTrans" cxnId="{DC3D8212-C8A8-4EAB-8E5B-858176C0029E}">
      <dgm:prSet/>
      <dgm:spPr/>
      <dgm:t>
        <a:bodyPr/>
        <a:lstStyle/>
        <a:p>
          <a:endParaRPr lang="en-US"/>
        </a:p>
      </dgm:t>
    </dgm:pt>
    <dgm:pt modelId="{358BECAC-E230-46B5-96D2-B5AEB96D1AC1}" type="sibTrans" cxnId="{DC3D8212-C8A8-4EAB-8E5B-858176C0029E}">
      <dgm:prSet/>
      <dgm:spPr/>
      <dgm:t>
        <a:bodyPr/>
        <a:lstStyle/>
        <a:p>
          <a:endParaRPr lang="en-US"/>
        </a:p>
      </dgm:t>
    </dgm:pt>
    <dgm:pt modelId="{561AFD75-3078-44E0-9D2A-E6BA035EEB91}">
      <dgm:prSet/>
      <dgm:spPr/>
      <dgm:t>
        <a:bodyPr/>
        <a:lstStyle/>
        <a:p>
          <a:pPr>
            <a:defRPr b="1"/>
          </a:pPr>
          <a:r>
            <a:rPr lang="en-US" dirty="0"/>
            <a:t>Normal change</a:t>
          </a:r>
        </a:p>
      </dgm:t>
    </dgm:pt>
    <dgm:pt modelId="{3548A495-0110-4FA1-8364-3BF26B10C093}" type="parTrans" cxnId="{5071D593-2F57-40F7-8B71-C1968DA1A722}">
      <dgm:prSet/>
      <dgm:spPr/>
      <dgm:t>
        <a:bodyPr/>
        <a:lstStyle/>
        <a:p>
          <a:endParaRPr lang="en-US"/>
        </a:p>
      </dgm:t>
    </dgm:pt>
    <dgm:pt modelId="{AFFAB6ED-22F8-456A-ACED-B9D62D028CEA}" type="sibTrans" cxnId="{5071D593-2F57-40F7-8B71-C1968DA1A722}">
      <dgm:prSet/>
      <dgm:spPr/>
      <dgm:t>
        <a:bodyPr/>
        <a:lstStyle/>
        <a:p>
          <a:endParaRPr lang="en-US"/>
        </a:p>
      </dgm:t>
    </dgm:pt>
    <dgm:pt modelId="{B15156D7-4FCC-43C2-9D2E-5945AF21D403}">
      <dgm:prSet/>
      <dgm:spPr/>
      <dgm:t>
        <a:bodyPr/>
        <a:lstStyle/>
        <a:p>
          <a:r>
            <a:rPr lang="en-US" dirty="0"/>
            <a:t>Either a new or infrequent change, that is neither standard nor emergency</a:t>
          </a:r>
        </a:p>
      </dgm:t>
    </dgm:pt>
    <dgm:pt modelId="{36282895-FBCB-4D1F-A5D3-D904F6F5F00D}" type="parTrans" cxnId="{C1CB7089-D013-4B35-836B-CE9A68527C4A}">
      <dgm:prSet/>
      <dgm:spPr/>
      <dgm:t>
        <a:bodyPr/>
        <a:lstStyle/>
        <a:p>
          <a:endParaRPr lang="en-US"/>
        </a:p>
      </dgm:t>
    </dgm:pt>
    <dgm:pt modelId="{29070003-0963-4B7C-9CE4-FF3C2F1F9302}" type="sibTrans" cxnId="{C1CB7089-D013-4B35-836B-CE9A68527C4A}">
      <dgm:prSet/>
      <dgm:spPr/>
      <dgm:t>
        <a:bodyPr/>
        <a:lstStyle/>
        <a:p>
          <a:endParaRPr lang="en-US"/>
        </a:p>
      </dgm:t>
    </dgm:pt>
    <dgm:pt modelId="{2DF003D5-95EC-488A-AA98-3692E22FD669}">
      <dgm:prSet/>
      <dgm:spPr/>
      <dgm:t>
        <a:bodyPr/>
        <a:lstStyle/>
        <a:p>
          <a:r>
            <a:rPr lang="en-US" dirty="0"/>
            <a:t>Usually requires approval from a change advisory board (CAB)</a:t>
          </a:r>
        </a:p>
      </dgm:t>
    </dgm:pt>
    <dgm:pt modelId="{896CD52A-89DA-45AD-8264-82590EA5ABDA}" type="parTrans" cxnId="{D16EDC20-306F-4E83-B164-DF81FA434A2D}">
      <dgm:prSet/>
      <dgm:spPr/>
      <dgm:t>
        <a:bodyPr/>
        <a:lstStyle/>
        <a:p>
          <a:endParaRPr lang="en-US"/>
        </a:p>
      </dgm:t>
    </dgm:pt>
    <dgm:pt modelId="{6A437E93-B6F2-442C-B259-1195CA9DA2A4}" type="sibTrans" cxnId="{D16EDC20-306F-4E83-B164-DF81FA434A2D}">
      <dgm:prSet/>
      <dgm:spPr/>
      <dgm:t>
        <a:bodyPr/>
        <a:lstStyle/>
        <a:p>
          <a:endParaRPr lang="en-US"/>
        </a:p>
      </dgm:t>
    </dgm:pt>
    <dgm:pt modelId="{4C8B3233-BD9C-4772-98D2-EAAE1035F8F9}">
      <dgm:prSet/>
      <dgm:spPr/>
      <dgm:t>
        <a:bodyPr/>
        <a:lstStyle/>
        <a:p>
          <a:pPr>
            <a:defRPr b="1"/>
          </a:pPr>
          <a:r>
            <a:rPr lang="en-US"/>
            <a:t>Emergency change</a:t>
          </a:r>
        </a:p>
      </dgm:t>
    </dgm:pt>
    <dgm:pt modelId="{444C3306-6864-4C8B-BCCB-BED1321141AA}" type="parTrans" cxnId="{2520C10F-2591-45D2-B950-7ECFF8F937F5}">
      <dgm:prSet/>
      <dgm:spPr/>
      <dgm:t>
        <a:bodyPr/>
        <a:lstStyle/>
        <a:p>
          <a:endParaRPr lang="en-US"/>
        </a:p>
      </dgm:t>
    </dgm:pt>
    <dgm:pt modelId="{24BB7B79-3819-4834-A47D-5C3990B56745}" type="sibTrans" cxnId="{2520C10F-2591-45D2-B950-7ECFF8F937F5}">
      <dgm:prSet/>
      <dgm:spPr/>
      <dgm:t>
        <a:bodyPr/>
        <a:lstStyle/>
        <a:p>
          <a:endParaRPr lang="en-US"/>
        </a:p>
      </dgm:t>
    </dgm:pt>
    <dgm:pt modelId="{14CD5357-EC5F-4304-94BA-DC3B1DCCD580}">
      <dgm:prSet/>
      <dgm:spPr/>
      <dgm:t>
        <a:bodyPr/>
        <a:lstStyle/>
        <a:p>
          <a:r>
            <a:rPr lang="en-US"/>
            <a:t>Changes that need immediate action and can’t wait to go through the formal approval process</a:t>
          </a:r>
        </a:p>
      </dgm:t>
    </dgm:pt>
    <dgm:pt modelId="{B6FC2C93-E8DA-483A-85E0-854A87FC3557}" type="parTrans" cxnId="{4C1C2471-ADB1-4F5A-BC79-0CBB44307384}">
      <dgm:prSet/>
      <dgm:spPr/>
      <dgm:t>
        <a:bodyPr/>
        <a:lstStyle/>
        <a:p>
          <a:endParaRPr lang="en-US"/>
        </a:p>
      </dgm:t>
    </dgm:pt>
    <dgm:pt modelId="{AA44CFA6-EFAD-4FD7-8EFC-399FCA5F7CC4}" type="sibTrans" cxnId="{4C1C2471-ADB1-4F5A-BC79-0CBB44307384}">
      <dgm:prSet/>
      <dgm:spPr/>
      <dgm:t>
        <a:bodyPr/>
        <a:lstStyle/>
        <a:p>
          <a:endParaRPr lang="en-US"/>
        </a:p>
      </dgm:t>
    </dgm:pt>
    <dgm:pt modelId="{467A0254-CB17-4CF0-9838-B70B4767C5B2}" type="pres">
      <dgm:prSet presAssocID="{41B11AB4-A221-40E3-9871-62D1517D2E45}" presName="Name0" presStyleCnt="0">
        <dgm:presLayoutVars>
          <dgm:dir/>
          <dgm:animLvl val="lvl"/>
          <dgm:resizeHandles val="exact"/>
        </dgm:presLayoutVars>
      </dgm:prSet>
      <dgm:spPr/>
    </dgm:pt>
    <dgm:pt modelId="{09678B31-1EC4-4671-87E3-E598DEDAD90F}" type="pres">
      <dgm:prSet presAssocID="{EABEB50A-C816-47D2-B8DB-7A74482DDBD1}" presName="composite" presStyleCnt="0"/>
      <dgm:spPr/>
    </dgm:pt>
    <dgm:pt modelId="{2A9B48A8-1C84-4200-922D-C278416E9AC3}" type="pres">
      <dgm:prSet presAssocID="{EABEB50A-C816-47D2-B8DB-7A74482DDBD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51B5778-D438-4935-9737-6B37674F030A}" type="pres">
      <dgm:prSet presAssocID="{EABEB50A-C816-47D2-B8DB-7A74482DDBD1}" presName="desTx" presStyleLbl="alignAccFollowNode1" presStyleIdx="0" presStyleCnt="4">
        <dgm:presLayoutVars>
          <dgm:bulletEnabled val="1"/>
        </dgm:presLayoutVars>
      </dgm:prSet>
      <dgm:spPr/>
    </dgm:pt>
    <dgm:pt modelId="{991945BB-4F22-47CD-A508-8E44948C6B5E}" type="pres">
      <dgm:prSet presAssocID="{2C8D9A14-C45E-48C6-A307-BF70F986EC67}" presName="space" presStyleCnt="0"/>
      <dgm:spPr/>
    </dgm:pt>
    <dgm:pt modelId="{7E2E0FEB-6BC0-49AA-AEEF-1F1BAD10AD53}" type="pres">
      <dgm:prSet presAssocID="{FA4FCE0C-B11C-4117-9459-1386BA022AC9}" presName="composite" presStyleCnt="0"/>
      <dgm:spPr/>
    </dgm:pt>
    <dgm:pt modelId="{31CB7699-0AF3-4E74-99B4-816AC1901711}" type="pres">
      <dgm:prSet presAssocID="{FA4FCE0C-B11C-4117-9459-1386BA022AC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D375661-1469-48B4-BF7B-DA282970269B}" type="pres">
      <dgm:prSet presAssocID="{FA4FCE0C-B11C-4117-9459-1386BA022AC9}" presName="desTx" presStyleLbl="alignAccFollowNode1" presStyleIdx="1" presStyleCnt="4">
        <dgm:presLayoutVars>
          <dgm:bulletEnabled val="1"/>
        </dgm:presLayoutVars>
      </dgm:prSet>
      <dgm:spPr/>
    </dgm:pt>
    <dgm:pt modelId="{03656ACD-6985-4D33-8B5D-B66534E3F67C}" type="pres">
      <dgm:prSet presAssocID="{06F692E9-438A-43BF-B59B-1D8E8ED7AA1D}" presName="space" presStyleCnt="0"/>
      <dgm:spPr/>
    </dgm:pt>
    <dgm:pt modelId="{B222A9D5-BB43-45B2-9EC5-B777B7426E78}" type="pres">
      <dgm:prSet presAssocID="{561AFD75-3078-44E0-9D2A-E6BA035EEB91}" presName="composite" presStyleCnt="0"/>
      <dgm:spPr/>
    </dgm:pt>
    <dgm:pt modelId="{3A35B70A-6071-467A-8668-94D2C3123A8F}" type="pres">
      <dgm:prSet presAssocID="{561AFD75-3078-44E0-9D2A-E6BA035EEB9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B0CEE05-8848-4F98-8487-ED64D28EC20A}" type="pres">
      <dgm:prSet presAssocID="{561AFD75-3078-44E0-9D2A-E6BA035EEB91}" presName="desTx" presStyleLbl="alignAccFollowNode1" presStyleIdx="2" presStyleCnt="4">
        <dgm:presLayoutVars>
          <dgm:bulletEnabled val="1"/>
        </dgm:presLayoutVars>
      </dgm:prSet>
      <dgm:spPr/>
    </dgm:pt>
    <dgm:pt modelId="{0C5C1E3D-AF02-4AF3-B629-B5F134A93CBE}" type="pres">
      <dgm:prSet presAssocID="{AFFAB6ED-22F8-456A-ACED-B9D62D028CEA}" presName="space" presStyleCnt="0"/>
      <dgm:spPr/>
    </dgm:pt>
    <dgm:pt modelId="{00CCEE2D-F961-4080-8404-46AD61BF4F92}" type="pres">
      <dgm:prSet presAssocID="{4C8B3233-BD9C-4772-98D2-EAAE1035F8F9}" presName="composite" presStyleCnt="0"/>
      <dgm:spPr/>
    </dgm:pt>
    <dgm:pt modelId="{845E0833-D419-40EC-8D82-BD4CB25794EC}" type="pres">
      <dgm:prSet presAssocID="{4C8B3233-BD9C-4772-98D2-EAAE1035F8F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3265826-F98E-414B-B3BE-CE3A03816F2B}" type="pres">
      <dgm:prSet presAssocID="{4C8B3233-BD9C-4772-98D2-EAAE1035F8F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09EF408-46FF-4D4E-8DE5-3F0B33DC6D94}" type="presOf" srcId="{41B11AB4-A221-40E3-9871-62D1517D2E45}" destId="{467A0254-CB17-4CF0-9838-B70B4767C5B2}" srcOrd="0" destOrd="0" presId="urn:microsoft.com/office/officeart/2005/8/layout/hList1"/>
    <dgm:cxn modelId="{0095AE0A-3605-4BE6-807F-3AFEB5EA208A}" type="presOf" srcId="{EABEB50A-C816-47D2-B8DB-7A74482DDBD1}" destId="{2A9B48A8-1C84-4200-922D-C278416E9AC3}" srcOrd="0" destOrd="0" presId="urn:microsoft.com/office/officeart/2005/8/layout/hList1"/>
    <dgm:cxn modelId="{2520C10F-2591-45D2-B950-7ECFF8F937F5}" srcId="{41B11AB4-A221-40E3-9871-62D1517D2E45}" destId="{4C8B3233-BD9C-4772-98D2-EAAE1035F8F9}" srcOrd="3" destOrd="0" parTransId="{444C3306-6864-4C8B-BCCB-BED1321141AA}" sibTransId="{24BB7B79-3819-4834-A47D-5C3990B56745}"/>
    <dgm:cxn modelId="{DC3D8212-C8A8-4EAB-8E5B-858176C0029E}" srcId="{FA4FCE0C-B11C-4117-9459-1386BA022AC9}" destId="{91FF41B0-93A3-4201-B5CA-3600876A5D64}" srcOrd="0" destOrd="0" parTransId="{30D1B1C1-B418-41B4-BD1E-6FA54B1C3ED9}" sibTransId="{358BECAC-E230-46B5-96D2-B5AEB96D1AC1}"/>
    <dgm:cxn modelId="{D16EDC20-306F-4E83-B164-DF81FA434A2D}" srcId="{561AFD75-3078-44E0-9D2A-E6BA035EEB91}" destId="{2DF003D5-95EC-488A-AA98-3692E22FD669}" srcOrd="1" destOrd="0" parTransId="{896CD52A-89DA-45AD-8264-82590EA5ABDA}" sibTransId="{6A437E93-B6F2-442C-B259-1195CA9DA2A4}"/>
    <dgm:cxn modelId="{4C1C2471-ADB1-4F5A-BC79-0CBB44307384}" srcId="{4C8B3233-BD9C-4772-98D2-EAAE1035F8F9}" destId="{14CD5357-EC5F-4304-94BA-DC3B1DCCD580}" srcOrd="0" destOrd="0" parTransId="{B6FC2C93-E8DA-483A-85E0-854A87FC3557}" sibTransId="{AA44CFA6-EFAD-4FD7-8EFC-399FCA5F7CC4}"/>
    <dgm:cxn modelId="{CF077C71-7540-4EE5-9A29-B8EA7F325502}" srcId="{41B11AB4-A221-40E3-9871-62D1517D2E45}" destId="{FA4FCE0C-B11C-4117-9459-1386BA022AC9}" srcOrd="1" destOrd="0" parTransId="{5DAF376C-CCC9-466D-AE17-DBA53C03D7DE}" sibTransId="{06F692E9-438A-43BF-B59B-1D8E8ED7AA1D}"/>
    <dgm:cxn modelId="{25BBF254-7EE9-4C82-B2BE-A6F8A460E5FD}" srcId="{41B11AB4-A221-40E3-9871-62D1517D2E45}" destId="{EABEB50A-C816-47D2-B8DB-7A74482DDBD1}" srcOrd="0" destOrd="0" parTransId="{CDBB6268-001A-43AF-AAFE-101D9A53B855}" sibTransId="{2C8D9A14-C45E-48C6-A307-BF70F986EC67}"/>
    <dgm:cxn modelId="{C1CB7089-D013-4B35-836B-CE9A68527C4A}" srcId="{561AFD75-3078-44E0-9D2A-E6BA035EEB91}" destId="{B15156D7-4FCC-43C2-9D2E-5945AF21D403}" srcOrd="0" destOrd="0" parTransId="{36282895-FBCB-4D1F-A5D3-D904F6F5F00D}" sibTransId="{29070003-0963-4B7C-9CE4-FF3C2F1F9302}"/>
    <dgm:cxn modelId="{5071D593-2F57-40F7-8B71-C1968DA1A722}" srcId="{41B11AB4-A221-40E3-9871-62D1517D2E45}" destId="{561AFD75-3078-44E0-9D2A-E6BA035EEB91}" srcOrd="2" destOrd="0" parTransId="{3548A495-0110-4FA1-8364-3BF26B10C093}" sibTransId="{AFFAB6ED-22F8-456A-ACED-B9D62D028CEA}"/>
    <dgm:cxn modelId="{B1FB60A8-29A0-44C0-93E9-E913D32331A5}" type="presOf" srcId="{91FF41B0-93A3-4201-B5CA-3600876A5D64}" destId="{3D375661-1469-48B4-BF7B-DA282970269B}" srcOrd="0" destOrd="0" presId="urn:microsoft.com/office/officeart/2005/8/layout/hList1"/>
    <dgm:cxn modelId="{6B749EBC-5B23-47D8-8AAC-B794E4FF11D5}" type="presOf" srcId="{B15156D7-4FCC-43C2-9D2E-5945AF21D403}" destId="{9B0CEE05-8848-4F98-8487-ED64D28EC20A}" srcOrd="0" destOrd="0" presId="urn:microsoft.com/office/officeart/2005/8/layout/hList1"/>
    <dgm:cxn modelId="{2900B0BF-4057-424B-89A5-AEF08ECCE06F}" type="presOf" srcId="{561AFD75-3078-44E0-9D2A-E6BA035EEB91}" destId="{3A35B70A-6071-467A-8668-94D2C3123A8F}" srcOrd="0" destOrd="0" presId="urn:microsoft.com/office/officeart/2005/8/layout/hList1"/>
    <dgm:cxn modelId="{BFFFDDCD-388B-49F4-98CB-C5CAA76B1FF0}" type="presOf" srcId="{FA4FCE0C-B11C-4117-9459-1386BA022AC9}" destId="{31CB7699-0AF3-4E74-99B4-816AC1901711}" srcOrd="0" destOrd="0" presId="urn:microsoft.com/office/officeart/2005/8/layout/hList1"/>
    <dgm:cxn modelId="{9B969FCE-1BDA-4C07-86F5-8A54CF9B3045}" type="presOf" srcId="{14CD5357-EC5F-4304-94BA-DC3B1DCCD580}" destId="{D3265826-F98E-414B-B3BE-CE3A03816F2B}" srcOrd="0" destOrd="0" presId="urn:microsoft.com/office/officeart/2005/8/layout/hList1"/>
    <dgm:cxn modelId="{85FE10E6-121B-4690-9FCB-B8759ACFE4FE}" type="presOf" srcId="{4C8B3233-BD9C-4772-98D2-EAAE1035F8F9}" destId="{845E0833-D419-40EC-8D82-BD4CB25794EC}" srcOrd="0" destOrd="0" presId="urn:microsoft.com/office/officeart/2005/8/layout/hList1"/>
    <dgm:cxn modelId="{981568F5-8B94-456B-B93F-5B18ACB6865A}" type="presOf" srcId="{2DF003D5-95EC-488A-AA98-3692E22FD669}" destId="{9B0CEE05-8848-4F98-8487-ED64D28EC20A}" srcOrd="0" destOrd="1" presId="urn:microsoft.com/office/officeart/2005/8/layout/hList1"/>
    <dgm:cxn modelId="{5E656D28-2679-41D9-B790-0A8AA4AD608C}" type="presParOf" srcId="{467A0254-CB17-4CF0-9838-B70B4767C5B2}" destId="{09678B31-1EC4-4671-87E3-E598DEDAD90F}" srcOrd="0" destOrd="0" presId="urn:microsoft.com/office/officeart/2005/8/layout/hList1"/>
    <dgm:cxn modelId="{1DB0BA57-058D-4F36-82D3-FA2C625C7380}" type="presParOf" srcId="{09678B31-1EC4-4671-87E3-E598DEDAD90F}" destId="{2A9B48A8-1C84-4200-922D-C278416E9AC3}" srcOrd="0" destOrd="0" presId="urn:microsoft.com/office/officeart/2005/8/layout/hList1"/>
    <dgm:cxn modelId="{072421F2-0CED-4C39-8C0F-BBCE93D0829A}" type="presParOf" srcId="{09678B31-1EC4-4671-87E3-E598DEDAD90F}" destId="{A51B5778-D438-4935-9737-6B37674F030A}" srcOrd="1" destOrd="0" presId="urn:microsoft.com/office/officeart/2005/8/layout/hList1"/>
    <dgm:cxn modelId="{ED4911D9-3171-4360-9125-B74E64E76EF0}" type="presParOf" srcId="{467A0254-CB17-4CF0-9838-B70B4767C5B2}" destId="{991945BB-4F22-47CD-A508-8E44948C6B5E}" srcOrd="1" destOrd="0" presId="urn:microsoft.com/office/officeart/2005/8/layout/hList1"/>
    <dgm:cxn modelId="{7DE614DC-1B43-4B5B-BDD3-8B34ABC6017E}" type="presParOf" srcId="{467A0254-CB17-4CF0-9838-B70B4767C5B2}" destId="{7E2E0FEB-6BC0-49AA-AEEF-1F1BAD10AD53}" srcOrd="2" destOrd="0" presId="urn:microsoft.com/office/officeart/2005/8/layout/hList1"/>
    <dgm:cxn modelId="{5BD76463-334B-4F1D-BA5B-79FFCC2A49C7}" type="presParOf" srcId="{7E2E0FEB-6BC0-49AA-AEEF-1F1BAD10AD53}" destId="{31CB7699-0AF3-4E74-99B4-816AC1901711}" srcOrd="0" destOrd="0" presId="urn:microsoft.com/office/officeart/2005/8/layout/hList1"/>
    <dgm:cxn modelId="{5861F16F-CA85-4C4E-9071-E973EE7974E0}" type="presParOf" srcId="{7E2E0FEB-6BC0-49AA-AEEF-1F1BAD10AD53}" destId="{3D375661-1469-48B4-BF7B-DA282970269B}" srcOrd="1" destOrd="0" presId="urn:microsoft.com/office/officeart/2005/8/layout/hList1"/>
    <dgm:cxn modelId="{BF08F84F-A2FB-4A1F-9453-A29DFC3A12DD}" type="presParOf" srcId="{467A0254-CB17-4CF0-9838-B70B4767C5B2}" destId="{03656ACD-6985-4D33-8B5D-B66534E3F67C}" srcOrd="3" destOrd="0" presId="urn:microsoft.com/office/officeart/2005/8/layout/hList1"/>
    <dgm:cxn modelId="{0460C13D-F228-4175-B272-DE73238B423C}" type="presParOf" srcId="{467A0254-CB17-4CF0-9838-B70B4767C5B2}" destId="{B222A9D5-BB43-45B2-9EC5-B777B7426E78}" srcOrd="4" destOrd="0" presId="urn:microsoft.com/office/officeart/2005/8/layout/hList1"/>
    <dgm:cxn modelId="{2DD9B17C-F6CE-4663-95AA-98F21D0D9BB2}" type="presParOf" srcId="{B222A9D5-BB43-45B2-9EC5-B777B7426E78}" destId="{3A35B70A-6071-467A-8668-94D2C3123A8F}" srcOrd="0" destOrd="0" presId="urn:microsoft.com/office/officeart/2005/8/layout/hList1"/>
    <dgm:cxn modelId="{076AC056-E7DF-4F45-AD2E-0123E8449395}" type="presParOf" srcId="{B222A9D5-BB43-45B2-9EC5-B777B7426E78}" destId="{9B0CEE05-8848-4F98-8487-ED64D28EC20A}" srcOrd="1" destOrd="0" presId="urn:microsoft.com/office/officeart/2005/8/layout/hList1"/>
    <dgm:cxn modelId="{D468A193-C411-4303-9FD4-BE1A31CE5F92}" type="presParOf" srcId="{467A0254-CB17-4CF0-9838-B70B4767C5B2}" destId="{0C5C1E3D-AF02-4AF3-B629-B5F134A93CBE}" srcOrd="5" destOrd="0" presId="urn:microsoft.com/office/officeart/2005/8/layout/hList1"/>
    <dgm:cxn modelId="{1D7195F9-17DC-4A92-A904-0B79589868DB}" type="presParOf" srcId="{467A0254-CB17-4CF0-9838-B70B4767C5B2}" destId="{00CCEE2D-F961-4080-8404-46AD61BF4F92}" srcOrd="6" destOrd="0" presId="urn:microsoft.com/office/officeart/2005/8/layout/hList1"/>
    <dgm:cxn modelId="{950F8088-3C65-4B48-9F41-C43081D2A49D}" type="presParOf" srcId="{00CCEE2D-F961-4080-8404-46AD61BF4F92}" destId="{845E0833-D419-40EC-8D82-BD4CB25794EC}" srcOrd="0" destOrd="0" presId="urn:microsoft.com/office/officeart/2005/8/layout/hList1"/>
    <dgm:cxn modelId="{7C340814-113C-435C-BDDE-837284BFECF3}" type="presParOf" srcId="{00CCEE2D-F961-4080-8404-46AD61BF4F92}" destId="{D3265826-F98E-414B-B3BE-CE3A03816F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597F98-BCE6-4CE2-8248-A4C23CC783E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3C17A7-31ED-4A34-9A96-699B28C812F8}">
      <dgm:prSet/>
      <dgm:spPr/>
      <dgm:t>
        <a:bodyPr/>
        <a:lstStyle/>
        <a:p>
          <a:r>
            <a:rPr lang="en-US" dirty="0"/>
            <a:t>Too much reliance on CABs to catch and approve changes</a:t>
          </a:r>
        </a:p>
      </dgm:t>
    </dgm:pt>
    <dgm:pt modelId="{6ACA4FD9-C340-499C-8443-C52D15D3F9EA}" type="parTrans" cxnId="{D726ED74-E9E1-4981-9090-C860B0873C4C}">
      <dgm:prSet/>
      <dgm:spPr/>
      <dgm:t>
        <a:bodyPr/>
        <a:lstStyle/>
        <a:p>
          <a:endParaRPr lang="en-US"/>
        </a:p>
      </dgm:t>
    </dgm:pt>
    <dgm:pt modelId="{1EA73DD6-70D4-4D77-99AE-C080E2CBF32E}" type="sibTrans" cxnId="{D726ED74-E9E1-4981-9090-C860B0873C4C}">
      <dgm:prSet/>
      <dgm:spPr/>
      <dgm:t>
        <a:bodyPr/>
        <a:lstStyle/>
        <a:p>
          <a:endParaRPr lang="en-US"/>
        </a:p>
      </dgm:t>
    </dgm:pt>
    <dgm:pt modelId="{0177A20F-FC2A-474D-93A7-89D9ED9753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those not close to the change being involved in approval can cause delays and errors</a:t>
          </a:r>
        </a:p>
      </dgm:t>
    </dgm:pt>
    <dgm:pt modelId="{AB571DA0-17C0-4306-B270-F6AA68B2EF71}" type="parTrans" cxnId="{DB76464B-B18F-4F2A-87C6-ED37DBB654AB}">
      <dgm:prSet/>
      <dgm:spPr/>
      <dgm:t>
        <a:bodyPr/>
        <a:lstStyle/>
        <a:p>
          <a:endParaRPr lang="en-US"/>
        </a:p>
      </dgm:t>
    </dgm:pt>
    <dgm:pt modelId="{47392DBF-4F87-41D7-A757-458B372BA410}" type="sibTrans" cxnId="{DB76464B-B18F-4F2A-87C6-ED37DBB654AB}">
      <dgm:prSet/>
      <dgm:spPr/>
      <dgm:t>
        <a:bodyPr/>
        <a:lstStyle/>
        <a:p>
          <a:endParaRPr lang="en-US"/>
        </a:p>
      </dgm:t>
    </dgm:pt>
    <dgm:pt modelId="{F9218AD6-CCE3-4538-BEFF-9C8D7C5E0545}">
      <dgm:prSet/>
      <dgm:spPr/>
      <dgm:t>
        <a:bodyPr/>
        <a:lstStyle/>
        <a:p>
          <a:pPr rtl="0"/>
          <a:r>
            <a:rPr lang="en-US" dirty="0"/>
            <a:t>Subjecting all changes to </a:t>
          </a:r>
          <a:r>
            <a:rPr lang="en-US" dirty="0">
              <a:latin typeface="Gill Sans MT" panose="02020404030301010803"/>
            </a:rPr>
            <a:t>the same</a:t>
          </a:r>
          <a:r>
            <a:rPr lang="en-US" dirty="0"/>
            <a:t> approval process</a:t>
          </a:r>
        </a:p>
      </dgm:t>
    </dgm:pt>
    <dgm:pt modelId="{06331338-2903-4A85-9FCB-1F747C91C3B6}" type="parTrans" cxnId="{FE2104A2-A84E-4447-90F7-11BCC021E10E}">
      <dgm:prSet/>
      <dgm:spPr/>
      <dgm:t>
        <a:bodyPr/>
        <a:lstStyle/>
        <a:p>
          <a:endParaRPr lang="en-US"/>
        </a:p>
      </dgm:t>
    </dgm:pt>
    <dgm:pt modelId="{C7D1F605-31E6-45C7-AA7B-366BCEF55CBC}" type="sibTrans" cxnId="{FE2104A2-A84E-4447-90F7-11BCC021E10E}">
      <dgm:prSet/>
      <dgm:spPr/>
      <dgm:t>
        <a:bodyPr/>
        <a:lstStyle/>
        <a:p>
          <a:endParaRPr lang="en-US"/>
        </a:p>
      </dgm:t>
    </dgm:pt>
    <dgm:pt modelId="{2959B9FF-0D32-4403-A03C-658165055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Treating all changes the same means people are unable to devote the necessary time to changes that require more attention</a:t>
          </a:r>
        </a:p>
      </dgm:t>
    </dgm:pt>
    <dgm:pt modelId="{D9C2AEF5-1408-465E-9876-AF5EB4A5D666}" type="parTrans" cxnId="{6A21421E-8F90-44F2-BC53-E695FE0F55EF}">
      <dgm:prSet/>
      <dgm:spPr/>
      <dgm:t>
        <a:bodyPr/>
        <a:lstStyle/>
        <a:p>
          <a:endParaRPr lang="en-US"/>
        </a:p>
      </dgm:t>
    </dgm:pt>
    <dgm:pt modelId="{56697170-2AE2-4185-87D6-1E5986BBE9D4}" type="sibTrans" cxnId="{6A21421E-8F90-44F2-BC53-E695FE0F55EF}">
      <dgm:prSet/>
      <dgm:spPr/>
      <dgm:t>
        <a:bodyPr/>
        <a:lstStyle/>
        <a:p>
          <a:endParaRPr lang="en-US"/>
        </a:p>
      </dgm:t>
    </dgm:pt>
    <dgm:pt modelId="{3F0B9EB0-A8AC-419B-82BE-1327AA4223E7}">
      <dgm:prSet/>
      <dgm:spPr/>
      <dgm:t>
        <a:bodyPr/>
        <a:lstStyle/>
        <a:p>
          <a:r>
            <a:rPr lang="en-US" dirty="0"/>
            <a:t>Not applying continuous improvement</a:t>
          </a:r>
        </a:p>
      </dgm:t>
    </dgm:pt>
    <dgm:pt modelId="{59A8DF8C-FBEC-4735-8401-4514C53A9450}" type="parTrans" cxnId="{7AC76E49-7123-4396-BB4F-832A73FFB0E5}">
      <dgm:prSet/>
      <dgm:spPr/>
      <dgm:t>
        <a:bodyPr/>
        <a:lstStyle/>
        <a:p>
          <a:endParaRPr lang="en-US"/>
        </a:p>
      </dgm:t>
    </dgm:pt>
    <dgm:pt modelId="{647377D5-0DF4-4378-B229-DF96224DBA2D}" type="sibTrans" cxnId="{7AC76E49-7123-4396-BB4F-832A73FFB0E5}">
      <dgm:prSet/>
      <dgm:spPr/>
      <dgm:t>
        <a:bodyPr/>
        <a:lstStyle/>
        <a:p>
          <a:endParaRPr lang="en-US"/>
        </a:p>
      </dgm:t>
    </dgm:pt>
    <dgm:pt modelId="{14D2A57D-BDA4-43EA-92B4-8AE47AB62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Lead times and change fail rates “should be targeted with the goal of improving the performance of the change management process” ("DevOps Process”, n.d.)</a:t>
          </a:r>
        </a:p>
      </dgm:t>
    </dgm:pt>
    <dgm:pt modelId="{04D53C4E-06CA-44FB-B6F1-94318B2BDD47}" type="parTrans" cxnId="{B95A5546-025F-477D-AD70-C4248A693626}">
      <dgm:prSet/>
      <dgm:spPr/>
      <dgm:t>
        <a:bodyPr/>
        <a:lstStyle/>
        <a:p>
          <a:endParaRPr lang="en-US"/>
        </a:p>
      </dgm:t>
    </dgm:pt>
    <dgm:pt modelId="{5E1CB297-E3B4-441F-8A9D-144F7684ED66}" type="sibTrans" cxnId="{B95A5546-025F-477D-AD70-C4248A693626}">
      <dgm:prSet/>
      <dgm:spPr/>
      <dgm:t>
        <a:bodyPr/>
        <a:lstStyle/>
        <a:p>
          <a:endParaRPr lang="en-US"/>
        </a:p>
      </dgm:t>
    </dgm:pt>
    <dgm:pt modelId="{B3400D8E-A59F-480E-BDD0-318206D6C046}">
      <dgm:prSet/>
      <dgm:spPr/>
      <dgm:t>
        <a:bodyPr/>
        <a:lstStyle/>
        <a:p>
          <a:r>
            <a:rPr lang="en-US" dirty="0"/>
            <a:t>Responding to problems by adding more processes</a:t>
          </a:r>
        </a:p>
      </dgm:t>
    </dgm:pt>
    <dgm:pt modelId="{2DE01A48-3758-4F9D-89E6-227E7DBA5D44}" type="parTrans" cxnId="{929FAA6F-DC6B-4FE3-9F06-11BA9FE27C17}">
      <dgm:prSet/>
      <dgm:spPr/>
      <dgm:t>
        <a:bodyPr/>
        <a:lstStyle/>
        <a:p>
          <a:endParaRPr lang="en-US"/>
        </a:p>
      </dgm:t>
    </dgm:pt>
    <dgm:pt modelId="{8D50B5D9-BCC8-4A7D-9BF5-ABF46FF4B434}" type="sibTrans" cxnId="{929FAA6F-DC6B-4FE3-9F06-11BA9FE27C17}">
      <dgm:prSet/>
      <dgm:spPr/>
      <dgm:t>
        <a:bodyPr/>
        <a:lstStyle/>
        <a:p>
          <a:endParaRPr lang="en-US"/>
        </a:p>
      </dgm:t>
    </dgm:pt>
    <dgm:pt modelId="{3158A381-40D0-4733-9570-976AD3EDC4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Don’t add more processes to combat stability problems in production instead work at making it quicker and safer to make changes</a:t>
          </a:r>
        </a:p>
      </dgm:t>
    </dgm:pt>
    <dgm:pt modelId="{D54E0F8D-96B9-4659-BF05-E9877020945B}" type="parTrans" cxnId="{E305FBF4-168F-40A9-A9AE-3E34B95AFA9B}">
      <dgm:prSet/>
      <dgm:spPr/>
      <dgm:t>
        <a:bodyPr/>
        <a:lstStyle/>
        <a:p>
          <a:endParaRPr lang="en-US"/>
        </a:p>
      </dgm:t>
    </dgm:pt>
    <dgm:pt modelId="{7D88F001-4D0E-4F2A-831C-DC4BCFCB3266}" type="sibTrans" cxnId="{E305FBF4-168F-40A9-A9AE-3E34B95AFA9B}">
      <dgm:prSet/>
      <dgm:spPr/>
      <dgm:t>
        <a:bodyPr/>
        <a:lstStyle/>
        <a:p>
          <a:endParaRPr lang="en-US"/>
        </a:p>
      </dgm:t>
    </dgm:pt>
    <dgm:pt modelId="{16E59CEB-F12C-4B4C-AF22-D580110BB616}" type="pres">
      <dgm:prSet presAssocID="{71597F98-BCE6-4CE2-8248-A4C23CC783E3}" presName="Name0" presStyleCnt="0">
        <dgm:presLayoutVars>
          <dgm:dir/>
          <dgm:animLvl val="lvl"/>
          <dgm:resizeHandles val="exact"/>
        </dgm:presLayoutVars>
      </dgm:prSet>
      <dgm:spPr/>
    </dgm:pt>
    <dgm:pt modelId="{CA0F444B-C950-44A8-90B5-F17DE1C59809}" type="pres">
      <dgm:prSet presAssocID="{773C17A7-31ED-4A34-9A96-699B28C812F8}" presName="linNode" presStyleCnt="0"/>
      <dgm:spPr/>
    </dgm:pt>
    <dgm:pt modelId="{2D4A1100-A04D-4910-9E08-88FC27F5625F}" type="pres">
      <dgm:prSet presAssocID="{773C17A7-31ED-4A34-9A96-699B28C812F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40EFA39-6316-4616-8F3C-20ECB55638FE}" type="pres">
      <dgm:prSet presAssocID="{773C17A7-31ED-4A34-9A96-699B28C812F8}" presName="descendantText" presStyleLbl="alignAccFollowNode1" presStyleIdx="0" presStyleCnt="4">
        <dgm:presLayoutVars>
          <dgm:bulletEnabled val="1"/>
        </dgm:presLayoutVars>
      </dgm:prSet>
      <dgm:spPr/>
    </dgm:pt>
    <dgm:pt modelId="{BB636DD8-B28C-432E-99F4-E4C55C4F3FCD}" type="pres">
      <dgm:prSet presAssocID="{1EA73DD6-70D4-4D77-99AE-C080E2CBF32E}" presName="sp" presStyleCnt="0"/>
      <dgm:spPr/>
    </dgm:pt>
    <dgm:pt modelId="{A455FB64-26DA-4CCA-AF94-04F7F5C80CCA}" type="pres">
      <dgm:prSet presAssocID="{F9218AD6-CCE3-4538-BEFF-9C8D7C5E0545}" presName="linNode" presStyleCnt="0"/>
      <dgm:spPr/>
    </dgm:pt>
    <dgm:pt modelId="{74B39A5C-C758-47C8-82B6-28339C07F5E5}" type="pres">
      <dgm:prSet presAssocID="{F9218AD6-CCE3-4538-BEFF-9C8D7C5E054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DD3AA46-357B-4754-BFAA-59D8E0A405FB}" type="pres">
      <dgm:prSet presAssocID="{F9218AD6-CCE3-4538-BEFF-9C8D7C5E0545}" presName="descendantText" presStyleLbl="alignAccFollowNode1" presStyleIdx="1" presStyleCnt="4">
        <dgm:presLayoutVars>
          <dgm:bulletEnabled val="1"/>
        </dgm:presLayoutVars>
      </dgm:prSet>
      <dgm:spPr/>
    </dgm:pt>
    <dgm:pt modelId="{D43FB36B-99C9-456F-A578-693CE5932B15}" type="pres">
      <dgm:prSet presAssocID="{C7D1F605-31E6-45C7-AA7B-366BCEF55CBC}" presName="sp" presStyleCnt="0"/>
      <dgm:spPr/>
    </dgm:pt>
    <dgm:pt modelId="{B4A4DC8A-1ADE-4495-AC6D-C27C810C4432}" type="pres">
      <dgm:prSet presAssocID="{3F0B9EB0-A8AC-419B-82BE-1327AA4223E7}" presName="linNode" presStyleCnt="0"/>
      <dgm:spPr/>
    </dgm:pt>
    <dgm:pt modelId="{9B6CA1C5-6EFB-4EAA-8C94-ACA2AE0D7D83}" type="pres">
      <dgm:prSet presAssocID="{3F0B9EB0-A8AC-419B-82BE-1327AA4223E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4A3BC11-229D-4F82-BE17-4AB4DC4AF72E}" type="pres">
      <dgm:prSet presAssocID="{3F0B9EB0-A8AC-419B-82BE-1327AA4223E7}" presName="descendantText" presStyleLbl="alignAccFollowNode1" presStyleIdx="2" presStyleCnt="4">
        <dgm:presLayoutVars>
          <dgm:bulletEnabled val="1"/>
        </dgm:presLayoutVars>
      </dgm:prSet>
      <dgm:spPr/>
    </dgm:pt>
    <dgm:pt modelId="{E9E6B1FD-699C-4B26-8329-E7116EFB92B2}" type="pres">
      <dgm:prSet presAssocID="{647377D5-0DF4-4378-B229-DF96224DBA2D}" presName="sp" presStyleCnt="0"/>
      <dgm:spPr/>
    </dgm:pt>
    <dgm:pt modelId="{649B7402-FE87-4B5D-BAC3-C3FBAA1DFF0B}" type="pres">
      <dgm:prSet presAssocID="{B3400D8E-A59F-480E-BDD0-318206D6C046}" presName="linNode" presStyleCnt="0"/>
      <dgm:spPr/>
    </dgm:pt>
    <dgm:pt modelId="{24F01FDB-D037-4DAD-9524-3413787CFF13}" type="pres">
      <dgm:prSet presAssocID="{B3400D8E-A59F-480E-BDD0-318206D6C04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25F106E-08F8-4041-9FC8-8CC0BCA83860}" type="pres">
      <dgm:prSet presAssocID="{B3400D8E-A59F-480E-BDD0-318206D6C04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0AED31C-4F77-4F6B-9AA4-D74AC038608E}" type="presOf" srcId="{0177A20F-FC2A-474D-93A7-89D9ED975317}" destId="{640EFA39-6316-4616-8F3C-20ECB55638FE}" srcOrd="0" destOrd="0" presId="urn:microsoft.com/office/officeart/2005/8/layout/vList5"/>
    <dgm:cxn modelId="{6A21421E-8F90-44F2-BC53-E695FE0F55EF}" srcId="{F9218AD6-CCE3-4538-BEFF-9C8D7C5E0545}" destId="{2959B9FF-0D32-4403-A03C-658165055C19}" srcOrd="0" destOrd="0" parTransId="{D9C2AEF5-1408-465E-9876-AF5EB4A5D666}" sibTransId="{56697170-2AE2-4185-87D6-1E5986BBE9D4}"/>
    <dgm:cxn modelId="{51BC7E20-22BB-4D2F-AAEF-037201AF3995}" type="presOf" srcId="{71597F98-BCE6-4CE2-8248-A4C23CC783E3}" destId="{16E59CEB-F12C-4B4C-AF22-D580110BB616}" srcOrd="0" destOrd="0" presId="urn:microsoft.com/office/officeart/2005/8/layout/vList5"/>
    <dgm:cxn modelId="{23295A24-3376-438B-8ECA-663851F07593}" type="presOf" srcId="{773C17A7-31ED-4A34-9A96-699B28C812F8}" destId="{2D4A1100-A04D-4910-9E08-88FC27F5625F}" srcOrd="0" destOrd="0" presId="urn:microsoft.com/office/officeart/2005/8/layout/vList5"/>
    <dgm:cxn modelId="{56203640-B4EA-4CE2-A2F6-00EDE39D6F01}" type="presOf" srcId="{B3400D8E-A59F-480E-BDD0-318206D6C046}" destId="{24F01FDB-D037-4DAD-9524-3413787CFF13}" srcOrd="0" destOrd="0" presId="urn:microsoft.com/office/officeart/2005/8/layout/vList5"/>
    <dgm:cxn modelId="{B95A5546-025F-477D-AD70-C4248A693626}" srcId="{3F0B9EB0-A8AC-419B-82BE-1327AA4223E7}" destId="{14D2A57D-BDA4-43EA-92B4-8AE47AB62F28}" srcOrd="0" destOrd="0" parTransId="{04D53C4E-06CA-44FB-B6F1-94318B2BDD47}" sibTransId="{5E1CB297-E3B4-441F-8A9D-144F7684ED66}"/>
    <dgm:cxn modelId="{7AC76E49-7123-4396-BB4F-832A73FFB0E5}" srcId="{71597F98-BCE6-4CE2-8248-A4C23CC783E3}" destId="{3F0B9EB0-A8AC-419B-82BE-1327AA4223E7}" srcOrd="2" destOrd="0" parTransId="{59A8DF8C-FBEC-4735-8401-4514C53A9450}" sibTransId="{647377D5-0DF4-4378-B229-DF96224DBA2D}"/>
    <dgm:cxn modelId="{DB76464B-B18F-4F2A-87C6-ED37DBB654AB}" srcId="{773C17A7-31ED-4A34-9A96-699B28C812F8}" destId="{0177A20F-FC2A-474D-93A7-89D9ED975317}" srcOrd="0" destOrd="0" parTransId="{AB571DA0-17C0-4306-B270-F6AA68B2EF71}" sibTransId="{47392DBF-4F87-41D7-A757-458B372BA410}"/>
    <dgm:cxn modelId="{929FAA6F-DC6B-4FE3-9F06-11BA9FE27C17}" srcId="{71597F98-BCE6-4CE2-8248-A4C23CC783E3}" destId="{B3400D8E-A59F-480E-BDD0-318206D6C046}" srcOrd="3" destOrd="0" parTransId="{2DE01A48-3758-4F9D-89E6-227E7DBA5D44}" sibTransId="{8D50B5D9-BCC8-4A7D-9BF5-ABF46FF4B434}"/>
    <dgm:cxn modelId="{D726ED74-E9E1-4981-9090-C860B0873C4C}" srcId="{71597F98-BCE6-4CE2-8248-A4C23CC783E3}" destId="{773C17A7-31ED-4A34-9A96-699B28C812F8}" srcOrd="0" destOrd="0" parTransId="{6ACA4FD9-C340-499C-8443-C52D15D3F9EA}" sibTransId="{1EA73DD6-70D4-4D77-99AE-C080E2CBF32E}"/>
    <dgm:cxn modelId="{FD1DD958-5FEB-4DDC-BBE4-BF6FC4B0C45F}" type="presOf" srcId="{F9218AD6-CCE3-4538-BEFF-9C8D7C5E0545}" destId="{74B39A5C-C758-47C8-82B6-28339C07F5E5}" srcOrd="0" destOrd="0" presId="urn:microsoft.com/office/officeart/2005/8/layout/vList5"/>
    <dgm:cxn modelId="{92B5CF7D-CFA2-4E21-B330-69386630DA12}" type="presOf" srcId="{2959B9FF-0D32-4403-A03C-658165055C19}" destId="{9DD3AA46-357B-4754-BFAA-59D8E0A405FB}" srcOrd="0" destOrd="0" presId="urn:microsoft.com/office/officeart/2005/8/layout/vList5"/>
    <dgm:cxn modelId="{5F51D182-A1DC-4E57-8B61-161FB320BFD5}" type="presOf" srcId="{14D2A57D-BDA4-43EA-92B4-8AE47AB62F28}" destId="{54A3BC11-229D-4F82-BE17-4AB4DC4AF72E}" srcOrd="0" destOrd="0" presId="urn:microsoft.com/office/officeart/2005/8/layout/vList5"/>
    <dgm:cxn modelId="{FE2104A2-A84E-4447-90F7-11BCC021E10E}" srcId="{71597F98-BCE6-4CE2-8248-A4C23CC783E3}" destId="{F9218AD6-CCE3-4538-BEFF-9C8D7C5E0545}" srcOrd="1" destOrd="0" parTransId="{06331338-2903-4A85-9FCB-1F747C91C3B6}" sibTransId="{C7D1F605-31E6-45C7-AA7B-366BCEF55CBC}"/>
    <dgm:cxn modelId="{9B3719AC-8D31-4CDE-BDB4-B851EB15CDD7}" type="presOf" srcId="{3F0B9EB0-A8AC-419B-82BE-1327AA4223E7}" destId="{9B6CA1C5-6EFB-4EAA-8C94-ACA2AE0D7D83}" srcOrd="0" destOrd="0" presId="urn:microsoft.com/office/officeart/2005/8/layout/vList5"/>
    <dgm:cxn modelId="{58D164E6-4C00-4E6D-968B-DB5922B4B842}" type="presOf" srcId="{3158A381-40D0-4733-9570-976AD3EDC4C4}" destId="{E25F106E-08F8-4041-9FC8-8CC0BCA83860}" srcOrd="0" destOrd="0" presId="urn:microsoft.com/office/officeart/2005/8/layout/vList5"/>
    <dgm:cxn modelId="{E305FBF4-168F-40A9-A9AE-3E34B95AFA9B}" srcId="{B3400D8E-A59F-480E-BDD0-318206D6C046}" destId="{3158A381-40D0-4733-9570-976AD3EDC4C4}" srcOrd="0" destOrd="0" parTransId="{D54E0F8D-96B9-4659-BF05-E9877020945B}" sibTransId="{7D88F001-4D0E-4F2A-831C-DC4BCFCB3266}"/>
    <dgm:cxn modelId="{0E9568A6-24F2-4D1A-B781-4E11113F0430}" type="presParOf" srcId="{16E59CEB-F12C-4B4C-AF22-D580110BB616}" destId="{CA0F444B-C950-44A8-90B5-F17DE1C59809}" srcOrd="0" destOrd="0" presId="urn:microsoft.com/office/officeart/2005/8/layout/vList5"/>
    <dgm:cxn modelId="{B0247F85-67CB-4CC2-8F7D-7BA5F7FCD681}" type="presParOf" srcId="{CA0F444B-C950-44A8-90B5-F17DE1C59809}" destId="{2D4A1100-A04D-4910-9E08-88FC27F5625F}" srcOrd="0" destOrd="0" presId="urn:microsoft.com/office/officeart/2005/8/layout/vList5"/>
    <dgm:cxn modelId="{BA28A911-FF2F-4B6C-A60F-80BA2F7FC48F}" type="presParOf" srcId="{CA0F444B-C950-44A8-90B5-F17DE1C59809}" destId="{640EFA39-6316-4616-8F3C-20ECB55638FE}" srcOrd="1" destOrd="0" presId="urn:microsoft.com/office/officeart/2005/8/layout/vList5"/>
    <dgm:cxn modelId="{2D267168-DA91-475B-B08D-8575B6C0AAFF}" type="presParOf" srcId="{16E59CEB-F12C-4B4C-AF22-D580110BB616}" destId="{BB636DD8-B28C-432E-99F4-E4C55C4F3FCD}" srcOrd="1" destOrd="0" presId="urn:microsoft.com/office/officeart/2005/8/layout/vList5"/>
    <dgm:cxn modelId="{743E0603-FD55-4CAA-A2A0-7CB4A0A0A865}" type="presParOf" srcId="{16E59CEB-F12C-4B4C-AF22-D580110BB616}" destId="{A455FB64-26DA-4CCA-AF94-04F7F5C80CCA}" srcOrd="2" destOrd="0" presId="urn:microsoft.com/office/officeart/2005/8/layout/vList5"/>
    <dgm:cxn modelId="{8E3B185B-5AB9-4526-90DB-939CAA291F2F}" type="presParOf" srcId="{A455FB64-26DA-4CCA-AF94-04F7F5C80CCA}" destId="{74B39A5C-C758-47C8-82B6-28339C07F5E5}" srcOrd="0" destOrd="0" presId="urn:microsoft.com/office/officeart/2005/8/layout/vList5"/>
    <dgm:cxn modelId="{AC611D3A-3690-48DD-9690-6BA3C472F2E3}" type="presParOf" srcId="{A455FB64-26DA-4CCA-AF94-04F7F5C80CCA}" destId="{9DD3AA46-357B-4754-BFAA-59D8E0A405FB}" srcOrd="1" destOrd="0" presId="urn:microsoft.com/office/officeart/2005/8/layout/vList5"/>
    <dgm:cxn modelId="{87B7ECA9-38BE-45DF-B63C-11716801E890}" type="presParOf" srcId="{16E59CEB-F12C-4B4C-AF22-D580110BB616}" destId="{D43FB36B-99C9-456F-A578-693CE5932B15}" srcOrd="3" destOrd="0" presId="urn:microsoft.com/office/officeart/2005/8/layout/vList5"/>
    <dgm:cxn modelId="{EE1CE2F4-CDD8-46C7-84A9-5550FBAAA59D}" type="presParOf" srcId="{16E59CEB-F12C-4B4C-AF22-D580110BB616}" destId="{B4A4DC8A-1ADE-4495-AC6D-C27C810C4432}" srcOrd="4" destOrd="0" presId="urn:microsoft.com/office/officeart/2005/8/layout/vList5"/>
    <dgm:cxn modelId="{32DC3DA1-D709-452C-8185-C6D555F478D5}" type="presParOf" srcId="{B4A4DC8A-1ADE-4495-AC6D-C27C810C4432}" destId="{9B6CA1C5-6EFB-4EAA-8C94-ACA2AE0D7D83}" srcOrd="0" destOrd="0" presId="urn:microsoft.com/office/officeart/2005/8/layout/vList5"/>
    <dgm:cxn modelId="{27BDADBB-7B66-4A50-9988-1665C19CD618}" type="presParOf" srcId="{B4A4DC8A-1ADE-4495-AC6D-C27C810C4432}" destId="{54A3BC11-229D-4F82-BE17-4AB4DC4AF72E}" srcOrd="1" destOrd="0" presId="urn:microsoft.com/office/officeart/2005/8/layout/vList5"/>
    <dgm:cxn modelId="{EC3B182A-FE5C-4303-9FFF-7FC1DDC0EABD}" type="presParOf" srcId="{16E59CEB-F12C-4B4C-AF22-D580110BB616}" destId="{E9E6B1FD-699C-4B26-8329-E7116EFB92B2}" srcOrd="5" destOrd="0" presId="urn:microsoft.com/office/officeart/2005/8/layout/vList5"/>
    <dgm:cxn modelId="{44495CB8-84E6-4D73-ACD5-2DEA886C0878}" type="presParOf" srcId="{16E59CEB-F12C-4B4C-AF22-D580110BB616}" destId="{649B7402-FE87-4B5D-BAC3-C3FBAA1DFF0B}" srcOrd="6" destOrd="0" presId="urn:microsoft.com/office/officeart/2005/8/layout/vList5"/>
    <dgm:cxn modelId="{064A0541-037C-48B6-AA40-99EE4CA3D147}" type="presParOf" srcId="{649B7402-FE87-4B5D-BAC3-C3FBAA1DFF0B}" destId="{24F01FDB-D037-4DAD-9524-3413787CFF13}" srcOrd="0" destOrd="0" presId="urn:microsoft.com/office/officeart/2005/8/layout/vList5"/>
    <dgm:cxn modelId="{3BF71F0F-F911-4996-A426-C6D45F0C74CD}" type="presParOf" srcId="{649B7402-FE87-4B5D-BAC3-C3FBAA1DFF0B}" destId="{E25F106E-08F8-4041-9FC8-8CC0BCA838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61AA9-7E92-4130-89FF-090F4CBE539D}">
      <dsp:nvSpPr>
        <dsp:cNvPr id="0" name=""/>
        <dsp:cNvSpPr/>
      </dsp:nvSpPr>
      <dsp:spPr>
        <a:xfrm>
          <a:off x="0" y="1099125"/>
          <a:ext cx="3311337" cy="1986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why the change is necessary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Benefits of a change should outweigh the risks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 change is necessary if it will increase scalability, reliability, security or speed (Griffith, 2019)</a:t>
          </a:r>
        </a:p>
      </dsp:txBody>
      <dsp:txXfrm>
        <a:off x="0" y="1099125"/>
        <a:ext cx="3311337" cy="1986802"/>
      </dsp:txXfrm>
    </dsp:sp>
    <dsp:sp modelId="{A82120D7-C9C3-42F4-9385-9FF689A3763A}">
      <dsp:nvSpPr>
        <dsp:cNvPr id="0" name=""/>
        <dsp:cNvSpPr/>
      </dsp:nvSpPr>
      <dsp:spPr>
        <a:xfrm>
          <a:off x="3642471" y="1099125"/>
          <a:ext cx="3311337" cy="1986802"/>
        </a:xfrm>
        <a:prstGeom prst="rect">
          <a:avLst/>
        </a:prstGeom>
        <a:solidFill>
          <a:schemeClr val="accent2">
            <a:hueOff val="-747450"/>
            <a:satOff val="-209"/>
            <a:lumOff val="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 the scope of the change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Identify the necessary amount of people needed to execute the change, how long it will take, and the resources that will be taken away from future development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 scope determines the priority of the project</a:t>
          </a:r>
        </a:p>
      </dsp:txBody>
      <dsp:txXfrm>
        <a:off x="3642471" y="1099125"/>
        <a:ext cx="3311337" cy="1986802"/>
      </dsp:txXfrm>
    </dsp:sp>
    <dsp:sp modelId="{93D51423-14B0-41AD-83A0-6D7F71C4BA92}">
      <dsp:nvSpPr>
        <dsp:cNvPr id="0" name=""/>
        <dsp:cNvSpPr/>
      </dsp:nvSpPr>
      <dsp:spPr>
        <a:xfrm>
          <a:off x="7284943" y="1099125"/>
          <a:ext cx="3311337" cy="1986802"/>
        </a:xfrm>
        <a:prstGeom prst="rect">
          <a:avLst/>
        </a:prstGeom>
        <a:solidFill>
          <a:schemeClr val="accent2">
            <a:hueOff val="-1494901"/>
            <a:satOff val="-418"/>
            <a:lumOff val="70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the expected benefits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“A change in IT applications or infrastructure can benefit people, processes, or technology – or all of the above” (Griffith, 2019)</a:t>
          </a:r>
        </a:p>
      </dsp:txBody>
      <dsp:txXfrm>
        <a:off x="7284943" y="1099125"/>
        <a:ext cx="3311337" cy="1986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76948-79DE-47F7-90DF-FF10E46B94C2}">
      <dsp:nvSpPr>
        <dsp:cNvPr id="0" name=""/>
        <dsp:cNvSpPr/>
      </dsp:nvSpPr>
      <dsp:spPr>
        <a:xfrm>
          <a:off x="228361" y="3163"/>
          <a:ext cx="3119586" cy="18717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Schedule and estimated cost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who’s needed when and any associated cost of implementing the change</a:t>
          </a:r>
        </a:p>
      </dsp:txBody>
      <dsp:txXfrm>
        <a:off x="228361" y="3163"/>
        <a:ext cx="3119586" cy="1871751"/>
      </dsp:txXfrm>
    </dsp:sp>
    <dsp:sp modelId="{E6C8FA3C-51C6-470C-AC28-173FE551E4C7}">
      <dsp:nvSpPr>
        <dsp:cNvPr id="0" name=""/>
        <dsp:cNvSpPr/>
      </dsp:nvSpPr>
      <dsp:spPr>
        <a:xfrm>
          <a:off x="3659906" y="3163"/>
          <a:ext cx="3119586" cy="1871751"/>
        </a:xfrm>
        <a:prstGeom prst="rect">
          <a:avLst/>
        </a:prstGeom>
        <a:solidFill>
          <a:schemeClr val="accent2">
            <a:hueOff val="-498300"/>
            <a:satOff val="-139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communication plan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communications plan that outlines how the team communicates and what internal and external parties should be alerted of the change </a:t>
          </a:r>
        </a:p>
      </dsp:txBody>
      <dsp:txXfrm>
        <a:off x="3659906" y="3163"/>
        <a:ext cx="3119586" cy="1871751"/>
      </dsp:txXfrm>
    </dsp:sp>
    <dsp:sp modelId="{1E32204C-0953-4E23-A40A-7472BBCCB8E6}">
      <dsp:nvSpPr>
        <dsp:cNvPr id="0" name=""/>
        <dsp:cNvSpPr/>
      </dsp:nvSpPr>
      <dsp:spPr>
        <a:xfrm>
          <a:off x="7091451" y="3163"/>
          <a:ext cx="3119586" cy="1871751"/>
        </a:xfrm>
        <a:prstGeom prst="rect">
          <a:avLst/>
        </a:prstGeom>
        <a:solidFill>
          <a:schemeClr val="accent2">
            <a:hueOff val="-996600"/>
            <a:satOff val="-279"/>
            <a:lumOff val="47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Monitoring, alerting and incident response strategy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“Define how you’ll detect incidents during a change, how the team will be alerted and how the team will respond to production issues in real-time" </a:t>
          </a:r>
          <a:r>
            <a:rPr lang="en-US" sz="1500" kern="1200" dirty="0">
              <a:latin typeface="Gill Sans MT" panose="02020404030301010803"/>
            </a:rPr>
            <a:t>(</a:t>
          </a:r>
          <a:r>
            <a:rPr lang="en-US" sz="1500" kern="1200" dirty="0"/>
            <a:t>Griffith, 2019</a:t>
          </a:r>
          <a:r>
            <a:rPr lang="en-US" sz="1500" kern="1200" dirty="0">
              <a:latin typeface="Gill Sans MT" panose="02020404030301010803"/>
            </a:rPr>
            <a:t>)</a:t>
          </a:r>
          <a:endParaRPr lang="en-US" sz="1500" kern="1200" dirty="0"/>
        </a:p>
      </dsp:txBody>
      <dsp:txXfrm>
        <a:off x="7091451" y="3163"/>
        <a:ext cx="3119586" cy="1871751"/>
      </dsp:txXfrm>
    </dsp:sp>
    <dsp:sp modelId="{4C433F7E-4BA8-461F-BC9E-C4A3B9B85667}">
      <dsp:nvSpPr>
        <dsp:cNvPr id="0" name=""/>
        <dsp:cNvSpPr/>
      </dsp:nvSpPr>
      <dsp:spPr>
        <a:xfrm>
          <a:off x="3659906" y="2186873"/>
          <a:ext cx="3119586" cy="1871751"/>
        </a:xfrm>
        <a:prstGeom prst="rect">
          <a:avLst/>
        </a:prstGeom>
        <a:solidFill>
          <a:schemeClr val="accent2">
            <a:hueOff val="-1494901"/>
            <a:satOff val="-418"/>
            <a:lumOff val="70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Report all actions and tasks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Keep track of all actions and communication during the change process to help improve the change management plan in the future </a:t>
          </a:r>
        </a:p>
      </dsp:txBody>
      <dsp:txXfrm>
        <a:off x="3659906" y="2186873"/>
        <a:ext cx="3119586" cy="1871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B48A8-1C84-4200-922D-C278416E9AC3}">
      <dsp:nvSpPr>
        <dsp:cNvPr id="0" name=""/>
        <dsp:cNvSpPr/>
      </dsp:nvSpPr>
      <dsp:spPr>
        <a:xfrm>
          <a:off x="3878" y="1546820"/>
          <a:ext cx="2332211" cy="749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 dirty="0"/>
            <a:t>Not all changes have the same impact but there are base types that can help classify the risk involved with a change</a:t>
          </a:r>
        </a:p>
      </dsp:txBody>
      <dsp:txXfrm>
        <a:off x="3878" y="1546820"/>
        <a:ext cx="2332211" cy="749358"/>
      </dsp:txXfrm>
    </dsp:sp>
    <dsp:sp modelId="{A51B5778-D438-4935-9737-6B37674F030A}">
      <dsp:nvSpPr>
        <dsp:cNvPr id="0" name=""/>
        <dsp:cNvSpPr/>
      </dsp:nvSpPr>
      <dsp:spPr>
        <a:xfrm>
          <a:off x="3878" y="2296179"/>
          <a:ext cx="2332211" cy="988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B7699-0AF3-4E74-99B4-816AC1901711}">
      <dsp:nvSpPr>
        <dsp:cNvPr id="0" name=""/>
        <dsp:cNvSpPr/>
      </dsp:nvSpPr>
      <dsp:spPr>
        <a:xfrm>
          <a:off x="2662600" y="1546820"/>
          <a:ext cx="2332211" cy="749358"/>
        </a:xfrm>
        <a:prstGeom prst="rect">
          <a:avLst/>
        </a:prstGeom>
        <a:solidFill>
          <a:schemeClr val="accent2">
            <a:hueOff val="-498300"/>
            <a:satOff val="-139"/>
            <a:lumOff val="2353"/>
            <a:alphaOff val="0"/>
          </a:schemeClr>
        </a:solidFill>
        <a:ln w="12700" cap="flat" cmpd="sng" algn="ctr">
          <a:solidFill>
            <a:schemeClr val="accent2">
              <a:hueOff val="-498300"/>
              <a:satOff val="-139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 dirty="0"/>
            <a:t>Standard change</a:t>
          </a:r>
        </a:p>
      </dsp:txBody>
      <dsp:txXfrm>
        <a:off x="2662600" y="1546820"/>
        <a:ext cx="2332211" cy="749358"/>
      </dsp:txXfrm>
    </dsp:sp>
    <dsp:sp modelId="{3D375661-1469-48B4-BF7B-DA282970269B}">
      <dsp:nvSpPr>
        <dsp:cNvPr id="0" name=""/>
        <dsp:cNvSpPr/>
      </dsp:nvSpPr>
      <dsp:spPr>
        <a:xfrm>
          <a:off x="2662600" y="2296179"/>
          <a:ext cx="2332211" cy="988200"/>
        </a:xfrm>
        <a:prstGeom prst="rect">
          <a:avLst/>
        </a:prstGeom>
        <a:solidFill>
          <a:schemeClr val="accent2">
            <a:tint val="40000"/>
            <a:alpha val="90000"/>
            <a:hueOff val="-693456"/>
            <a:satOff val="2775"/>
            <a:lumOff val="4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93456"/>
              <a:satOff val="2775"/>
              <a:lumOff val="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Low-risk, well known and follows a strict procedure </a:t>
          </a:r>
        </a:p>
      </dsp:txBody>
      <dsp:txXfrm>
        <a:off x="2662600" y="2296179"/>
        <a:ext cx="2332211" cy="988200"/>
      </dsp:txXfrm>
    </dsp:sp>
    <dsp:sp modelId="{3A35B70A-6071-467A-8668-94D2C3123A8F}">
      <dsp:nvSpPr>
        <dsp:cNvPr id="0" name=""/>
        <dsp:cNvSpPr/>
      </dsp:nvSpPr>
      <dsp:spPr>
        <a:xfrm>
          <a:off x="5321321" y="1546820"/>
          <a:ext cx="2332211" cy="749358"/>
        </a:xfrm>
        <a:prstGeom prst="rect">
          <a:avLst/>
        </a:prstGeom>
        <a:solidFill>
          <a:schemeClr val="accent2">
            <a:hueOff val="-996600"/>
            <a:satOff val="-279"/>
            <a:lumOff val="4705"/>
            <a:alphaOff val="0"/>
          </a:schemeClr>
        </a:solidFill>
        <a:ln w="12700" cap="flat" cmpd="sng" algn="ctr">
          <a:solidFill>
            <a:schemeClr val="accent2">
              <a:hueOff val="-996600"/>
              <a:satOff val="-279"/>
              <a:lumOff val="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 dirty="0"/>
            <a:t>Normal change</a:t>
          </a:r>
        </a:p>
      </dsp:txBody>
      <dsp:txXfrm>
        <a:off x="5321321" y="1546820"/>
        <a:ext cx="2332211" cy="749358"/>
      </dsp:txXfrm>
    </dsp:sp>
    <dsp:sp modelId="{9B0CEE05-8848-4F98-8487-ED64D28EC20A}">
      <dsp:nvSpPr>
        <dsp:cNvPr id="0" name=""/>
        <dsp:cNvSpPr/>
      </dsp:nvSpPr>
      <dsp:spPr>
        <a:xfrm>
          <a:off x="5321321" y="2296179"/>
          <a:ext cx="2332211" cy="988200"/>
        </a:xfrm>
        <a:prstGeom prst="rect">
          <a:avLst/>
        </a:prstGeom>
        <a:solidFill>
          <a:schemeClr val="accent2">
            <a:tint val="40000"/>
            <a:alpha val="90000"/>
            <a:hueOff val="-1386913"/>
            <a:satOff val="5550"/>
            <a:lumOff val="9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86913"/>
              <a:satOff val="5550"/>
              <a:lumOff val="9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Either a new or infrequent change, that is neither standard nor emergency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Usually requires approval from a change advisory board (CAB)</a:t>
          </a:r>
        </a:p>
      </dsp:txBody>
      <dsp:txXfrm>
        <a:off x="5321321" y="2296179"/>
        <a:ext cx="2332211" cy="988200"/>
      </dsp:txXfrm>
    </dsp:sp>
    <dsp:sp modelId="{845E0833-D419-40EC-8D82-BD4CB25794EC}">
      <dsp:nvSpPr>
        <dsp:cNvPr id="0" name=""/>
        <dsp:cNvSpPr/>
      </dsp:nvSpPr>
      <dsp:spPr>
        <a:xfrm>
          <a:off x="7980043" y="1546820"/>
          <a:ext cx="2332211" cy="749358"/>
        </a:xfrm>
        <a:prstGeom prst="rect">
          <a:avLst/>
        </a:prstGeom>
        <a:solidFill>
          <a:schemeClr val="accent2">
            <a:hueOff val="-1494901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494901"/>
              <a:satOff val="-418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Emergency change</a:t>
          </a:r>
        </a:p>
      </dsp:txBody>
      <dsp:txXfrm>
        <a:off x="7980043" y="1546820"/>
        <a:ext cx="2332211" cy="749358"/>
      </dsp:txXfrm>
    </dsp:sp>
    <dsp:sp modelId="{D3265826-F98E-414B-B3BE-CE3A03816F2B}">
      <dsp:nvSpPr>
        <dsp:cNvPr id="0" name=""/>
        <dsp:cNvSpPr/>
      </dsp:nvSpPr>
      <dsp:spPr>
        <a:xfrm>
          <a:off x="7980043" y="2296179"/>
          <a:ext cx="2332211" cy="988200"/>
        </a:xfrm>
        <a:prstGeom prst="rect">
          <a:avLst/>
        </a:prstGeom>
        <a:solidFill>
          <a:schemeClr val="accent2">
            <a:tint val="40000"/>
            <a:alpha val="90000"/>
            <a:hueOff val="-2080369"/>
            <a:satOff val="8325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80369"/>
              <a:satOff val="8325"/>
              <a:lumOff val="14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Changes that need immediate action and can’t wait to go through the formal approval process</a:t>
          </a:r>
        </a:p>
      </dsp:txBody>
      <dsp:txXfrm>
        <a:off x="7980043" y="2296179"/>
        <a:ext cx="2332211" cy="988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EFA39-6316-4616-8F3C-20ECB55638FE}">
      <dsp:nvSpPr>
        <dsp:cNvPr id="0" name=""/>
        <dsp:cNvSpPr/>
      </dsp:nvSpPr>
      <dsp:spPr>
        <a:xfrm rot="5400000">
          <a:off x="6469035" y="-2753415"/>
          <a:ext cx="741353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Having those not close to the change being involved in approval can cause delays and errors</a:t>
          </a:r>
        </a:p>
      </dsp:txBody>
      <dsp:txXfrm rot="-5400000">
        <a:off x="3621024" y="130786"/>
        <a:ext cx="6401186" cy="668973"/>
      </dsp:txXfrm>
    </dsp:sp>
    <dsp:sp modelId="{2D4A1100-A04D-4910-9E08-88FC27F5625F}">
      <dsp:nvSpPr>
        <dsp:cNvPr id="0" name=""/>
        <dsp:cNvSpPr/>
      </dsp:nvSpPr>
      <dsp:spPr>
        <a:xfrm>
          <a:off x="0" y="1926"/>
          <a:ext cx="3621024" cy="926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Too much reliance on CABs to catch and approve changes</a:t>
          </a:r>
        </a:p>
      </dsp:txBody>
      <dsp:txXfrm>
        <a:off x="45237" y="47163"/>
        <a:ext cx="3530550" cy="836217"/>
      </dsp:txXfrm>
    </dsp:sp>
    <dsp:sp modelId="{9DD3AA46-357B-4754-BFAA-59D8E0A405FB}">
      <dsp:nvSpPr>
        <dsp:cNvPr id="0" name=""/>
        <dsp:cNvSpPr/>
      </dsp:nvSpPr>
      <dsp:spPr>
        <a:xfrm rot="5400000">
          <a:off x="6469035" y="-1780389"/>
          <a:ext cx="741353" cy="6437376"/>
        </a:xfrm>
        <a:prstGeom prst="round2SameRect">
          <a:avLst/>
        </a:prstGeom>
        <a:solidFill>
          <a:schemeClr val="accent2">
            <a:tint val="40000"/>
            <a:alpha val="90000"/>
            <a:hueOff val="-693456"/>
            <a:satOff val="2775"/>
            <a:lumOff val="4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93456"/>
              <a:satOff val="2775"/>
              <a:lumOff val="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Treating all changes the same means people are unable to devote the necessary time to changes that require more attention</a:t>
          </a:r>
        </a:p>
      </dsp:txBody>
      <dsp:txXfrm rot="-5400000">
        <a:off x="3621024" y="1103812"/>
        <a:ext cx="6401186" cy="668973"/>
      </dsp:txXfrm>
    </dsp:sp>
    <dsp:sp modelId="{74B39A5C-C758-47C8-82B6-28339C07F5E5}">
      <dsp:nvSpPr>
        <dsp:cNvPr id="0" name=""/>
        <dsp:cNvSpPr/>
      </dsp:nvSpPr>
      <dsp:spPr>
        <a:xfrm>
          <a:off x="0" y="974952"/>
          <a:ext cx="3621024" cy="926691"/>
        </a:xfrm>
        <a:prstGeom prst="roundRect">
          <a:avLst/>
        </a:prstGeom>
        <a:solidFill>
          <a:schemeClr val="accent2">
            <a:hueOff val="-498300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Subjecting all changes to </a:t>
          </a:r>
          <a:r>
            <a:rPr lang="en-US" sz="2200" kern="1200" dirty="0">
              <a:latin typeface="Gill Sans MT" panose="02020404030301010803"/>
            </a:rPr>
            <a:t>the same</a:t>
          </a:r>
          <a:r>
            <a:rPr lang="en-US" sz="2200" kern="1200" dirty="0"/>
            <a:t> approval process</a:t>
          </a:r>
        </a:p>
      </dsp:txBody>
      <dsp:txXfrm>
        <a:off x="45237" y="1020189"/>
        <a:ext cx="3530550" cy="836217"/>
      </dsp:txXfrm>
    </dsp:sp>
    <dsp:sp modelId="{54A3BC11-229D-4F82-BE17-4AB4DC4AF72E}">
      <dsp:nvSpPr>
        <dsp:cNvPr id="0" name=""/>
        <dsp:cNvSpPr/>
      </dsp:nvSpPr>
      <dsp:spPr>
        <a:xfrm rot="5400000">
          <a:off x="6469035" y="-807362"/>
          <a:ext cx="741353" cy="6437376"/>
        </a:xfrm>
        <a:prstGeom prst="round2SameRect">
          <a:avLst/>
        </a:prstGeom>
        <a:solidFill>
          <a:schemeClr val="accent2">
            <a:tint val="40000"/>
            <a:alpha val="90000"/>
            <a:hueOff val="-1386913"/>
            <a:satOff val="5550"/>
            <a:lumOff val="9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86913"/>
              <a:satOff val="5550"/>
              <a:lumOff val="9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Lead times and change fail rates “should be targeted with the goal of improving the performance of the change management process” ("DevOps Process”, n.d.)</a:t>
          </a:r>
        </a:p>
      </dsp:txBody>
      <dsp:txXfrm rot="-5400000">
        <a:off x="3621024" y="2076839"/>
        <a:ext cx="6401186" cy="668973"/>
      </dsp:txXfrm>
    </dsp:sp>
    <dsp:sp modelId="{9B6CA1C5-6EFB-4EAA-8C94-ACA2AE0D7D83}">
      <dsp:nvSpPr>
        <dsp:cNvPr id="0" name=""/>
        <dsp:cNvSpPr/>
      </dsp:nvSpPr>
      <dsp:spPr>
        <a:xfrm>
          <a:off x="0" y="1947979"/>
          <a:ext cx="3621024" cy="926691"/>
        </a:xfrm>
        <a:prstGeom prst="roundRect">
          <a:avLst/>
        </a:prstGeom>
        <a:solidFill>
          <a:schemeClr val="accent2">
            <a:hueOff val="-996600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Not applying continuous improvement</a:t>
          </a:r>
        </a:p>
      </dsp:txBody>
      <dsp:txXfrm>
        <a:off x="45237" y="1993216"/>
        <a:ext cx="3530550" cy="836217"/>
      </dsp:txXfrm>
    </dsp:sp>
    <dsp:sp modelId="{E25F106E-08F8-4041-9FC8-8CC0BCA83860}">
      <dsp:nvSpPr>
        <dsp:cNvPr id="0" name=""/>
        <dsp:cNvSpPr/>
      </dsp:nvSpPr>
      <dsp:spPr>
        <a:xfrm rot="5400000">
          <a:off x="6469035" y="165663"/>
          <a:ext cx="741353" cy="6437376"/>
        </a:xfrm>
        <a:prstGeom prst="round2SameRect">
          <a:avLst/>
        </a:prstGeom>
        <a:solidFill>
          <a:schemeClr val="accent2">
            <a:tint val="40000"/>
            <a:alpha val="90000"/>
            <a:hueOff val="-2080369"/>
            <a:satOff val="8325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80369"/>
              <a:satOff val="8325"/>
              <a:lumOff val="14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Don’t add more processes to combat stability problems in production instead work at making it quicker and safer to make changes</a:t>
          </a:r>
        </a:p>
      </dsp:txBody>
      <dsp:txXfrm rot="-5400000">
        <a:off x="3621024" y="3049864"/>
        <a:ext cx="6401186" cy="668973"/>
      </dsp:txXfrm>
    </dsp:sp>
    <dsp:sp modelId="{24F01FDB-D037-4DAD-9524-3413787CFF13}">
      <dsp:nvSpPr>
        <dsp:cNvPr id="0" name=""/>
        <dsp:cNvSpPr/>
      </dsp:nvSpPr>
      <dsp:spPr>
        <a:xfrm>
          <a:off x="0" y="2921005"/>
          <a:ext cx="3621024" cy="926691"/>
        </a:xfrm>
        <a:prstGeom prst="roundRect">
          <a:avLst/>
        </a:prstGeom>
        <a:solidFill>
          <a:schemeClr val="accent2">
            <a:hueOff val="-149490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Responding to problems by adding more processes</a:t>
          </a:r>
        </a:p>
      </dsp:txBody>
      <dsp:txXfrm>
        <a:off x="45237" y="2966242"/>
        <a:ext cx="3530550" cy="836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9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9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4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80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898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devops/devops-process-streamlining-change-approval" TargetMode="External"/><Relationship Id="rId2" Type="http://schemas.openxmlformats.org/officeDocument/2006/relationships/hyperlink" Target="https://www.sunviewsoftware.com/blog/learn/blog/6-steps-toward-a-clean-devops-and-change-management-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engineering/best-practices-for-change-management-in-the-age-of-devops" TargetMode="External"/><Relationship Id="rId5" Type="http://schemas.openxmlformats.org/officeDocument/2006/relationships/hyperlink" Target="https://www.cprime.com/resources/blog/how-does-devops-handle-change-management/" TargetMode="External"/><Relationship Id="rId4" Type="http://schemas.openxmlformats.org/officeDocument/2006/relationships/hyperlink" Target="https://victorops.com/blog/the-guide-to-building-a-devops-change-management-pl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04C93-7E46-484C-97D4-59DE566EF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73" r="-2" b="1057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Change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By Brooklyn Hairston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B9021-79B2-434C-835C-8C782C06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/>
              <a:t>Best Practices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DBFA-958B-4245-A2A2-C1FC30B2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598" y="936416"/>
            <a:ext cx="4982570" cy="534375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2000"/>
          </a:p>
          <a:p>
            <a:pPr lvl="1"/>
            <a:r>
              <a:rPr lang="en-US" sz="2000" dirty="0">
                <a:ea typeface="+mn-lt"/>
                <a:cs typeface="+mn-lt"/>
              </a:rPr>
              <a:t>Automate</a:t>
            </a:r>
            <a:endParaRPr lang="en-US" sz="2000">
              <a:ea typeface="+mn-lt"/>
              <a:cs typeface="+mn-lt"/>
            </a:endParaRPr>
          </a:p>
          <a:p>
            <a:pPr lvl="2"/>
            <a:r>
              <a:rPr lang="en-US" sz="2000" dirty="0">
                <a:ea typeface="+mn-lt"/>
                <a:cs typeface="+mn-lt"/>
              </a:rPr>
              <a:t>Changes may need to be done manually at first but once a change is identified an automated system can be created to reduce risk and human error</a:t>
            </a:r>
            <a:endParaRPr lang="en-US" sz="2000">
              <a:ea typeface="+mn-lt"/>
              <a:cs typeface="+mn-lt"/>
            </a:endParaRPr>
          </a:p>
          <a:p>
            <a:pPr lvl="2"/>
            <a:r>
              <a:rPr lang="en-US" sz="2000" dirty="0">
                <a:ea typeface="+mn-lt"/>
                <a:cs typeface="+mn-lt"/>
              </a:rPr>
              <a:t>Centralize changes into a single platform to streamline the process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Prepare for failures</a:t>
            </a:r>
            <a:endParaRPr lang="en-US" sz="2000">
              <a:ea typeface="+mn-lt"/>
              <a:cs typeface="+mn-lt"/>
            </a:endParaRPr>
          </a:p>
          <a:p>
            <a:pPr lvl="2"/>
            <a:r>
              <a:rPr lang="en-US" sz="2000" dirty="0">
                <a:ea typeface="+mn-lt"/>
                <a:cs typeface="+mn-lt"/>
              </a:rPr>
              <a:t>“verify continuously, through mechanisms such as war games and chaos engineering practices” that systems are resilient (Nyo, 2020)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Establish high transparency standards</a:t>
            </a:r>
            <a:endParaRPr lang="en-US" sz="2000">
              <a:ea typeface="+mn-lt"/>
              <a:cs typeface="+mn-lt"/>
            </a:endParaRPr>
          </a:p>
          <a:p>
            <a:pPr lvl="2"/>
            <a:r>
              <a:rPr lang="en-US" sz="2000" dirty="0">
                <a:ea typeface="+mn-lt"/>
                <a:cs typeface="+mn-lt"/>
              </a:rPr>
              <a:t>“organize tickets with comprehensive, end-to-end visibility via visualizations and documentation” ("6 Steps Toward a Clean DevOps”, 2016)</a:t>
            </a:r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91CB1-A5DC-454D-B7F3-C4F0ED66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/>
              <a:t>Best Practices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AB97-71B0-4EC8-8E43-61A34719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Address pain points to change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Identify and develop processes to address pain points for both internal employees and external customers 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Develop policies for handling every change type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Identify which changes are standard, normal or emergency, and create policies to handle each type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Incorporate audit trails into the pipeline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“Anyone who wants to can know how much time went into a recent change going live, why it was needed, who approved it, and whether all checkmarks were ticked off in previous steps” (Melendez, 2020)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58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B8713-14E5-4AA9-8582-DEFEF7C9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32250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B129-237F-4E7B-8D63-B26E7A9F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247" y="1515702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 6 Steps Toward a Clean DevOps and Change Management Integration. (2016, July 14). Retrieved from </a:t>
            </a:r>
            <a:r>
              <a:rPr lang="en-US" sz="2000" u="sng" dirty="0">
                <a:ea typeface="+mn-lt"/>
                <a:cs typeface="+mn-lt"/>
                <a:hlinkClick r:id="rId2"/>
              </a:rPr>
              <a:t>https://www.sunviewsoftware.com/blog/learn/blog/6-steps-toward-a-clean-devops-and-change-management-integration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DevOps process: Streamlining change approval  |  Google Cloud. (n.d.). Retrieved from </a:t>
            </a:r>
            <a:r>
              <a:rPr lang="en-US" sz="2000" u="sng" dirty="0">
                <a:ea typeface="+mn-lt"/>
                <a:cs typeface="+mn-lt"/>
                <a:hlinkClick r:id="rId3"/>
              </a:rPr>
              <a:t>https://cloud.google.com/solutions/devops/devops-process-streamlining-change-approval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Griffith, B. (2019, June 25). The Guide to Building a DevOps Change Management Plan. Retrieved from </a:t>
            </a:r>
            <a:r>
              <a:rPr lang="en-US" sz="2000" u="sng" dirty="0">
                <a:ea typeface="+mn-lt"/>
                <a:cs typeface="+mn-lt"/>
                <a:hlinkClick r:id="rId4"/>
              </a:rPr>
              <a:t>https://victorops.com/blog/the-guide-to-building-a-devops-change-management-plan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Melendez, C. (2020, December 09). How Does DevOps Handle Change Management? Retrieved from </a:t>
            </a:r>
            <a:r>
              <a:rPr lang="en-US" sz="2000" u="sng" dirty="0">
                <a:ea typeface="+mn-lt"/>
                <a:cs typeface="+mn-lt"/>
                <a:hlinkClick r:id="rId5"/>
              </a:rPr>
              <a:t>https://www.cprime.com/resources/blog/how-does-devops-handle-change-management/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Nyo, I. (2020, May 12). Best practices for change management in the age of DevOps. Retrieved from </a:t>
            </a:r>
            <a:r>
              <a:rPr lang="en-US" sz="2000" u="sng" dirty="0">
                <a:ea typeface="+mn-lt"/>
                <a:cs typeface="+mn-lt"/>
                <a:hlinkClick r:id="rId6"/>
              </a:rPr>
              <a:t>https://www.atlassian.com/engineering/best-practices-for-change-management-in-the-age-of-devops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134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A9CCC-70C4-4F61-AF9B-F7D95EB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Change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F3EC-8A69-44B0-82C7-4C55D455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656" y="443357"/>
            <a:ext cx="5710953" cy="60385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The general definition of change management is any tool that is used to prepare people, processes or technology for organizational change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When it comes to IT operations change management “refers to a framework for the implementation and upkeep of IT infrastructure and applications through change controls, processes, training and communication” (Griffith, 2019)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Change management is about understanding why a change is needed and how to minimize any risk that may be associated with the change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CI and CD means change is constant in DevOps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This means there needs to be a cohesive plan in place to manage change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An effective change management plan allows applications and infrastructure to adjust quickly without effecting security or reliability 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A change management plan allows teams to identify and implement required changes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19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4FF1-71AA-4B0F-8255-25D9F7EA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Create a Change Management Plan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4E31-6B21-4B26-9C2C-2DD3BD72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2000">
                <a:ea typeface="+mn-lt"/>
                <a:cs typeface="+mn-lt"/>
              </a:rPr>
              <a:t>Parts of a change management plan:</a:t>
            </a:r>
          </a:p>
          <a:p>
            <a:pPr lvl="2"/>
            <a:r>
              <a:rPr lang="en-US" sz="2000">
                <a:ea typeface="+mn-lt"/>
                <a:cs typeface="+mn-lt"/>
              </a:rPr>
              <a:t>Identify why the change is necessary</a:t>
            </a:r>
          </a:p>
          <a:p>
            <a:pPr lvl="2"/>
            <a:r>
              <a:rPr lang="en-US" sz="2000">
                <a:ea typeface="+mn-lt"/>
                <a:cs typeface="+mn-lt"/>
              </a:rPr>
              <a:t>Define the scope of the change</a:t>
            </a:r>
          </a:p>
          <a:p>
            <a:pPr lvl="2"/>
            <a:r>
              <a:rPr lang="en-US" sz="2000">
                <a:ea typeface="+mn-lt"/>
                <a:cs typeface="+mn-lt"/>
              </a:rPr>
              <a:t>Identify the expected benefits of the change</a:t>
            </a:r>
          </a:p>
          <a:p>
            <a:pPr lvl="2"/>
            <a:r>
              <a:rPr lang="en-US" sz="2000">
                <a:ea typeface="+mn-lt"/>
                <a:cs typeface="+mn-lt"/>
              </a:rPr>
              <a:t>Develop a schedule and estimated cost of the change</a:t>
            </a:r>
          </a:p>
          <a:p>
            <a:pPr lvl="2"/>
            <a:r>
              <a:rPr lang="en-US" sz="2000">
                <a:ea typeface="+mn-lt"/>
                <a:cs typeface="+mn-lt"/>
              </a:rPr>
              <a:t>Build a communication plan</a:t>
            </a:r>
          </a:p>
          <a:p>
            <a:pPr lvl="2"/>
            <a:r>
              <a:rPr lang="en-US" sz="2000">
                <a:ea typeface="+mn-lt"/>
                <a:cs typeface="+mn-lt"/>
              </a:rPr>
              <a:t>Establish a monitoring, alerting and incident response strategy</a:t>
            </a:r>
          </a:p>
          <a:p>
            <a:pPr lvl="2"/>
            <a:r>
              <a:rPr lang="en-US" sz="2000">
                <a:ea typeface="+mn-lt"/>
                <a:cs typeface="+mn-lt"/>
              </a:rPr>
              <a:t>Track and report all actions and tasks</a:t>
            </a:r>
          </a:p>
          <a:p>
            <a:pPr>
              <a:buClr>
                <a:srgbClr val="262626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831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B4734-F96F-426F-A08A-FAA29500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Change Management Plan: Parts 1-3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CCDEA-CD7D-461E-B1D9-56C84936B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087128"/>
              </p:ext>
            </p:extLst>
          </p:nvPr>
        </p:nvGraphicFramePr>
        <p:xfrm>
          <a:off x="820271" y="1940269"/>
          <a:ext cx="10596281" cy="418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0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B4734-F96F-426F-A08A-FAA29500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Management Plan: Parts </a:t>
            </a:r>
            <a:r>
              <a:rPr lang="en-US"/>
              <a:t>4-7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CCDEA-CD7D-461E-B1D9-56C84936B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045143"/>
              </p:ext>
            </p:extLst>
          </p:nvPr>
        </p:nvGraphicFramePr>
        <p:xfrm>
          <a:off x="765996" y="2136979"/>
          <a:ext cx="10439399" cy="40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3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00EFC-D420-4866-B054-FC471B80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Changes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FCBAAE0-9279-4275-86E5-BEE4CA896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55823"/>
              </p:ext>
            </p:extLst>
          </p:nvPr>
        </p:nvGraphicFramePr>
        <p:xfrm>
          <a:off x="932330" y="1716151"/>
          <a:ext cx="10316134" cy="483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37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41C1-308F-4DC9-86CD-78934123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/>
              <a:t>Traditional Change Approval 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2C6B-6E84-4E6A-A840-2D369E28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2000" dirty="0">
                <a:ea typeface="+mn-lt"/>
                <a:cs typeface="+mn-lt"/>
              </a:rPr>
              <a:t>A change approval process has two important goals: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Decrease the risks involved in making changes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Satisfy regulatory requirements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Traditionally changes are approved by people external from the team, such as CABs or senior managers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Such approaches can negative effects on software delivery performance, such as: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Slow delivery processes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Larger batch releases less frequently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Higher risks and higher change fail rates ("DevOps Process”, n.d.)</a:t>
            </a:r>
          </a:p>
          <a:p>
            <a:pPr>
              <a:buClr>
                <a:srgbClr val="262626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645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A98FD-498D-4AED-A587-F7FC9659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/>
              <a:t>Improved Change Approval 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01FC-35D3-4CCA-ABCB-619FADDE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1182945"/>
            <a:ext cx="4870512" cy="49851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Peer reviews, with reviews, comments, and approvals captured as part of the development process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Continuous testing, continuous integration, and “comprehensive monitoring and observability to rapidly detect, prevent, and correct bad changes” ("DevOps Process”, n.d.)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Fast feedback on the impact of changes on security, performance, and stability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CAB has less authority and instead: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Facilitates notification and coordination between teams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Help teams with process improvement work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Weigh in on important business decisions such as time-to-market and business risk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89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F12C-C9F8-4E75-8F44-779B273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Avoid in Change Approval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C2557F-4740-4730-8919-835EFE785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871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4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C34D6F"/>
      </a:accent1>
      <a:accent2>
        <a:srgbClr val="B13B8E"/>
      </a:accent2>
      <a:accent3>
        <a:srgbClr val="B54DC3"/>
      </a:accent3>
      <a:accent4>
        <a:srgbClr val="713BB1"/>
      </a:accent4>
      <a:accent5>
        <a:srgbClr val="524DC3"/>
      </a:accent5>
      <a:accent6>
        <a:srgbClr val="3B67B1"/>
      </a:accent6>
      <a:hlink>
        <a:srgbClr val="6B53C5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SavonVTI</vt:lpstr>
      <vt:lpstr>Change Management</vt:lpstr>
      <vt:lpstr>What is Change Management</vt:lpstr>
      <vt:lpstr>Create a Change Management Plan</vt:lpstr>
      <vt:lpstr>Change Management Plan: Parts 1-3</vt:lpstr>
      <vt:lpstr>Change Management Plan: Parts 4-7</vt:lpstr>
      <vt:lpstr>Types of Changes</vt:lpstr>
      <vt:lpstr>Traditional Change Approval Process</vt:lpstr>
      <vt:lpstr>Improved Change Approval Process</vt:lpstr>
      <vt:lpstr>What to Avoid in Change Approval Process</vt:lpstr>
      <vt:lpstr>Best Practices</vt:lpstr>
      <vt:lpstr>Best Practices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135</cp:revision>
  <dcterms:created xsi:type="dcterms:W3CDTF">2021-03-01T19:04:25Z</dcterms:created>
  <dcterms:modified xsi:type="dcterms:W3CDTF">2021-03-01T19:39:01Z</dcterms:modified>
</cp:coreProperties>
</file>