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81" r:id="rId7"/>
    <p:sldId id="283" r:id="rId8"/>
    <p:sldId id="268" r:id="rId9"/>
    <p:sldId id="284" r:id="rId10"/>
    <p:sldId id="28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73333"/>
  </p:normalViewPr>
  <p:slideViewPr>
    <p:cSldViewPr snapToGrid="0" snapToObjects="1">
      <p:cViewPr varScale="1">
        <p:scale>
          <a:sx n="92" d="100"/>
          <a:sy n="92" d="100"/>
        </p:scale>
        <p:origin x="2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Repeatable process</a:t>
            </a:r>
          </a:p>
          <a:p>
            <a:r>
              <a:rPr lang="en-US" dirty="0"/>
              <a:t>Less chance of manual error</a:t>
            </a:r>
          </a:p>
          <a:p>
            <a:r>
              <a:rPr lang="en-US" dirty="0"/>
              <a:t>Builds confidence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  <a:p>
            <a:r>
              <a:rPr lang="en-US" dirty="0"/>
              <a:t>Started since 1960, however become more popular in 80s as configuration management, </a:t>
            </a:r>
          </a:p>
          <a:p>
            <a:r>
              <a:rPr lang="en-US" dirty="0"/>
              <a:t>CVS, concurrent version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document management tools which provide versions</a:t>
            </a:r>
          </a:p>
          <a:p>
            <a:endParaRPr lang="en-US" dirty="0"/>
          </a:p>
          <a:p>
            <a:r>
              <a:rPr lang="en-US" dirty="0"/>
              <a:t>Evolved from client server tools (VSS) to distributed version control system such as git.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 allows managing the resources from visual user interface with guided wizard and intuitive user interfaces.</a:t>
            </a:r>
          </a:p>
          <a:p>
            <a:endParaRPr lang="en-US" dirty="0"/>
          </a:p>
          <a:p>
            <a:r>
              <a:rPr lang="en-US" dirty="0"/>
              <a:t>There are many methods for accessing, managing and consuming azure resources but they all goes through ARM services. Individual services exposed for different type of use case scenarios.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21" y="2404534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DevOps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 DevOps, Deep Dive – Part 1</a:t>
            </a:r>
            <a:br>
              <a:rPr lang="en-US" dirty="0"/>
            </a:br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672715" y="4613754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2000"/>
          </a:blip>
          <a:stretch>
            <a:fillRect/>
          </a:stretch>
        </p:blipFill>
        <p:spPr>
          <a:xfrm>
            <a:off x="2271568" y="5369404"/>
            <a:ext cx="13589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4092207" y="4778854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3000"/>
          </a:blip>
          <a:stretch>
            <a:fillRect/>
          </a:stretch>
        </p:blipFill>
        <p:spPr>
          <a:xfrm>
            <a:off x="5502370" y="5291469"/>
            <a:ext cx="1752600" cy="147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9000"/>
          </a:blip>
          <a:stretch>
            <a:fillRect/>
          </a:stretch>
        </p:blipFill>
        <p:spPr>
          <a:xfrm>
            <a:off x="7535296" y="4959829"/>
            <a:ext cx="1460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>
            <a:normAutofit/>
          </a:bodyPr>
          <a:lstStyle/>
          <a:p>
            <a:r>
              <a:rPr lang="en-US" dirty="0"/>
              <a:t>Example -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What is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SCM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  <a:r>
              <a:rPr lang="hi-IN" dirty="0"/>
              <a:t> </a:t>
            </a:r>
          </a:p>
          <a:p>
            <a:r>
              <a:rPr lang="en-GB" dirty="0"/>
              <a:t>Software Configuration Management (SCM) /</a:t>
            </a:r>
            <a:r>
              <a:rPr lang="hi-IN" dirty="0"/>
              <a:t> सॉफ़्टवेयर कान्फ़िगरेशन मैनज्मेंट </a:t>
            </a:r>
            <a:endParaRPr lang="en-GB" dirty="0"/>
          </a:p>
          <a:p>
            <a:r>
              <a:rPr lang="en-US" dirty="0"/>
              <a:t>Version Control </a:t>
            </a:r>
          </a:p>
          <a:p>
            <a:pPr lvl="1"/>
            <a:r>
              <a:rPr lang="en-US" dirty="0"/>
              <a:t>Some Popular Tool</a:t>
            </a:r>
          </a:p>
          <a:p>
            <a:r>
              <a:rPr lang="en-GB" dirty="0"/>
              <a:t>Example</a:t>
            </a:r>
            <a:endParaRPr lang="en-US" dirty="0"/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Git and GitHub</a:t>
            </a:r>
          </a:p>
          <a:p>
            <a:pPr lvl="1"/>
            <a:r>
              <a:rPr lang="en-GB" dirty="0"/>
              <a:t>Terraform, Cloud Formation, ARM Template</a:t>
            </a:r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Automation</a:t>
            </a:r>
            <a:endParaRPr lang="hi-IN" dirty="0"/>
          </a:p>
          <a:p>
            <a:r>
              <a:rPr lang="en-GB" dirty="0"/>
              <a:t>Manual vs Automation</a:t>
            </a:r>
          </a:p>
          <a:p>
            <a:endParaRPr lang="hi-IN" dirty="0"/>
          </a:p>
          <a:p>
            <a:pPr marL="0" indent="0">
              <a:buNone/>
            </a:pPr>
            <a:endParaRPr lang="en-GB" dirty="0"/>
          </a:p>
          <a:p>
            <a:endParaRPr lang="hi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SCM – Software Configuration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Significant process for software development</a:t>
            </a:r>
          </a:p>
          <a:p>
            <a:r>
              <a:rPr lang="en-US" dirty="0"/>
              <a:t> Monitor and track the changes in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element of SCM</a:t>
            </a:r>
          </a:p>
          <a:p>
            <a:r>
              <a:rPr lang="en-US" dirty="0"/>
              <a:t>Mostly for managing the code</a:t>
            </a:r>
            <a:r>
              <a:rPr lang="hi-IN" dirty="0"/>
              <a:t> </a:t>
            </a:r>
            <a:r>
              <a:rPr lang="en-GB" dirty="0"/>
              <a:t>and</a:t>
            </a:r>
            <a:r>
              <a:rPr lang="hi-IN" dirty="0"/>
              <a:t> changes</a:t>
            </a:r>
            <a:endParaRPr lang="en-US" dirty="0"/>
          </a:p>
          <a:p>
            <a:r>
              <a:rPr lang="en-US" dirty="0"/>
              <a:t>Evolved from basic client server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Version Control – Popular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22"/>
            <a:ext cx="981894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VSS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Azure DevOps</a:t>
            </a:r>
          </a:p>
          <a:p>
            <a:pPr lvl="1"/>
            <a:r>
              <a:rPr lang="en-US" dirty="0"/>
              <a:t>CVS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Pull Request (PR)</a:t>
            </a:r>
          </a:p>
          <a:p>
            <a:pPr lvl="1"/>
            <a:r>
              <a:rPr lang="en-US" dirty="0"/>
              <a:t>Revision</a:t>
            </a:r>
          </a:p>
          <a:p>
            <a:pPr lvl="1"/>
            <a:r>
              <a:rPr lang="en-US" dirty="0"/>
              <a:t>Tag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Example – 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for 5 users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Artifacts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</a:t>
            </a:r>
          </a:p>
          <a:p>
            <a:r>
              <a:rPr lang="en-US" dirty="0"/>
              <a:t>Personal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208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17132</TotalTime>
  <Words>259</Words>
  <Application>Microsoft Macintosh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Azure DevOps part 1</vt:lpstr>
      <vt:lpstr>Agenda</vt:lpstr>
      <vt:lpstr>Automation</vt:lpstr>
      <vt:lpstr>SCM – Software Configuration Management </vt:lpstr>
      <vt:lpstr>Version Control</vt:lpstr>
      <vt:lpstr>Version Control – Popular tools</vt:lpstr>
      <vt:lpstr>Break</vt:lpstr>
      <vt:lpstr>Example – Azure DevOps</vt:lpstr>
      <vt:lpstr>Example - Github</vt:lpstr>
      <vt:lpstr>Example - Demo </vt:lpstr>
      <vt:lpstr>What is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51</cp:revision>
  <cp:lastPrinted>2021-01-17T11:11:27Z</cp:lastPrinted>
  <dcterms:created xsi:type="dcterms:W3CDTF">2021-01-10T12:22:20Z</dcterms:created>
  <dcterms:modified xsi:type="dcterms:W3CDTF">2021-02-18T19:55:57Z</dcterms:modified>
</cp:coreProperties>
</file>