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6" r:id="rId4"/>
    <p:sldId id="296" r:id="rId5"/>
    <p:sldId id="298" r:id="rId6"/>
    <p:sldId id="297" r:id="rId7"/>
    <p:sldId id="283" r:id="rId8"/>
    <p:sldId id="288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9"/>
    <p:restoredTop sz="83401"/>
  </p:normalViewPr>
  <p:slideViewPr>
    <p:cSldViewPr snapToGrid="0" snapToObjects="1">
      <p:cViewPr varScale="1">
        <p:scale>
          <a:sx n="106" d="100"/>
          <a:sy n="106" d="100"/>
        </p:scale>
        <p:origin x="173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F1F80-7349-4DC3-AB6D-DBF0B9A9BCE1}" type="doc">
      <dgm:prSet loTypeId="urn:microsoft.com/office/officeart/2005/8/layout/chevron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5C7148-BAA9-46C1-9F48-95E1ED3C5A47}">
      <dgm:prSet phldrT="[Text]"/>
      <dgm:spPr/>
      <dgm:t>
        <a:bodyPr/>
        <a:lstStyle/>
        <a:p>
          <a:r>
            <a:rPr lang="en-US" dirty="0"/>
            <a:t>New</a:t>
          </a:r>
        </a:p>
      </dgm:t>
    </dgm:pt>
    <dgm:pt modelId="{F74E27E7-ECF8-4F44-BD88-C96F1673EDC1}" type="parTrans" cxnId="{BAEBDD58-11F8-4504-A58C-D630834A88D9}">
      <dgm:prSet/>
      <dgm:spPr/>
      <dgm:t>
        <a:bodyPr/>
        <a:lstStyle/>
        <a:p>
          <a:endParaRPr lang="en-US"/>
        </a:p>
      </dgm:t>
    </dgm:pt>
    <dgm:pt modelId="{920DDB8A-0879-48CC-B8C7-402E6E6D1950}" type="sibTrans" cxnId="{BAEBDD58-11F8-4504-A58C-D630834A88D9}">
      <dgm:prSet/>
      <dgm:spPr/>
      <dgm:t>
        <a:bodyPr/>
        <a:lstStyle/>
        <a:p>
          <a:endParaRPr lang="en-US"/>
        </a:p>
      </dgm:t>
    </dgm:pt>
    <dgm:pt modelId="{E9CE49FE-A7A6-496B-A6D1-247F3CD4B61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Create User story</a:t>
          </a:r>
        </a:p>
      </dgm:t>
    </dgm:pt>
    <dgm:pt modelId="{58A4D409-67D1-45D7-A5B5-0EFDC5106BCD}" type="parTrans" cxnId="{A2A15365-AB2A-4263-9896-B820CA5D38A3}">
      <dgm:prSet/>
      <dgm:spPr/>
      <dgm:t>
        <a:bodyPr/>
        <a:lstStyle/>
        <a:p>
          <a:endParaRPr lang="en-US"/>
        </a:p>
      </dgm:t>
    </dgm:pt>
    <dgm:pt modelId="{B4EB417E-0A44-4207-B9CA-5B65E2537CA0}" type="sibTrans" cxnId="{A2A15365-AB2A-4263-9896-B820CA5D38A3}">
      <dgm:prSet/>
      <dgm:spPr/>
      <dgm:t>
        <a:bodyPr/>
        <a:lstStyle/>
        <a:p>
          <a:endParaRPr lang="en-US"/>
        </a:p>
      </dgm:t>
    </dgm:pt>
    <dgm:pt modelId="{A6EDEC8D-75DE-4606-AC43-CE8418DD8A93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Add initial high-level requirement</a:t>
          </a:r>
        </a:p>
      </dgm:t>
    </dgm:pt>
    <dgm:pt modelId="{9652BFDC-7805-4EAF-9B16-5EFAB2A2C6AA}" type="parTrans" cxnId="{8DE66AFC-0E53-4E43-B7FD-A6D825C9497D}">
      <dgm:prSet/>
      <dgm:spPr/>
      <dgm:t>
        <a:bodyPr/>
        <a:lstStyle/>
        <a:p>
          <a:endParaRPr lang="en-US"/>
        </a:p>
      </dgm:t>
    </dgm:pt>
    <dgm:pt modelId="{B76BA995-F2D0-45B7-998E-B5146F250712}" type="sibTrans" cxnId="{8DE66AFC-0E53-4E43-B7FD-A6D825C9497D}">
      <dgm:prSet/>
      <dgm:spPr/>
      <dgm:t>
        <a:bodyPr/>
        <a:lstStyle/>
        <a:p>
          <a:endParaRPr lang="en-US"/>
        </a:p>
      </dgm:t>
    </dgm:pt>
    <dgm:pt modelId="{AD140521-094A-4ACE-B0DF-A5F1ABD070B2}">
      <dgm:prSet phldrT="[Text]"/>
      <dgm:spPr/>
      <dgm:t>
        <a:bodyPr/>
        <a:lstStyle/>
        <a:p>
          <a:r>
            <a:rPr lang="en-US" dirty="0"/>
            <a:t>Ready</a:t>
          </a:r>
        </a:p>
      </dgm:t>
    </dgm:pt>
    <dgm:pt modelId="{687F151F-FDEE-470D-935A-9F77A2BF0B15}" type="parTrans" cxnId="{3D43A459-9A08-4D8D-B151-6C3E455CEA70}">
      <dgm:prSet/>
      <dgm:spPr/>
      <dgm:t>
        <a:bodyPr/>
        <a:lstStyle/>
        <a:p>
          <a:endParaRPr lang="en-US"/>
        </a:p>
      </dgm:t>
    </dgm:pt>
    <dgm:pt modelId="{3FFF64FD-6A1F-4D11-BF10-21BA48580945}" type="sibTrans" cxnId="{3D43A459-9A08-4D8D-B151-6C3E455CEA70}">
      <dgm:prSet/>
      <dgm:spPr/>
      <dgm:t>
        <a:bodyPr/>
        <a:lstStyle/>
        <a:p>
          <a:endParaRPr lang="en-US"/>
        </a:p>
      </dgm:t>
    </dgm:pt>
    <dgm:pt modelId="{60CE67F5-42F3-47B0-9C82-5FA1FA5012A0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Clear Description updated</a:t>
          </a:r>
        </a:p>
      </dgm:t>
    </dgm:pt>
    <dgm:pt modelId="{BE8C3C51-98B8-41C4-8D78-8DC9325F34F0}" type="parTrans" cxnId="{58964D4B-2548-4986-8E28-35F1EDBAE572}">
      <dgm:prSet/>
      <dgm:spPr/>
      <dgm:t>
        <a:bodyPr/>
        <a:lstStyle/>
        <a:p>
          <a:endParaRPr lang="en-US"/>
        </a:p>
      </dgm:t>
    </dgm:pt>
    <dgm:pt modelId="{6E419726-0733-48B5-90A9-D56BDEE22CE1}" type="sibTrans" cxnId="{58964D4B-2548-4986-8E28-35F1EDBAE572}">
      <dgm:prSet/>
      <dgm:spPr/>
      <dgm:t>
        <a:bodyPr/>
        <a:lstStyle/>
        <a:p>
          <a:endParaRPr lang="en-US"/>
        </a:p>
      </dgm:t>
    </dgm:pt>
    <dgm:pt modelId="{8E99A4D3-A50C-4082-A7FF-1BBB67FBF2A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Acceptance Criteria</a:t>
          </a:r>
        </a:p>
      </dgm:t>
    </dgm:pt>
    <dgm:pt modelId="{8BFC800C-A023-4E48-8807-57AD0FC5B65E}" type="parTrans" cxnId="{E83B33A7-0349-45D5-A806-C2E3EA081BAF}">
      <dgm:prSet/>
      <dgm:spPr/>
      <dgm:t>
        <a:bodyPr/>
        <a:lstStyle/>
        <a:p>
          <a:endParaRPr lang="en-US"/>
        </a:p>
      </dgm:t>
    </dgm:pt>
    <dgm:pt modelId="{F7FDCE63-81D5-4720-B87E-EB56D9848DDE}" type="sibTrans" cxnId="{E83B33A7-0349-45D5-A806-C2E3EA081BAF}">
      <dgm:prSet/>
      <dgm:spPr/>
      <dgm:t>
        <a:bodyPr/>
        <a:lstStyle/>
        <a:p>
          <a:endParaRPr lang="en-US"/>
        </a:p>
      </dgm:t>
    </dgm:pt>
    <dgm:pt modelId="{66EB137A-84AE-4D2B-9ED5-F1E9095401FA}">
      <dgm:prSet phldrT="[Text]"/>
      <dgm:spPr/>
      <dgm:t>
        <a:bodyPr/>
        <a:lstStyle/>
        <a:p>
          <a:r>
            <a:rPr lang="en-US" dirty="0"/>
            <a:t>Approved</a:t>
          </a:r>
        </a:p>
      </dgm:t>
    </dgm:pt>
    <dgm:pt modelId="{E0A6364C-2FFE-4E02-A917-71980FC166D4}" type="parTrans" cxnId="{19E44502-E738-48E8-8270-60F98D88F1E1}">
      <dgm:prSet/>
      <dgm:spPr/>
      <dgm:t>
        <a:bodyPr/>
        <a:lstStyle/>
        <a:p>
          <a:endParaRPr lang="en-US"/>
        </a:p>
      </dgm:t>
    </dgm:pt>
    <dgm:pt modelId="{2A59F98D-F07C-427D-83E3-54FAE8311748}" type="sibTrans" cxnId="{19E44502-E738-48E8-8270-60F98D88F1E1}">
      <dgm:prSet/>
      <dgm:spPr/>
      <dgm:t>
        <a:bodyPr/>
        <a:lstStyle/>
        <a:p>
          <a:endParaRPr lang="en-US"/>
        </a:p>
      </dgm:t>
    </dgm:pt>
    <dgm:pt modelId="{4F2794D0-FC1C-4AD9-92F0-C8665EE9C322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Team agrees and understand implementation requirement</a:t>
          </a:r>
        </a:p>
      </dgm:t>
    </dgm:pt>
    <dgm:pt modelId="{1FDDF7EA-95B7-4D9A-99CB-CF485C2CDEAC}" type="parTrans" cxnId="{B8C69279-545D-4E24-A84C-3D745694A3FB}">
      <dgm:prSet/>
      <dgm:spPr/>
      <dgm:t>
        <a:bodyPr/>
        <a:lstStyle/>
        <a:p>
          <a:endParaRPr lang="en-US"/>
        </a:p>
      </dgm:t>
    </dgm:pt>
    <dgm:pt modelId="{843F89F1-CE3D-4144-9582-7B4C0C6A90E8}" type="sibTrans" cxnId="{B8C69279-545D-4E24-A84C-3D745694A3FB}">
      <dgm:prSet/>
      <dgm:spPr/>
      <dgm:t>
        <a:bodyPr/>
        <a:lstStyle/>
        <a:p>
          <a:endParaRPr lang="en-US"/>
        </a:p>
      </dgm:t>
    </dgm:pt>
    <dgm:pt modelId="{41F1DE28-A386-45B7-A997-B4533614B08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Estimated</a:t>
          </a:r>
        </a:p>
      </dgm:t>
    </dgm:pt>
    <dgm:pt modelId="{18D30D97-A35A-408A-8C85-58F22B2C2032}" type="parTrans" cxnId="{9C4E7347-B468-4C2D-A71B-120DB480255E}">
      <dgm:prSet/>
      <dgm:spPr/>
      <dgm:t>
        <a:bodyPr/>
        <a:lstStyle/>
        <a:p>
          <a:endParaRPr lang="en-US"/>
        </a:p>
      </dgm:t>
    </dgm:pt>
    <dgm:pt modelId="{718581B1-5D40-4C8B-A56F-536284097B90}" type="sibTrans" cxnId="{9C4E7347-B468-4C2D-A71B-120DB480255E}">
      <dgm:prSet/>
      <dgm:spPr/>
      <dgm:t>
        <a:bodyPr/>
        <a:lstStyle/>
        <a:p>
          <a:endParaRPr lang="en-US"/>
        </a:p>
      </dgm:t>
    </dgm:pt>
    <dgm:pt modelId="{06A09D2C-8F74-4701-9086-C436276D88EF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F5C6D6B0-92CD-4CC7-8F43-E31C3BC038CD}" type="parTrans" cxnId="{BF09F629-CB35-4489-913A-6143E700C8E9}">
      <dgm:prSet/>
      <dgm:spPr/>
      <dgm:t>
        <a:bodyPr/>
        <a:lstStyle/>
        <a:p>
          <a:endParaRPr lang="en-US"/>
        </a:p>
      </dgm:t>
    </dgm:pt>
    <dgm:pt modelId="{B840CA32-D53F-424E-B162-EA7FEAEA6E0A}" type="sibTrans" cxnId="{BF09F629-CB35-4489-913A-6143E700C8E9}">
      <dgm:prSet/>
      <dgm:spPr/>
      <dgm:t>
        <a:bodyPr/>
        <a:lstStyle/>
        <a:p>
          <a:endParaRPr lang="en-US"/>
        </a:p>
      </dgm:t>
    </dgm:pt>
    <dgm:pt modelId="{0D0CB8FE-5560-4BA6-BED3-882A532D24BE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Tasks created </a:t>
          </a:r>
        </a:p>
      </dgm:t>
      <dgm:extLst>
        <a:ext uri="{E40237B7-FDA0-4F09-8148-C483321AD2D9}">
          <dgm14:cNvPr xmlns:dgm14="http://schemas.microsoft.com/office/drawing/2010/diagram" id="0" name="" descr="Vertical Chevron List" title="SmartArt"/>
        </a:ext>
      </dgm:extLst>
    </dgm:pt>
    <dgm:pt modelId="{5C60C6AC-FDCD-47B9-BD46-BAC185FE2A4C}" type="parTrans" cxnId="{7E44002E-2A4A-4738-A150-CC5725F35C45}">
      <dgm:prSet/>
      <dgm:spPr/>
      <dgm:t>
        <a:bodyPr/>
        <a:lstStyle/>
        <a:p>
          <a:endParaRPr lang="en-US"/>
        </a:p>
      </dgm:t>
    </dgm:pt>
    <dgm:pt modelId="{358E079C-97DF-45D8-83ED-EC5A7C49BD3C}" type="sibTrans" cxnId="{7E44002E-2A4A-4738-A150-CC5725F35C45}">
      <dgm:prSet/>
      <dgm:spPr/>
      <dgm:t>
        <a:bodyPr/>
        <a:lstStyle/>
        <a:p>
          <a:endParaRPr lang="en-US"/>
        </a:p>
      </dgm:t>
    </dgm:pt>
    <dgm:pt modelId="{54A6D12A-CA94-409B-9667-9CEEA4D9226F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Unit testing </a:t>
          </a:r>
        </a:p>
      </dgm:t>
    </dgm:pt>
    <dgm:pt modelId="{E196DE07-453B-4E35-9D9B-A21D459101E1}" type="parTrans" cxnId="{2A998163-6943-40E9-9D20-B3F2CFEA4790}">
      <dgm:prSet/>
      <dgm:spPr/>
      <dgm:t>
        <a:bodyPr/>
        <a:lstStyle/>
        <a:p>
          <a:endParaRPr lang="en-US"/>
        </a:p>
      </dgm:t>
    </dgm:pt>
    <dgm:pt modelId="{0EA9B687-CC24-4906-885C-4BB1AF89A0A8}" type="sibTrans" cxnId="{2A998163-6943-40E9-9D20-B3F2CFEA4790}">
      <dgm:prSet/>
      <dgm:spPr/>
      <dgm:t>
        <a:bodyPr/>
        <a:lstStyle/>
        <a:p>
          <a:endParaRPr lang="en-US"/>
        </a:p>
      </dgm:t>
    </dgm:pt>
    <dgm:pt modelId="{5B37E989-1746-4371-82DB-90B3C3D61366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Persona and context provided</a:t>
          </a:r>
        </a:p>
      </dgm:t>
    </dgm:pt>
    <dgm:pt modelId="{C8B07FE0-4854-428B-82D4-E8ECECE6C8D4}" type="parTrans" cxnId="{8412FA75-2819-4977-B9DA-EA9C4A3FABAB}">
      <dgm:prSet/>
      <dgm:spPr/>
      <dgm:t>
        <a:bodyPr/>
        <a:lstStyle/>
        <a:p>
          <a:endParaRPr lang="en-GB"/>
        </a:p>
      </dgm:t>
    </dgm:pt>
    <dgm:pt modelId="{1FF5BA76-87BD-4EDF-9C70-CD50E71457DE}" type="sibTrans" cxnId="{8412FA75-2819-4977-B9DA-EA9C4A3FABAB}">
      <dgm:prSet/>
      <dgm:spPr/>
      <dgm:t>
        <a:bodyPr/>
        <a:lstStyle/>
        <a:p>
          <a:endParaRPr lang="en-GB"/>
        </a:p>
      </dgm:t>
    </dgm:pt>
    <dgm:pt modelId="{5E2CDDAD-88A6-4F30-840A-255FEA070F2B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Implementation done, tasks closed </a:t>
          </a:r>
        </a:p>
      </dgm:t>
    </dgm:pt>
    <dgm:pt modelId="{6FE5EBC3-9ADA-4678-A95B-FD6CAB25D221}" type="parTrans" cxnId="{CB8549FF-3465-4979-BCF7-D1B4639DAA6A}">
      <dgm:prSet/>
      <dgm:spPr/>
      <dgm:t>
        <a:bodyPr/>
        <a:lstStyle/>
        <a:p>
          <a:endParaRPr lang="en-GB"/>
        </a:p>
      </dgm:t>
    </dgm:pt>
    <dgm:pt modelId="{5DA05C79-1C4F-4403-8CE6-419C0395664A}" type="sibTrans" cxnId="{CB8549FF-3465-4979-BCF7-D1B4639DAA6A}">
      <dgm:prSet/>
      <dgm:spPr/>
      <dgm:t>
        <a:bodyPr/>
        <a:lstStyle/>
        <a:p>
          <a:endParaRPr lang="en-GB"/>
        </a:p>
      </dgm:t>
    </dgm:pt>
    <dgm:pt modelId="{17CCFA24-E44A-41C8-8A2C-8D42592CEE7B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Documentation done</a:t>
          </a:r>
        </a:p>
      </dgm:t>
    </dgm:pt>
    <dgm:pt modelId="{40E2A499-E56D-4421-975B-4E44983DC7CE}" type="parTrans" cxnId="{3A2985ED-2E63-4334-9A1D-0A91A0A7526C}">
      <dgm:prSet/>
      <dgm:spPr/>
      <dgm:t>
        <a:bodyPr/>
        <a:lstStyle/>
        <a:p>
          <a:endParaRPr lang="en-GB"/>
        </a:p>
      </dgm:t>
    </dgm:pt>
    <dgm:pt modelId="{10900E15-F47B-439D-ADE1-2895643AA6A7}" type="sibTrans" cxnId="{3A2985ED-2E63-4334-9A1D-0A91A0A7526C}">
      <dgm:prSet/>
      <dgm:spPr/>
      <dgm:t>
        <a:bodyPr/>
        <a:lstStyle/>
        <a:p>
          <a:endParaRPr lang="en-GB"/>
        </a:p>
      </dgm:t>
    </dgm:pt>
    <dgm:pt modelId="{D34DF868-2288-44A8-AF0B-0CD72CAB94E4}">
      <dgm:prSet phldrT="[Text]"/>
      <dgm:spPr/>
      <dgm:t>
        <a:bodyPr/>
        <a:lstStyle/>
        <a:p>
          <a:r>
            <a:rPr lang="en-US" dirty="0"/>
            <a:t>Resolved</a:t>
          </a:r>
        </a:p>
      </dgm:t>
    </dgm:pt>
    <dgm:pt modelId="{60AC6F70-9524-4EFF-BA44-27A8FA4E80A7}" type="parTrans" cxnId="{A543EEF7-41F0-45F5-A8FB-AB928F1116F0}">
      <dgm:prSet/>
      <dgm:spPr/>
      <dgm:t>
        <a:bodyPr/>
        <a:lstStyle/>
        <a:p>
          <a:endParaRPr lang="en-GB"/>
        </a:p>
      </dgm:t>
    </dgm:pt>
    <dgm:pt modelId="{6B3F17F6-91AE-46BF-9F74-F9CFC4B4D10A}" type="sibTrans" cxnId="{A543EEF7-41F0-45F5-A8FB-AB928F1116F0}">
      <dgm:prSet/>
      <dgm:spPr/>
      <dgm:t>
        <a:bodyPr/>
        <a:lstStyle/>
        <a:p>
          <a:endParaRPr lang="en-GB"/>
        </a:p>
      </dgm:t>
    </dgm:pt>
    <dgm:pt modelId="{63405C43-9D61-4FA7-9E55-D0F1B4D8AD1C}">
      <dgm:prSet phldrT="[Text]"/>
      <dgm:spPr/>
      <dgm:t>
        <a:bodyPr/>
        <a:lstStyle/>
        <a:p>
          <a:r>
            <a:rPr lang="en-US" dirty="0"/>
            <a:t>Closed</a:t>
          </a:r>
        </a:p>
      </dgm:t>
    </dgm:pt>
    <dgm:pt modelId="{2023D2D3-6889-45C1-A625-47866AEFFD25}" type="parTrans" cxnId="{3F49A575-CCF2-4250-B5CA-23E522308204}">
      <dgm:prSet/>
      <dgm:spPr/>
      <dgm:t>
        <a:bodyPr/>
        <a:lstStyle/>
        <a:p>
          <a:endParaRPr lang="en-GB"/>
        </a:p>
      </dgm:t>
    </dgm:pt>
    <dgm:pt modelId="{527242CA-69E9-416A-BB02-23A3D23968C9}" type="sibTrans" cxnId="{3F49A575-CCF2-4250-B5CA-23E522308204}">
      <dgm:prSet/>
      <dgm:spPr/>
      <dgm:t>
        <a:bodyPr/>
        <a:lstStyle/>
        <a:p>
          <a:endParaRPr lang="en-GB"/>
        </a:p>
      </dgm:t>
    </dgm:pt>
    <dgm:pt modelId="{D9837C2E-CDD8-4CA0-82BF-466CC5273CCC}">
      <dgm:prSet phldrT="[Text]" custT="1"/>
      <dgm:spPr/>
      <dgm:t>
        <a:bodyPr/>
        <a:lstStyle/>
        <a:p>
          <a:r>
            <a:rPr lang="en-US" sz="1200" b="1" dirty="0"/>
            <a:t>Verified </a:t>
          </a:r>
        </a:p>
      </dgm:t>
    </dgm:pt>
    <dgm:pt modelId="{5DC9A99F-BC1B-45E5-A542-F3F169619A5D}" type="parTrans" cxnId="{6108E5B6-1C73-4C03-AD4A-4BABFAD7A9CE}">
      <dgm:prSet/>
      <dgm:spPr/>
      <dgm:t>
        <a:bodyPr/>
        <a:lstStyle/>
        <a:p>
          <a:endParaRPr lang="en-GB"/>
        </a:p>
      </dgm:t>
    </dgm:pt>
    <dgm:pt modelId="{2A4FC7B7-C7B9-4B3B-898F-D4D680E55B06}" type="sibTrans" cxnId="{6108E5B6-1C73-4C03-AD4A-4BABFAD7A9CE}">
      <dgm:prSet/>
      <dgm:spPr/>
      <dgm:t>
        <a:bodyPr/>
        <a:lstStyle/>
        <a:p>
          <a:endParaRPr lang="en-GB"/>
        </a:p>
      </dgm:t>
    </dgm:pt>
    <dgm:pt modelId="{9C9DB448-D62C-49AA-B4E8-434542066FA2}">
      <dgm:prSet phldrT="[Text]" custT="1"/>
      <dgm:spPr/>
      <dgm:t>
        <a:bodyPr/>
        <a:lstStyle/>
        <a:p>
          <a:r>
            <a:rPr 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Stakeholders informed</a:t>
          </a:r>
        </a:p>
      </dgm:t>
    </dgm:pt>
    <dgm:pt modelId="{4CA7CDC7-2405-428E-8782-7EC4AA1D5D63}" type="parTrans" cxnId="{3AF73F57-9A43-4E9E-9EA3-5A5C56946624}">
      <dgm:prSet/>
      <dgm:spPr/>
      <dgm:t>
        <a:bodyPr/>
        <a:lstStyle/>
        <a:p>
          <a:endParaRPr lang="en-GB"/>
        </a:p>
      </dgm:t>
    </dgm:pt>
    <dgm:pt modelId="{651417CD-3765-4DC1-9243-2220429A3A0C}" type="sibTrans" cxnId="{3AF73F57-9A43-4E9E-9EA3-5A5C56946624}">
      <dgm:prSet/>
      <dgm:spPr/>
      <dgm:t>
        <a:bodyPr/>
        <a:lstStyle/>
        <a:p>
          <a:endParaRPr lang="en-GB"/>
        </a:p>
      </dgm:t>
    </dgm:pt>
    <dgm:pt modelId="{2450B305-7548-42E8-8278-530EC9FD3384}" type="pres">
      <dgm:prSet presAssocID="{54CF1F80-7349-4DC3-AB6D-DBF0B9A9BCE1}" presName="linearFlow" presStyleCnt="0">
        <dgm:presLayoutVars>
          <dgm:dir/>
          <dgm:animLvl val="lvl"/>
          <dgm:resizeHandles val="exact"/>
        </dgm:presLayoutVars>
      </dgm:prSet>
      <dgm:spPr/>
    </dgm:pt>
    <dgm:pt modelId="{7F95F61F-4FDF-44F4-8BA4-D3DD38CBD993}" type="pres">
      <dgm:prSet presAssocID="{205C7148-BAA9-46C1-9F48-95E1ED3C5A47}" presName="composite" presStyleCnt="0"/>
      <dgm:spPr/>
    </dgm:pt>
    <dgm:pt modelId="{92DFAB77-EC7B-40B9-B1D4-DF0D467FF723}" type="pres">
      <dgm:prSet presAssocID="{205C7148-BAA9-46C1-9F48-95E1ED3C5A47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095CD4D-9CCC-4F4E-9A50-2CA2F3C16DF6}" type="pres">
      <dgm:prSet presAssocID="{205C7148-BAA9-46C1-9F48-95E1ED3C5A47}" presName="descendantText" presStyleLbl="alignAcc1" presStyleIdx="0" presStyleCnt="6">
        <dgm:presLayoutVars>
          <dgm:bulletEnabled val="1"/>
        </dgm:presLayoutVars>
      </dgm:prSet>
      <dgm:spPr/>
    </dgm:pt>
    <dgm:pt modelId="{DC479C72-9F71-4138-B6E5-E90F6BA2D4BB}" type="pres">
      <dgm:prSet presAssocID="{920DDB8A-0879-48CC-B8C7-402E6E6D1950}" presName="sp" presStyleCnt="0"/>
      <dgm:spPr/>
    </dgm:pt>
    <dgm:pt modelId="{AFB16E47-CFDD-426D-BFB8-73D0A60C5C02}" type="pres">
      <dgm:prSet presAssocID="{AD140521-094A-4ACE-B0DF-A5F1ABD070B2}" presName="composite" presStyleCnt="0"/>
      <dgm:spPr/>
    </dgm:pt>
    <dgm:pt modelId="{D806A500-7A9D-48CB-8ACF-3FB924316CC8}" type="pres">
      <dgm:prSet presAssocID="{AD140521-094A-4ACE-B0DF-A5F1ABD070B2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EEC2DC9F-BABA-482B-BB50-56BA60CE0775}" type="pres">
      <dgm:prSet presAssocID="{AD140521-094A-4ACE-B0DF-A5F1ABD070B2}" presName="descendantText" presStyleLbl="alignAcc1" presStyleIdx="1" presStyleCnt="6">
        <dgm:presLayoutVars>
          <dgm:bulletEnabled val="1"/>
        </dgm:presLayoutVars>
      </dgm:prSet>
      <dgm:spPr/>
    </dgm:pt>
    <dgm:pt modelId="{508955AD-4D39-48BC-A0D5-E8F741FFC7BE}" type="pres">
      <dgm:prSet presAssocID="{3FFF64FD-6A1F-4D11-BF10-21BA48580945}" presName="sp" presStyleCnt="0"/>
      <dgm:spPr/>
    </dgm:pt>
    <dgm:pt modelId="{69BC43B8-FBEE-4796-AC90-7DD3120561A0}" type="pres">
      <dgm:prSet presAssocID="{66EB137A-84AE-4D2B-9ED5-F1E9095401FA}" presName="composite" presStyleCnt="0"/>
      <dgm:spPr/>
    </dgm:pt>
    <dgm:pt modelId="{51D09EBD-A0B1-44C6-A954-4CE0E3ED2349}" type="pres">
      <dgm:prSet presAssocID="{66EB137A-84AE-4D2B-9ED5-F1E9095401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255AD5C-1560-401E-9DDC-0C93633BC2C7}" type="pres">
      <dgm:prSet presAssocID="{66EB137A-84AE-4D2B-9ED5-F1E9095401FA}" presName="descendantText" presStyleLbl="alignAcc1" presStyleIdx="2" presStyleCnt="6">
        <dgm:presLayoutVars>
          <dgm:bulletEnabled val="1"/>
        </dgm:presLayoutVars>
      </dgm:prSet>
      <dgm:spPr/>
    </dgm:pt>
    <dgm:pt modelId="{A29A4F27-3E2B-4869-9273-6D1E0FBD862D}" type="pres">
      <dgm:prSet presAssocID="{2A59F98D-F07C-427D-83E3-54FAE8311748}" presName="sp" presStyleCnt="0"/>
      <dgm:spPr/>
    </dgm:pt>
    <dgm:pt modelId="{26D130FC-DB57-4F69-80B2-484C4B482782}" type="pres">
      <dgm:prSet presAssocID="{06A09D2C-8F74-4701-9086-C436276D88EF}" presName="composite" presStyleCnt="0"/>
      <dgm:spPr/>
    </dgm:pt>
    <dgm:pt modelId="{6282058B-4FED-45DB-BF5D-24F5B25FEAEE}" type="pres">
      <dgm:prSet presAssocID="{06A09D2C-8F74-4701-9086-C436276D88EF}" presName="parentText" presStyleLbl="alignNode1" presStyleIdx="3" presStyleCnt="6" custScaleY="131785" custLinFactNeighborY="-6066">
        <dgm:presLayoutVars>
          <dgm:chMax val="1"/>
          <dgm:bulletEnabled val="1"/>
        </dgm:presLayoutVars>
      </dgm:prSet>
      <dgm:spPr/>
    </dgm:pt>
    <dgm:pt modelId="{1770ECAF-6B4C-4C84-860E-5393EAF1B070}" type="pres">
      <dgm:prSet presAssocID="{06A09D2C-8F74-4701-9086-C436276D88EF}" presName="descendantText" presStyleLbl="alignAcc1" presStyleIdx="3" presStyleCnt="6" custScaleY="168080">
        <dgm:presLayoutVars>
          <dgm:bulletEnabled val="1"/>
        </dgm:presLayoutVars>
      </dgm:prSet>
      <dgm:spPr/>
    </dgm:pt>
    <dgm:pt modelId="{22730BF6-D5AC-4A92-8F83-37D70DA8A4E0}" type="pres">
      <dgm:prSet presAssocID="{B840CA32-D53F-424E-B162-EA7FEAEA6E0A}" presName="sp" presStyleCnt="0"/>
      <dgm:spPr/>
    </dgm:pt>
    <dgm:pt modelId="{E1EECE5B-EA2D-4A93-9D39-D1C78304FAF2}" type="pres">
      <dgm:prSet presAssocID="{D34DF868-2288-44A8-AF0B-0CD72CAB94E4}" presName="composite" presStyleCnt="0"/>
      <dgm:spPr/>
    </dgm:pt>
    <dgm:pt modelId="{3A968E1A-9981-42FE-9763-5DA720EE9761}" type="pres">
      <dgm:prSet presAssocID="{D34DF868-2288-44A8-AF0B-0CD72CAB94E4}" presName="parentText" presStyleLbl="alignNode1" presStyleIdx="4" presStyleCnt="6" custLinFactNeighborY="-2584">
        <dgm:presLayoutVars>
          <dgm:chMax val="1"/>
          <dgm:bulletEnabled val="1"/>
        </dgm:presLayoutVars>
      </dgm:prSet>
      <dgm:spPr/>
    </dgm:pt>
    <dgm:pt modelId="{6B549EED-3889-4E81-8DB2-6EE2F5940665}" type="pres">
      <dgm:prSet presAssocID="{D34DF868-2288-44A8-AF0B-0CD72CAB94E4}" presName="descendantText" presStyleLbl="alignAcc1" presStyleIdx="4" presStyleCnt="6">
        <dgm:presLayoutVars>
          <dgm:bulletEnabled val="1"/>
        </dgm:presLayoutVars>
      </dgm:prSet>
      <dgm:spPr/>
    </dgm:pt>
    <dgm:pt modelId="{61E46B65-4B70-498D-96D2-54C6C73D1423}" type="pres">
      <dgm:prSet presAssocID="{6B3F17F6-91AE-46BF-9F74-F9CFC4B4D10A}" presName="sp" presStyleCnt="0"/>
      <dgm:spPr/>
    </dgm:pt>
    <dgm:pt modelId="{5BCD9996-A266-4CD0-828F-A2DD9558C6AB}" type="pres">
      <dgm:prSet presAssocID="{63405C43-9D61-4FA7-9E55-D0F1B4D8AD1C}" presName="composite" presStyleCnt="0"/>
      <dgm:spPr/>
    </dgm:pt>
    <dgm:pt modelId="{66BC01BA-E635-493F-B0FC-36A3E51D947F}" type="pres">
      <dgm:prSet presAssocID="{63405C43-9D61-4FA7-9E55-D0F1B4D8AD1C}" presName="parentText" presStyleLbl="alignNode1" presStyleIdx="5" presStyleCnt="6" custLinFactNeighborY="-10620">
        <dgm:presLayoutVars>
          <dgm:chMax val="1"/>
          <dgm:bulletEnabled val="1"/>
        </dgm:presLayoutVars>
      </dgm:prSet>
      <dgm:spPr/>
    </dgm:pt>
    <dgm:pt modelId="{A4522468-00B4-48FF-9AB3-5CA574F0BD14}" type="pres">
      <dgm:prSet presAssocID="{63405C43-9D61-4FA7-9E55-D0F1B4D8AD1C}" presName="descendantText" presStyleLbl="alignAcc1" presStyleIdx="5" presStyleCnt="6" custScaleX="100968" custScaleY="110000" custLinFactNeighborX="2769" custLinFactNeighborY="-6127">
        <dgm:presLayoutVars>
          <dgm:bulletEnabled val="1"/>
        </dgm:presLayoutVars>
      </dgm:prSet>
      <dgm:spPr/>
    </dgm:pt>
  </dgm:ptLst>
  <dgm:cxnLst>
    <dgm:cxn modelId="{19E44502-E738-48E8-8270-60F98D88F1E1}" srcId="{54CF1F80-7349-4DC3-AB6D-DBF0B9A9BCE1}" destId="{66EB137A-84AE-4D2B-9ED5-F1E9095401FA}" srcOrd="2" destOrd="0" parTransId="{E0A6364C-2FFE-4E02-A917-71980FC166D4}" sibTransId="{2A59F98D-F07C-427D-83E3-54FAE8311748}"/>
    <dgm:cxn modelId="{D10FB407-6515-4142-BB7D-A58E466D582D}" type="presOf" srcId="{D9837C2E-CDD8-4CA0-82BF-466CC5273CCC}" destId="{6B549EED-3889-4E81-8DB2-6EE2F5940665}" srcOrd="0" destOrd="0" presId="urn:microsoft.com/office/officeart/2005/8/layout/chevron2"/>
    <dgm:cxn modelId="{9C9ED408-1F3A-4E34-A8FB-E584957ADB1C}" type="presOf" srcId="{66EB137A-84AE-4D2B-9ED5-F1E9095401FA}" destId="{51D09EBD-A0B1-44C6-A954-4CE0E3ED2349}" srcOrd="0" destOrd="0" presId="urn:microsoft.com/office/officeart/2005/8/layout/chevron2"/>
    <dgm:cxn modelId="{FB77511A-3F30-478E-824A-4E2F0D97B3E7}" type="presOf" srcId="{4F2794D0-FC1C-4AD9-92F0-C8665EE9C322}" destId="{B255AD5C-1560-401E-9DDC-0C93633BC2C7}" srcOrd="0" destOrd="0" presId="urn:microsoft.com/office/officeart/2005/8/layout/chevron2"/>
    <dgm:cxn modelId="{D495EF1B-7246-4E31-9344-17AB391E63D2}" type="presOf" srcId="{54A6D12A-CA94-409B-9667-9CEEA4D9226F}" destId="{1770ECAF-6B4C-4C84-860E-5393EAF1B070}" srcOrd="0" destOrd="1" presId="urn:microsoft.com/office/officeart/2005/8/layout/chevron2"/>
    <dgm:cxn modelId="{1D271F24-520D-447A-8AA8-97A806BD49E7}" type="presOf" srcId="{D34DF868-2288-44A8-AF0B-0CD72CAB94E4}" destId="{3A968E1A-9981-42FE-9763-5DA720EE9761}" srcOrd="0" destOrd="0" presId="urn:microsoft.com/office/officeart/2005/8/layout/chevron2"/>
    <dgm:cxn modelId="{BF09F629-CB35-4489-913A-6143E700C8E9}" srcId="{54CF1F80-7349-4DC3-AB6D-DBF0B9A9BCE1}" destId="{06A09D2C-8F74-4701-9086-C436276D88EF}" srcOrd="3" destOrd="0" parTransId="{F5C6D6B0-92CD-4CC7-8F43-E31C3BC038CD}" sibTransId="{B840CA32-D53F-424E-B162-EA7FEAEA6E0A}"/>
    <dgm:cxn modelId="{7E44002E-2A4A-4738-A150-CC5725F35C45}" srcId="{06A09D2C-8F74-4701-9086-C436276D88EF}" destId="{0D0CB8FE-5560-4BA6-BED3-882A532D24BE}" srcOrd="0" destOrd="0" parTransId="{5C60C6AC-FDCD-47B9-BD46-BAC185FE2A4C}" sibTransId="{358E079C-97DF-45D8-83ED-EC5A7C49BD3C}"/>
    <dgm:cxn modelId="{AC0B983A-8C13-4212-B976-2AF1C190B957}" type="presOf" srcId="{E9CE49FE-A7A6-496B-A6D1-247F3CD4B615}" destId="{B095CD4D-9CCC-4F4E-9A50-2CA2F3C16DF6}" srcOrd="0" destOrd="0" presId="urn:microsoft.com/office/officeart/2005/8/layout/chevron2"/>
    <dgm:cxn modelId="{25DB5245-342C-47EC-8105-8C9BFAFEA7F2}" type="presOf" srcId="{41F1DE28-A386-45B7-A997-B4533614B085}" destId="{B255AD5C-1560-401E-9DDC-0C93633BC2C7}" srcOrd="0" destOrd="1" presId="urn:microsoft.com/office/officeart/2005/8/layout/chevron2"/>
    <dgm:cxn modelId="{9C4E7347-B468-4C2D-A71B-120DB480255E}" srcId="{66EB137A-84AE-4D2B-9ED5-F1E9095401FA}" destId="{41F1DE28-A386-45B7-A997-B4533614B085}" srcOrd="1" destOrd="0" parTransId="{18D30D97-A35A-408A-8C85-58F22B2C2032}" sibTransId="{718581B1-5D40-4C8B-A56F-536284097B90}"/>
    <dgm:cxn modelId="{0EACC147-E6B9-4CD0-9F2B-9BE4DA6749A0}" type="presOf" srcId="{63405C43-9D61-4FA7-9E55-D0F1B4D8AD1C}" destId="{66BC01BA-E635-493F-B0FC-36A3E51D947F}" srcOrd="0" destOrd="0" presId="urn:microsoft.com/office/officeart/2005/8/layout/chevron2"/>
    <dgm:cxn modelId="{58964D4B-2548-4986-8E28-35F1EDBAE572}" srcId="{AD140521-094A-4ACE-B0DF-A5F1ABD070B2}" destId="{60CE67F5-42F3-47B0-9C82-5FA1FA5012A0}" srcOrd="0" destOrd="0" parTransId="{BE8C3C51-98B8-41C4-8D78-8DC9325F34F0}" sibTransId="{6E419726-0733-48B5-90A9-D56BDEE22CE1}"/>
    <dgm:cxn modelId="{B9AB2057-F74E-4EE7-BCFE-EEB8CF03024A}" type="presOf" srcId="{5E2CDDAD-88A6-4F30-840A-255FEA070F2B}" destId="{1770ECAF-6B4C-4C84-860E-5393EAF1B070}" srcOrd="0" destOrd="2" presId="urn:microsoft.com/office/officeart/2005/8/layout/chevron2"/>
    <dgm:cxn modelId="{3AF73F57-9A43-4E9E-9EA3-5A5C56946624}" srcId="{63405C43-9D61-4FA7-9E55-D0F1B4D8AD1C}" destId="{9C9DB448-D62C-49AA-B4E8-434542066FA2}" srcOrd="0" destOrd="0" parTransId="{4CA7CDC7-2405-428E-8782-7EC4AA1D5D63}" sibTransId="{651417CD-3765-4DC1-9243-2220429A3A0C}"/>
    <dgm:cxn modelId="{4D838958-AE66-4F2E-A04A-A16D41C7D453}" type="presOf" srcId="{205C7148-BAA9-46C1-9F48-95E1ED3C5A47}" destId="{92DFAB77-EC7B-40B9-B1D4-DF0D467FF723}" srcOrd="0" destOrd="0" presId="urn:microsoft.com/office/officeart/2005/8/layout/chevron2"/>
    <dgm:cxn modelId="{BAEBDD58-11F8-4504-A58C-D630834A88D9}" srcId="{54CF1F80-7349-4DC3-AB6D-DBF0B9A9BCE1}" destId="{205C7148-BAA9-46C1-9F48-95E1ED3C5A47}" srcOrd="0" destOrd="0" parTransId="{F74E27E7-ECF8-4F44-BD88-C96F1673EDC1}" sibTransId="{920DDB8A-0879-48CC-B8C7-402E6E6D1950}"/>
    <dgm:cxn modelId="{3D43A459-9A08-4D8D-B151-6C3E455CEA70}" srcId="{54CF1F80-7349-4DC3-AB6D-DBF0B9A9BCE1}" destId="{AD140521-094A-4ACE-B0DF-A5F1ABD070B2}" srcOrd="1" destOrd="0" parTransId="{687F151F-FDEE-470D-935A-9F77A2BF0B15}" sibTransId="{3FFF64FD-6A1F-4D11-BF10-21BA48580945}"/>
    <dgm:cxn modelId="{CC9CEB59-BECE-4E59-9B42-047B446F4792}" type="presOf" srcId="{AD140521-094A-4ACE-B0DF-A5F1ABD070B2}" destId="{D806A500-7A9D-48CB-8ACF-3FB924316CC8}" srcOrd="0" destOrd="0" presId="urn:microsoft.com/office/officeart/2005/8/layout/chevron2"/>
    <dgm:cxn modelId="{2A998163-6943-40E9-9D20-B3F2CFEA4790}" srcId="{06A09D2C-8F74-4701-9086-C436276D88EF}" destId="{54A6D12A-CA94-409B-9667-9CEEA4D9226F}" srcOrd="1" destOrd="0" parTransId="{E196DE07-453B-4E35-9D9B-A21D459101E1}" sibTransId="{0EA9B687-CC24-4906-885C-4BB1AF89A0A8}"/>
    <dgm:cxn modelId="{A2A15365-AB2A-4263-9896-B820CA5D38A3}" srcId="{205C7148-BAA9-46C1-9F48-95E1ED3C5A47}" destId="{E9CE49FE-A7A6-496B-A6D1-247F3CD4B615}" srcOrd="0" destOrd="0" parTransId="{58A4D409-67D1-45D7-A5B5-0EFDC5106BCD}" sibTransId="{B4EB417E-0A44-4207-B9CA-5B65E2537CA0}"/>
    <dgm:cxn modelId="{054BE36F-BFF4-4B03-AD15-7D1A28C19688}" type="presOf" srcId="{0D0CB8FE-5560-4BA6-BED3-882A532D24BE}" destId="{1770ECAF-6B4C-4C84-860E-5393EAF1B070}" srcOrd="0" destOrd="0" presId="urn:microsoft.com/office/officeart/2005/8/layout/chevron2"/>
    <dgm:cxn modelId="{0E79BA72-A303-48F9-9EEB-0DF33681551F}" type="presOf" srcId="{5B37E989-1746-4371-82DB-90B3C3D61366}" destId="{EEC2DC9F-BABA-482B-BB50-56BA60CE0775}" srcOrd="0" destOrd="2" presId="urn:microsoft.com/office/officeart/2005/8/layout/chevron2"/>
    <dgm:cxn modelId="{3F49A575-CCF2-4250-B5CA-23E522308204}" srcId="{54CF1F80-7349-4DC3-AB6D-DBF0B9A9BCE1}" destId="{63405C43-9D61-4FA7-9E55-D0F1B4D8AD1C}" srcOrd="5" destOrd="0" parTransId="{2023D2D3-6889-45C1-A625-47866AEFFD25}" sibTransId="{527242CA-69E9-416A-BB02-23A3D23968C9}"/>
    <dgm:cxn modelId="{8412FA75-2819-4977-B9DA-EA9C4A3FABAB}" srcId="{AD140521-094A-4ACE-B0DF-A5F1ABD070B2}" destId="{5B37E989-1746-4371-82DB-90B3C3D61366}" srcOrd="2" destOrd="0" parTransId="{C8B07FE0-4854-428B-82D4-E8ECECE6C8D4}" sibTransId="{1FF5BA76-87BD-4EDF-9C70-CD50E71457DE}"/>
    <dgm:cxn modelId="{B8C69279-545D-4E24-A84C-3D745694A3FB}" srcId="{66EB137A-84AE-4D2B-9ED5-F1E9095401FA}" destId="{4F2794D0-FC1C-4AD9-92F0-C8665EE9C322}" srcOrd="0" destOrd="0" parTransId="{1FDDF7EA-95B7-4D9A-99CB-CF485C2CDEAC}" sibTransId="{843F89F1-CE3D-4144-9582-7B4C0C6A90E8}"/>
    <dgm:cxn modelId="{E83B33A7-0349-45D5-A806-C2E3EA081BAF}" srcId="{AD140521-094A-4ACE-B0DF-A5F1ABD070B2}" destId="{8E99A4D3-A50C-4082-A7FF-1BBB67FBF2A5}" srcOrd="1" destOrd="0" parTransId="{8BFC800C-A023-4E48-8807-57AD0FC5B65E}" sibTransId="{F7FDCE63-81D5-4720-B87E-EB56D9848DDE}"/>
    <dgm:cxn modelId="{A325CBB4-24B8-40FB-8238-129F726A0F25}" type="presOf" srcId="{8E99A4D3-A50C-4082-A7FF-1BBB67FBF2A5}" destId="{EEC2DC9F-BABA-482B-BB50-56BA60CE0775}" srcOrd="0" destOrd="1" presId="urn:microsoft.com/office/officeart/2005/8/layout/chevron2"/>
    <dgm:cxn modelId="{6108E5B6-1C73-4C03-AD4A-4BABFAD7A9CE}" srcId="{D34DF868-2288-44A8-AF0B-0CD72CAB94E4}" destId="{D9837C2E-CDD8-4CA0-82BF-466CC5273CCC}" srcOrd="0" destOrd="0" parTransId="{5DC9A99F-BC1B-45E5-A542-F3F169619A5D}" sibTransId="{2A4FC7B7-C7B9-4B3B-898F-D4D680E55B06}"/>
    <dgm:cxn modelId="{F7CE1BBC-1276-4692-B646-E560D346352E}" type="presOf" srcId="{A6EDEC8D-75DE-4606-AC43-CE8418DD8A93}" destId="{B095CD4D-9CCC-4F4E-9A50-2CA2F3C16DF6}" srcOrd="0" destOrd="1" presId="urn:microsoft.com/office/officeart/2005/8/layout/chevron2"/>
    <dgm:cxn modelId="{93A5F2D0-038F-4150-A374-843BD98ABF70}" type="presOf" srcId="{17CCFA24-E44A-41C8-8A2C-8D42592CEE7B}" destId="{1770ECAF-6B4C-4C84-860E-5393EAF1B070}" srcOrd="0" destOrd="3" presId="urn:microsoft.com/office/officeart/2005/8/layout/chevron2"/>
    <dgm:cxn modelId="{05376BD2-BB98-4714-A611-666AFF101658}" type="presOf" srcId="{06A09D2C-8F74-4701-9086-C436276D88EF}" destId="{6282058B-4FED-45DB-BF5D-24F5B25FEAEE}" srcOrd="0" destOrd="0" presId="urn:microsoft.com/office/officeart/2005/8/layout/chevron2"/>
    <dgm:cxn modelId="{3380E3D5-55E5-417C-B632-FEAA6862082C}" type="presOf" srcId="{60CE67F5-42F3-47B0-9C82-5FA1FA5012A0}" destId="{EEC2DC9F-BABA-482B-BB50-56BA60CE0775}" srcOrd="0" destOrd="0" presId="urn:microsoft.com/office/officeart/2005/8/layout/chevron2"/>
    <dgm:cxn modelId="{02E045EB-4AC5-4763-8B52-09B9D1E121F2}" type="presOf" srcId="{9C9DB448-D62C-49AA-B4E8-434542066FA2}" destId="{A4522468-00B4-48FF-9AB3-5CA574F0BD14}" srcOrd="0" destOrd="0" presId="urn:microsoft.com/office/officeart/2005/8/layout/chevron2"/>
    <dgm:cxn modelId="{3A2985ED-2E63-4334-9A1D-0A91A0A7526C}" srcId="{06A09D2C-8F74-4701-9086-C436276D88EF}" destId="{17CCFA24-E44A-41C8-8A2C-8D42592CEE7B}" srcOrd="3" destOrd="0" parTransId="{40E2A499-E56D-4421-975B-4E44983DC7CE}" sibTransId="{10900E15-F47B-439D-ADE1-2895643AA6A7}"/>
    <dgm:cxn modelId="{23B153F2-3742-4F03-A2EB-8CB6763878AE}" type="presOf" srcId="{54CF1F80-7349-4DC3-AB6D-DBF0B9A9BCE1}" destId="{2450B305-7548-42E8-8278-530EC9FD3384}" srcOrd="0" destOrd="0" presId="urn:microsoft.com/office/officeart/2005/8/layout/chevron2"/>
    <dgm:cxn modelId="{A543EEF7-41F0-45F5-A8FB-AB928F1116F0}" srcId="{54CF1F80-7349-4DC3-AB6D-DBF0B9A9BCE1}" destId="{D34DF868-2288-44A8-AF0B-0CD72CAB94E4}" srcOrd="4" destOrd="0" parTransId="{60AC6F70-9524-4EFF-BA44-27A8FA4E80A7}" sibTransId="{6B3F17F6-91AE-46BF-9F74-F9CFC4B4D10A}"/>
    <dgm:cxn modelId="{8DE66AFC-0E53-4E43-B7FD-A6D825C9497D}" srcId="{205C7148-BAA9-46C1-9F48-95E1ED3C5A47}" destId="{A6EDEC8D-75DE-4606-AC43-CE8418DD8A93}" srcOrd="1" destOrd="0" parTransId="{9652BFDC-7805-4EAF-9B16-5EFAB2A2C6AA}" sibTransId="{B76BA995-F2D0-45B7-998E-B5146F250712}"/>
    <dgm:cxn modelId="{CB8549FF-3465-4979-BCF7-D1B4639DAA6A}" srcId="{06A09D2C-8F74-4701-9086-C436276D88EF}" destId="{5E2CDDAD-88A6-4F30-840A-255FEA070F2B}" srcOrd="2" destOrd="0" parTransId="{6FE5EBC3-9ADA-4678-A95B-FD6CAB25D221}" sibTransId="{5DA05C79-1C4F-4403-8CE6-419C0395664A}"/>
    <dgm:cxn modelId="{178601C7-2855-4D91-95F4-795438B77DE6}" type="presParOf" srcId="{2450B305-7548-42E8-8278-530EC9FD3384}" destId="{7F95F61F-4FDF-44F4-8BA4-D3DD38CBD993}" srcOrd="0" destOrd="0" presId="urn:microsoft.com/office/officeart/2005/8/layout/chevron2"/>
    <dgm:cxn modelId="{F06AFAC7-3C22-4E3E-8310-74D45EF0F03C}" type="presParOf" srcId="{7F95F61F-4FDF-44F4-8BA4-D3DD38CBD993}" destId="{92DFAB77-EC7B-40B9-B1D4-DF0D467FF723}" srcOrd="0" destOrd="0" presId="urn:microsoft.com/office/officeart/2005/8/layout/chevron2"/>
    <dgm:cxn modelId="{BDFFF96E-38BC-419C-81AE-E63797EA3200}" type="presParOf" srcId="{7F95F61F-4FDF-44F4-8BA4-D3DD38CBD993}" destId="{B095CD4D-9CCC-4F4E-9A50-2CA2F3C16DF6}" srcOrd="1" destOrd="0" presId="urn:microsoft.com/office/officeart/2005/8/layout/chevron2"/>
    <dgm:cxn modelId="{211CD269-8BA4-45C1-B6CA-9A2D758157CF}" type="presParOf" srcId="{2450B305-7548-42E8-8278-530EC9FD3384}" destId="{DC479C72-9F71-4138-B6E5-E90F6BA2D4BB}" srcOrd="1" destOrd="0" presId="urn:microsoft.com/office/officeart/2005/8/layout/chevron2"/>
    <dgm:cxn modelId="{AF99D315-B9FC-4CE3-9947-AA0F0DC431E1}" type="presParOf" srcId="{2450B305-7548-42E8-8278-530EC9FD3384}" destId="{AFB16E47-CFDD-426D-BFB8-73D0A60C5C02}" srcOrd="2" destOrd="0" presId="urn:microsoft.com/office/officeart/2005/8/layout/chevron2"/>
    <dgm:cxn modelId="{E1FC7A1B-E716-4F95-9F0D-63AE5470BFCD}" type="presParOf" srcId="{AFB16E47-CFDD-426D-BFB8-73D0A60C5C02}" destId="{D806A500-7A9D-48CB-8ACF-3FB924316CC8}" srcOrd="0" destOrd="0" presId="urn:microsoft.com/office/officeart/2005/8/layout/chevron2"/>
    <dgm:cxn modelId="{1B466581-F444-40F8-A0BB-3181DB394AAD}" type="presParOf" srcId="{AFB16E47-CFDD-426D-BFB8-73D0A60C5C02}" destId="{EEC2DC9F-BABA-482B-BB50-56BA60CE0775}" srcOrd="1" destOrd="0" presId="urn:microsoft.com/office/officeart/2005/8/layout/chevron2"/>
    <dgm:cxn modelId="{0BF9032F-37D9-4A71-AA67-24E9FCEB6762}" type="presParOf" srcId="{2450B305-7548-42E8-8278-530EC9FD3384}" destId="{508955AD-4D39-48BC-A0D5-E8F741FFC7BE}" srcOrd="3" destOrd="0" presId="urn:microsoft.com/office/officeart/2005/8/layout/chevron2"/>
    <dgm:cxn modelId="{018E9EB4-D68D-4435-AD62-EFF6C76EDA93}" type="presParOf" srcId="{2450B305-7548-42E8-8278-530EC9FD3384}" destId="{69BC43B8-FBEE-4796-AC90-7DD3120561A0}" srcOrd="4" destOrd="0" presId="urn:microsoft.com/office/officeart/2005/8/layout/chevron2"/>
    <dgm:cxn modelId="{D3689162-7D8C-40E8-B659-EF834357126C}" type="presParOf" srcId="{69BC43B8-FBEE-4796-AC90-7DD3120561A0}" destId="{51D09EBD-A0B1-44C6-A954-4CE0E3ED2349}" srcOrd="0" destOrd="0" presId="urn:microsoft.com/office/officeart/2005/8/layout/chevron2"/>
    <dgm:cxn modelId="{B83DB2B2-81CB-4A8D-BB5A-2B29B08F0532}" type="presParOf" srcId="{69BC43B8-FBEE-4796-AC90-7DD3120561A0}" destId="{B255AD5C-1560-401E-9DDC-0C93633BC2C7}" srcOrd="1" destOrd="0" presId="urn:microsoft.com/office/officeart/2005/8/layout/chevron2"/>
    <dgm:cxn modelId="{495B6681-C570-4C50-8C44-53D0CB0694EB}" type="presParOf" srcId="{2450B305-7548-42E8-8278-530EC9FD3384}" destId="{A29A4F27-3E2B-4869-9273-6D1E0FBD862D}" srcOrd="5" destOrd="0" presId="urn:microsoft.com/office/officeart/2005/8/layout/chevron2"/>
    <dgm:cxn modelId="{F6BD0EAB-2D50-48F1-B5EB-3FA9BD2BDBC3}" type="presParOf" srcId="{2450B305-7548-42E8-8278-530EC9FD3384}" destId="{26D130FC-DB57-4F69-80B2-484C4B482782}" srcOrd="6" destOrd="0" presId="urn:microsoft.com/office/officeart/2005/8/layout/chevron2"/>
    <dgm:cxn modelId="{464410A9-F222-4510-954B-70A66BC5DB1B}" type="presParOf" srcId="{26D130FC-DB57-4F69-80B2-484C4B482782}" destId="{6282058B-4FED-45DB-BF5D-24F5B25FEAEE}" srcOrd="0" destOrd="0" presId="urn:microsoft.com/office/officeart/2005/8/layout/chevron2"/>
    <dgm:cxn modelId="{D1A14FBE-B328-4B41-95CD-A14972F11DCC}" type="presParOf" srcId="{26D130FC-DB57-4F69-80B2-484C4B482782}" destId="{1770ECAF-6B4C-4C84-860E-5393EAF1B070}" srcOrd="1" destOrd="0" presId="urn:microsoft.com/office/officeart/2005/8/layout/chevron2"/>
    <dgm:cxn modelId="{1BC0A97C-72D7-4559-B97F-65629020BE10}" type="presParOf" srcId="{2450B305-7548-42E8-8278-530EC9FD3384}" destId="{22730BF6-D5AC-4A92-8F83-37D70DA8A4E0}" srcOrd="7" destOrd="0" presId="urn:microsoft.com/office/officeart/2005/8/layout/chevron2"/>
    <dgm:cxn modelId="{DBB86963-9E51-40E4-85DC-7D8AC37527D3}" type="presParOf" srcId="{2450B305-7548-42E8-8278-530EC9FD3384}" destId="{E1EECE5B-EA2D-4A93-9D39-D1C78304FAF2}" srcOrd="8" destOrd="0" presId="urn:microsoft.com/office/officeart/2005/8/layout/chevron2"/>
    <dgm:cxn modelId="{D325C18F-FD19-4A69-AEEB-FCF7DD920202}" type="presParOf" srcId="{E1EECE5B-EA2D-4A93-9D39-D1C78304FAF2}" destId="{3A968E1A-9981-42FE-9763-5DA720EE9761}" srcOrd="0" destOrd="0" presId="urn:microsoft.com/office/officeart/2005/8/layout/chevron2"/>
    <dgm:cxn modelId="{F5209D16-9FCA-4BAD-844D-8FAB62193BF5}" type="presParOf" srcId="{E1EECE5B-EA2D-4A93-9D39-D1C78304FAF2}" destId="{6B549EED-3889-4E81-8DB2-6EE2F5940665}" srcOrd="1" destOrd="0" presId="urn:microsoft.com/office/officeart/2005/8/layout/chevron2"/>
    <dgm:cxn modelId="{FF2C0C6D-04B0-4CCE-ADFE-33BD4937FA46}" type="presParOf" srcId="{2450B305-7548-42E8-8278-530EC9FD3384}" destId="{61E46B65-4B70-498D-96D2-54C6C73D1423}" srcOrd="9" destOrd="0" presId="urn:microsoft.com/office/officeart/2005/8/layout/chevron2"/>
    <dgm:cxn modelId="{36024A2D-9B55-42BF-B095-3C55E62FA066}" type="presParOf" srcId="{2450B305-7548-42E8-8278-530EC9FD3384}" destId="{5BCD9996-A266-4CD0-828F-A2DD9558C6AB}" srcOrd="10" destOrd="0" presId="urn:microsoft.com/office/officeart/2005/8/layout/chevron2"/>
    <dgm:cxn modelId="{476448E7-64BA-4FB1-AEA4-501D4588FE3C}" type="presParOf" srcId="{5BCD9996-A266-4CD0-828F-A2DD9558C6AB}" destId="{66BC01BA-E635-493F-B0FC-36A3E51D947F}" srcOrd="0" destOrd="0" presId="urn:microsoft.com/office/officeart/2005/8/layout/chevron2"/>
    <dgm:cxn modelId="{80A1C96C-8CB8-4939-B93E-DD6F8825E95B}" type="presParOf" srcId="{5BCD9996-A266-4CD0-828F-A2DD9558C6AB}" destId="{A4522468-00B4-48FF-9AB3-5CA574F0BD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AB77-EC7B-40B9-B1D4-DF0D467FF723}">
      <dsp:nvSpPr>
        <dsp:cNvPr id="0" name=""/>
        <dsp:cNvSpPr/>
      </dsp:nvSpPr>
      <dsp:spPr>
        <a:xfrm rot="5400000">
          <a:off x="-145055" y="148043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</a:t>
          </a:r>
        </a:p>
      </dsp:txBody>
      <dsp:txXfrm rot="-5400000">
        <a:off x="-15079" y="321343"/>
        <a:ext cx="606552" cy="259951"/>
      </dsp:txXfrm>
    </dsp:sp>
    <dsp:sp modelId="{B095CD4D-9CCC-4F4E-9A50-2CA2F3C16DF6}">
      <dsp:nvSpPr>
        <dsp:cNvPr id="0" name=""/>
        <dsp:cNvSpPr/>
      </dsp:nvSpPr>
      <dsp:spPr>
        <a:xfrm rot="5400000">
          <a:off x="3425649" y="-2816108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Create User story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Add initial high-level requirement</a:t>
          </a:r>
        </a:p>
      </dsp:txBody>
      <dsp:txXfrm rot="-5400000">
        <a:off x="591472" y="45563"/>
        <a:ext cx="6204087" cy="508239"/>
      </dsp:txXfrm>
    </dsp:sp>
    <dsp:sp modelId="{D806A500-7A9D-48CB-8ACF-3FB924316CC8}">
      <dsp:nvSpPr>
        <dsp:cNvPr id="0" name=""/>
        <dsp:cNvSpPr/>
      </dsp:nvSpPr>
      <dsp:spPr>
        <a:xfrm rot="5400000">
          <a:off x="-145055" y="924265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499051"/>
                <a:satOff val="-10098"/>
                <a:lumOff val="314"/>
                <a:alphaOff val="0"/>
                <a:tint val="96000"/>
                <a:lumMod val="100000"/>
              </a:schemeClr>
            </a:gs>
            <a:gs pos="78000">
              <a:schemeClr val="accent5">
                <a:hueOff val="499051"/>
                <a:satOff val="-10098"/>
                <a:lumOff val="31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Ready</a:t>
          </a:r>
        </a:p>
      </dsp:txBody>
      <dsp:txXfrm rot="-5400000">
        <a:off x="-15079" y="1097565"/>
        <a:ext cx="606552" cy="259951"/>
      </dsp:txXfrm>
    </dsp:sp>
    <dsp:sp modelId="{EEC2DC9F-BABA-482B-BB50-56BA60CE0775}">
      <dsp:nvSpPr>
        <dsp:cNvPr id="0" name=""/>
        <dsp:cNvSpPr/>
      </dsp:nvSpPr>
      <dsp:spPr>
        <a:xfrm rot="5400000">
          <a:off x="3425649" y="-2039886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Clear Description updated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Acceptance Criteria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Persona and context provided</a:t>
          </a:r>
        </a:p>
      </dsp:txBody>
      <dsp:txXfrm rot="-5400000">
        <a:off x="591472" y="821785"/>
        <a:ext cx="6204087" cy="508239"/>
      </dsp:txXfrm>
    </dsp:sp>
    <dsp:sp modelId="{51D09EBD-A0B1-44C6-A954-4CE0E3ED2349}">
      <dsp:nvSpPr>
        <dsp:cNvPr id="0" name=""/>
        <dsp:cNvSpPr/>
      </dsp:nvSpPr>
      <dsp:spPr>
        <a:xfrm rot="5400000">
          <a:off x="-145055" y="1700488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998102"/>
                <a:satOff val="-20196"/>
                <a:lumOff val="628"/>
                <a:alphaOff val="0"/>
                <a:tint val="96000"/>
                <a:lumMod val="100000"/>
              </a:schemeClr>
            </a:gs>
            <a:gs pos="78000">
              <a:schemeClr val="accent5">
                <a:hueOff val="998102"/>
                <a:satOff val="-20196"/>
                <a:lumOff val="62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Approved</a:t>
          </a:r>
        </a:p>
      </dsp:txBody>
      <dsp:txXfrm rot="-5400000">
        <a:off x="-15079" y="1873788"/>
        <a:ext cx="606552" cy="259951"/>
      </dsp:txXfrm>
    </dsp:sp>
    <dsp:sp modelId="{B255AD5C-1560-401E-9DDC-0C93633BC2C7}">
      <dsp:nvSpPr>
        <dsp:cNvPr id="0" name=""/>
        <dsp:cNvSpPr/>
      </dsp:nvSpPr>
      <dsp:spPr>
        <a:xfrm rot="5400000">
          <a:off x="3425649" y="-1263664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Team agrees and understand implementation requirement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Estimated</a:t>
          </a:r>
        </a:p>
      </dsp:txBody>
      <dsp:txXfrm rot="-5400000">
        <a:off x="591472" y="1598007"/>
        <a:ext cx="6204087" cy="508239"/>
      </dsp:txXfrm>
    </dsp:sp>
    <dsp:sp modelId="{6282058B-4FED-45DB-BF5D-24F5B25FEAEE}">
      <dsp:nvSpPr>
        <dsp:cNvPr id="0" name=""/>
        <dsp:cNvSpPr/>
      </dsp:nvSpPr>
      <dsp:spPr>
        <a:xfrm rot="5400000">
          <a:off x="-282765" y="2615870"/>
          <a:ext cx="1141921" cy="606552"/>
        </a:xfrm>
        <a:prstGeom prst="chevron">
          <a:avLst/>
        </a:prstGeom>
        <a:gradFill rotWithShape="0">
          <a:gsLst>
            <a:gs pos="0">
              <a:schemeClr val="accent5">
                <a:hueOff val="1497154"/>
                <a:satOff val="-30293"/>
                <a:lumOff val="941"/>
                <a:alphaOff val="0"/>
                <a:tint val="96000"/>
                <a:lumMod val="100000"/>
              </a:schemeClr>
            </a:gs>
            <a:gs pos="78000">
              <a:schemeClr val="accent5">
                <a:hueOff val="1497154"/>
                <a:satOff val="-30293"/>
                <a:lumOff val="94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Active</a:t>
          </a:r>
        </a:p>
      </dsp:txBody>
      <dsp:txXfrm rot="-5400000">
        <a:off x="-15080" y="2651461"/>
        <a:ext cx="606552" cy="535369"/>
      </dsp:txXfrm>
    </dsp:sp>
    <dsp:sp modelId="{1770ECAF-6B4C-4C84-860E-5393EAF1B070}">
      <dsp:nvSpPr>
        <dsp:cNvPr id="0" name=""/>
        <dsp:cNvSpPr/>
      </dsp:nvSpPr>
      <dsp:spPr>
        <a:xfrm rot="5400000">
          <a:off x="3233926" y="-295719"/>
          <a:ext cx="946672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Tasks created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Unit testing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Implementation done, tasks closed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Documentation done</a:t>
          </a:r>
        </a:p>
      </dsp:txBody>
      <dsp:txXfrm rot="-5400000">
        <a:off x="591472" y="2392948"/>
        <a:ext cx="6185368" cy="854246"/>
      </dsp:txXfrm>
    </dsp:sp>
    <dsp:sp modelId="{3A968E1A-9981-42FE-9763-5DA720EE9761}">
      <dsp:nvSpPr>
        <dsp:cNvPr id="0" name=""/>
        <dsp:cNvSpPr/>
      </dsp:nvSpPr>
      <dsp:spPr>
        <a:xfrm rot="5400000">
          <a:off x="-145055" y="3559973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1996205"/>
                <a:satOff val="-40391"/>
                <a:lumOff val="1255"/>
                <a:alphaOff val="0"/>
                <a:tint val="96000"/>
                <a:lumMod val="100000"/>
              </a:schemeClr>
            </a:gs>
            <a:gs pos="78000">
              <a:schemeClr val="accent5">
                <a:hueOff val="1996205"/>
                <a:satOff val="-40391"/>
                <a:lumOff val="125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Resolved</a:t>
          </a:r>
        </a:p>
      </dsp:txBody>
      <dsp:txXfrm rot="-5400000">
        <a:off x="-15079" y="3733273"/>
        <a:ext cx="606552" cy="259951"/>
      </dsp:txXfrm>
    </dsp:sp>
    <dsp:sp modelId="{6B549EED-3889-4E81-8DB2-6EE2F5940665}">
      <dsp:nvSpPr>
        <dsp:cNvPr id="0" name=""/>
        <dsp:cNvSpPr/>
      </dsp:nvSpPr>
      <dsp:spPr>
        <a:xfrm rot="5400000">
          <a:off x="3425649" y="618211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Verified </a:t>
          </a:r>
        </a:p>
      </dsp:txBody>
      <dsp:txXfrm rot="-5400000">
        <a:off x="591472" y="3479882"/>
        <a:ext cx="6204087" cy="508239"/>
      </dsp:txXfrm>
    </dsp:sp>
    <dsp:sp modelId="{66BC01BA-E635-493F-B0FC-36A3E51D947F}">
      <dsp:nvSpPr>
        <dsp:cNvPr id="0" name=""/>
        <dsp:cNvSpPr/>
      </dsp:nvSpPr>
      <dsp:spPr>
        <a:xfrm rot="5400000">
          <a:off x="-145055" y="4294724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Closed</a:t>
          </a:r>
        </a:p>
      </dsp:txBody>
      <dsp:txXfrm rot="-5400000">
        <a:off x="-15079" y="4468024"/>
        <a:ext cx="606552" cy="259951"/>
      </dsp:txXfrm>
    </dsp:sp>
    <dsp:sp modelId="{A4522468-00B4-48FF-9AB3-5CA574F0BD14}">
      <dsp:nvSpPr>
        <dsp:cNvPr id="0" name=""/>
        <dsp:cNvSpPr/>
      </dsp:nvSpPr>
      <dsp:spPr>
        <a:xfrm rot="5400000">
          <a:off x="3397487" y="1357925"/>
          <a:ext cx="619550" cy="62919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Stakeholders informed</a:t>
          </a:r>
        </a:p>
      </dsp:txBody>
      <dsp:txXfrm rot="-5400000">
        <a:off x="561311" y="4224345"/>
        <a:ext cx="6261659" cy="55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E0D381-7956-8B4B-BEE2-832569213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6913-4516-7943-A119-11BDE033E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7095-CBE6-CD43-977C-BD208CF1D801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73F6-9CA6-4043-9004-21DF6FA20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8E30-CEC1-5F46-B5DB-D03BB5AC0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2631-5C21-9849-A796-DFAD9882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6507-D2FF-A041-B57A-62FB5B094E9E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5FA6-46FE-AC47-BC32-F7B10292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7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Isosceles Triangle 28">
            <a:extLst>
              <a:ext uri="{FF2B5EF4-FFF2-40B4-BE49-F238E27FC236}">
                <a16:creationId xmlns:a16="http://schemas.microsoft.com/office/drawing/2014/main" id="{FAC013F9-E32E-FE45-AF5B-553CF82F32C7}"/>
              </a:ext>
            </a:extLst>
          </p:cNvPr>
          <p:cNvSpPr/>
          <p:nvPr userDrawn="1"/>
        </p:nvSpPr>
        <p:spPr>
          <a:xfrm flipV="1">
            <a:off x="87207" y="82505"/>
            <a:ext cx="690765" cy="391647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8">
            <a:extLst>
              <a:ext uri="{FF2B5EF4-FFF2-40B4-BE49-F238E27FC236}">
                <a16:creationId xmlns:a16="http://schemas.microsoft.com/office/drawing/2014/main" id="{CD089540-D9ED-E546-A36C-B233CA269CD8}"/>
              </a:ext>
            </a:extLst>
          </p:cNvPr>
          <p:cNvSpPr/>
          <p:nvPr userDrawn="1"/>
        </p:nvSpPr>
        <p:spPr>
          <a:xfrm flipV="1">
            <a:off x="89309" y="82504"/>
            <a:ext cx="3007459" cy="52009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49D1B4DD-C566-D440-B4D9-988E266A7A56}"/>
              </a:ext>
            </a:extLst>
          </p:cNvPr>
          <p:cNvSpPr/>
          <p:nvPr userDrawn="1"/>
        </p:nvSpPr>
        <p:spPr>
          <a:xfrm>
            <a:off x="6581104" y="6328280"/>
            <a:ext cx="5607720" cy="5297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3F2A3C-3CD6-6D41-8709-DE538842BA29}"/>
              </a:ext>
            </a:extLst>
          </p:cNvPr>
          <p:cNvSpPr/>
          <p:nvPr userDrawn="1"/>
        </p:nvSpPr>
        <p:spPr>
          <a:xfrm>
            <a:off x="10911840" y="82504"/>
            <a:ext cx="1276984" cy="690960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910ABE3B-128E-4B4E-8DC1-A971A284558A}"/>
              </a:ext>
            </a:extLst>
          </p:cNvPr>
          <p:cNvSpPr/>
          <p:nvPr userDrawn="1"/>
        </p:nvSpPr>
        <p:spPr>
          <a:xfrm flipV="1">
            <a:off x="10741152" y="3039930"/>
            <a:ext cx="1447672" cy="32883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470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95FF03-A29D-7D41-828D-0E7624467548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/>
          <p:nvPr/>
        </p:nvSpPr>
        <p:spPr>
          <a:xfrm flipV="1">
            <a:off x="6727408" y="49361"/>
            <a:ext cx="5607720" cy="46386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§§</a:t>
            </a:r>
          </a:p>
        </p:txBody>
      </p:sp>
      <p:sp>
        <p:nvSpPr>
          <p:cNvPr id="27" name="Rectangle 29"/>
          <p:cNvSpPr/>
          <p:nvPr/>
        </p:nvSpPr>
        <p:spPr>
          <a:xfrm>
            <a:off x="10938999" y="49362"/>
            <a:ext cx="1249825" cy="680863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 userDrawn="1"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18948" cy="38807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भैया</a:t>
            </a:r>
            <a:r>
              <a:rPr lang="en-US" dirty="0"/>
              <a:t> </a:t>
            </a:r>
            <a:r>
              <a:rPr lang="en-US" dirty="0" err="1"/>
              <a:t>जी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hi-IN" dirty="0"/>
              <a:t> यू के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28">
            <a:extLst>
              <a:ext uri="{FF2B5EF4-FFF2-40B4-BE49-F238E27FC236}">
                <a16:creationId xmlns:a16="http://schemas.microsoft.com/office/drawing/2014/main" id="{9324496D-622D-C845-B771-71CA4BD74B9C}"/>
              </a:ext>
            </a:extLst>
          </p:cNvPr>
          <p:cNvSpPr/>
          <p:nvPr userDrawn="1"/>
        </p:nvSpPr>
        <p:spPr>
          <a:xfrm>
            <a:off x="2102" y="6480220"/>
            <a:ext cx="1953697" cy="37778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45A07C-309B-FA45-ADB9-05F3C67B9F51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B73DB5-3AF7-C344-9A81-E337AD8A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94" y="469613"/>
            <a:ext cx="2800444" cy="3019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F7668-BA58-2244-B747-C261A934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321" y="2404534"/>
            <a:ext cx="8676024" cy="164629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Azure DevOps part </a:t>
            </a:r>
            <a:r>
              <a:rPr lang="en-US" sz="8800" b="1" dirty="0">
                <a:solidFill>
                  <a:srgbClr val="002060"/>
                </a:solidFill>
              </a:rPr>
              <a:t>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C3294-FE79-854A-BDA8-D981D06F6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Sprint, Backlog, Kanban and Customization</a:t>
            </a:r>
          </a:p>
          <a:p>
            <a:r>
              <a:rPr lang="en-US" dirty="0"/>
              <a:t>Sujit Singh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E61565-D38E-5549-A459-6D255CC5BD9F}"/>
              </a:ext>
            </a:extLst>
          </p:cNvPr>
          <p:cNvSpPr/>
          <p:nvPr/>
        </p:nvSpPr>
        <p:spPr>
          <a:xfrm>
            <a:off x="10977636" y="-8467"/>
            <a:ext cx="1146220" cy="103877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BA13A-9E05-D84C-83A8-7141ACF3D59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</a:blip>
          <a:stretch>
            <a:fillRect/>
          </a:stretch>
        </p:blipFill>
        <p:spPr>
          <a:xfrm>
            <a:off x="5309640" y="130329"/>
            <a:ext cx="5033205" cy="184908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E5A04-8214-F44F-B2ED-2C2B419D0BA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479985" y="4707085"/>
            <a:ext cx="14478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CB1B6-8C1F-6643-8645-E56B5A9BAC6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8000"/>
          </a:blip>
          <a:stretch>
            <a:fillRect/>
          </a:stretch>
        </p:blipFill>
        <p:spPr>
          <a:xfrm>
            <a:off x="2078838" y="5462735"/>
            <a:ext cx="13589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6D8D5-542C-E542-B928-D58D633C88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1000"/>
          </a:blip>
          <a:stretch>
            <a:fillRect/>
          </a:stretch>
        </p:blipFill>
        <p:spPr>
          <a:xfrm>
            <a:off x="3899477" y="4872185"/>
            <a:ext cx="1270000" cy="134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D6BA9-6C13-6E44-A2C5-7B9C2717FC6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9000"/>
          </a:blip>
          <a:stretch>
            <a:fillRect/>
          </a:stretch>
        </p:blipFill>
        <p:spPr>
          <a:xfrm>
            <a:off x="5309640" y="5384800"/>
            <a:ext cx="1752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Azure DevOps – Boards</a:t>
            </a:r>
            <a:r>
              <a:rPr lang="hi-IN" dirty="0"/>
              <a:t> </a:t>
            </a:r>
          </a:p>
          <a:p>
            <a:r>
              <a:rPr lang="en-US" dirty="0"/>
              <a:t>What we are going to see today</a:t>
            </a:r>
          </a:p>
          <a:p>
            <a:r>
              <a:rPr lang="en-US" dirty="0"/>
              <a:t>Recap – Azure DevOps</a:t>
            </a:r>
          </a:p>
          <a:p>
            <a:r>
              <a:rPr lang="en-US" dirty="0"/>
              <a:t>Role Play</a:t>
            </a:r>
          </a:p>
          <a:p>
            <a:r>
              <a:rPr lang="en-US" dirty="0"/>
              <a:t>Four Users</a:t>
            </a:r>
          </a:p>
          <a:p>
            <a:pPr lvl="1"/>
            <a:r>
              <a:rPr lang="en-US" dirty="0"/>
              <a:t>Developer</a:t>
            </a:r>
          </a:p>
          <a:p>
            <a:pPr lvl="1"/>
            <a:r>
              <a:rPr lang="en-US" dirty="0"/>
              <a:t>Tester</a:t>
            </a:r>
          </a:p>
          <a:p>
            <a:pPr lvl="1"/>
            <a:r>
              <a:rPr lang="en-US" dirty="0"/>
              <a:t>Analyst</a:t>
            </a:r>
          </a:p>
          <a:p>
            <a:pPr lvl="1"/>
            <a:r>
              <a:rPr lang="en-US" dirty="0"/>
              <a:t>Product Owner</a:t>
            </a:r>
            <a:endParaRPr lang="hi-IN" dirty="0"/>
          </a:p>
          <a:p>
            <a:r>
              <a:rPr lang="en-US" dirty="0"/>
              <a:t>Processes 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Scrum</a:t>
            </a:r>
          </a:p>
          <a:p>
            <a:pPr lvl="1"/>
            <a:r>
              <a:rPr lang="en-GB" dirty="0"/>
              <a:t>Agile</a:t>
            </a:r>
          </a:p>
          <a:p>
            <a:r>
              <a:rPr lang="en-US" dirty="0"/>
              <a:t>Break and quiz …</a:t>
            </a:r>
            <a:endParaRPr lang="en-GB" dirty="0"/>
          </a:p>
          <a:p>
            <a:r>
              <a:rPr lang="en-GB" dirty="0"/>
              <a:t>Customization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798147"/>
          </a:xfrm>
        </p:spPr>
        <p:txBody>
          <a:bodyPr/>
          <a:lstStyle/>
          <a:p>
            <a:r>
              <a:rPr lang="en-US" dirty="0"/>
              <a:t>Azure DevOps – Boards (Plan)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16D6B-5AB4-6046-9252-D32751A9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01" y="1407747"/>
            <a:ext cx="8106229" cy="50677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FD658F-0D28-124A-8130-F0A6E9CA925D}"/>
              </a:ext>
            </a:extLst>
          </p:cNvPr>
          <p:cNvSpPr/>
          <p:nvPr/>
        </p:nvSpPr>
        <p:spPr>
          <a:xfrm>
            <a:off x="4803988" y="5583381"/>
            <a:ext cx="1195030" cy="5541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ECE32-3A86-BE4E-ABF8-9A558554D4A4}"/>
              </a:ext>
            </a:extLst>
          </p:cNvPr>
          <p:cNvSpPr txBox="1"/>
          <p:nvPr/>
        </p:nvSpPr>
        <p:spPr>
          <a:xfrm>
            <a:off x="4900970" y="5614344"/>
            <a:ext cx="10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Custom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7269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–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Free account</a:t>
            </a:r>
          </a:p>
          <a:p>
            <a:r>
              <a:rPr lang="en-GB" dirty="0"/>
              <a:t>Azure Boards,</a:t>
            </a:r>
          </a:p>
          <a:p>
            <a:r>
              <a:rPr lang="en-GB" dirty="0"/>
              <a:t>Azure Repos</a:t>
            </a:r>
          </a:p>
          <a:p>
            <a:r>
              <a:rPr lang="en-GB" dirty="0"/>
              <a:t>Azure Pipeline</a:t>
            </a:r>
          </a:p>
          <a:p>
            <a:r>
              <a:rPr lang="en-GB" dirty="0"/>
              <a:t>Azure Artifacts</a:t>
            </a:r>
          </a:p>
          <a:p>
            <a:r>
              <a:rPr lang="en-GB" dirty="0"/>
              <a:t>Dashboards, Wiki etc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3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– Role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Multiple accounts to pretend different roles</a:t>
            </a:r>
          </a:p>
          <a:p>
            <a:r>
              <a:rPr lang="en-GB" dirty="0"/>
              <a:t>Agile team</a:t>
            </a:r>
          </a:p>
          <a:p>
            <a:pPr lvl="1"/>
            <a:r>
              <a:rPr lang="en-GB" dirty="0"/>
              <a:t>Developer</a:t>
            </a:r>
          </a:p>
          <a:p>
            <a:pPr lvl="1"/>
            <a:r>
              <a:rPr lang="en-GB" dirty="0"/>
              <a:t>Tester</a:t>
            </a:r>
          </a:p>
          <a:p>
            <a:pPr lvl="1"/>
            <a:r>
              <a:rPr lang="en-GB" dirty="0"/>
              <a:t>Analyst</a:t>
            </a:r>
          </a:p>
          <a:p>
            <a:pPr lvl="1"/>
            <a:r>
              <a:rPr lang="en-GB" dirty="0"/>
              <a:t>Scrum master</a:t>
            </a:r>
          </a:p>
          <a:p>
            <a:pPr lvl="1"/>
            <a:r>
              <a:rPr lang="en-GB" dirty="0"/>
              <a:t>Product owner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3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– Work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Processes</a:t>
            </a:r>
          </a:p>
          <a:p>
            <a:r>
              <a:rPr lang="en-GB" dirty="0"/>
              <a:t>Differences between them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</p:spTree>
    <p:extLst>
      <p:ext uri="{BB962C8B-B14F-4D97-AF65-F5344CB8AC3E}">
        <p14:creationId xmlns:p14="http://schemas.microsoft.com/office/powerpoint/2010/main" val="319948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 descr="Vertical Chevron List" title="SmartArt">
            <a:extLst>
              <a:ext uri="{FF2B5EF4-FFF2-40B4-BE49-F238E27FC236}">
                <a16:creationId xmlns:a16="http://schemas.microsoft.com/office/drawing/2014/main" id="{64244FA8-B99D-0140-B553-47CD38A27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296537"/>
              </p:ext>
            </p:extLst>
          </p:nvPr>
        </p:nvGraphicFramePr>
        <p:xfrm>
          <a:off x="2138301" y="1032294"/>
          <a:ext cx="6838134" cy="5141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8FA94C42-1C1E-2B41-9744-CA3DDD34BC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878" y="1046149"/>
            <a:ext cx="557123" cy="575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607BB-18DF-AC4A-B608-7E458886C367}"/>
              </a:ext>
            </a:extLst>
          </p:cNvPr>
          <p:cNvSpPr txBox="1"/>
          <p:nvPr/>
        </p:nvSpPr>
        <p:spPr>
          <a:xfrm>
            <a:off x="850356" y="1520599"/>
            <a:ext cx="1086928" cy="27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FFEF42F-75C3-D04A-A315-772C4F8C66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878" y="1721885"/>
            <a:ext cx="557123" cy="575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4B969A-2A14-D443-8EB3-4E30A78076D8}"/>
              </a:ext>
            </a:extLst>
          </p:cNvPr>
          <p:cNvSpPr txBox="1"/>
          <p:nvPr/>
        </p:nvSpPr>
        <p:spPr>
          <a:xfrm>
            <a:off x="752590" y="2196335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Business Analyst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B1D48-5A6B-FE44-8BF6-EC4B0D8870AD}"/>
              </a:ext>
            </a:extLst>
          </p:cNvPr>
          <p:cNvSpPr txBox="1"/>
          <p:nvPr/>
        </p:nvSpPr>
        <p:spPr>
          <a:xfrm>
            <a:off x="743962" y="2952590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CEBE3E3-BED4-2E48-B4CE-B62627CE3A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467" y="2432063"/>
            <a:ext cx="557123" cy="57509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E64A41A-D0C7-F44E-891C-F4AC9BE183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6997" y="3450046"/>
            <a:ext cx="557123" cy="575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953E5-9AED-1540-9F07-8519F5EA7809}"/>
              </a:ext>
            </a:extLst>
          </p:cNvPr>
          <p:cNvSpPr txBox="1"/>
          <p:nvPr/>
        </p:nvSpPr>
        <p:spPr>
          <a:xfrm>
            <a:off x="720958" y="3959002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Engineers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EF4143-187C-664D-B8A9-12904C47940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5365" y="4401832"/>
            <a:ext cx="557123" cy="5750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752AE5-F61C-C54D-84DC-8BEE9EC989A2}"/>
              </a:ext>
            </a:extLst>
          </p:cNvPr>
          <p:cNvSpPr txBox="1"/>
          <p:nvPr/>
        </p:nvSpPr>
        <p:spPr>
          <a:xfrm>
            <a:off x="666322" y="4905037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Engineers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0C42BB9-DACC-E344-8627-C5F4B1C242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364" y="5184013"/>
            <a:ext cx="557123" cy="575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B11212-1BBE-5947-A5F9-67B35E562B84}"/>
              </a:ext>
            </a:extLst>
          </p:cNvPr>
          <p:cNvSpPr txBox="1"/>
          <p:nvPr/>
        </p:nvSpPr>
        <p:spPr>
          <a:xfrm>
            <a:off x="743962" y="5675572"/>
            <a:ext cx="1086928" cy="27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396C8-BA9C-1A4B-B9E1-4F472934DBF5}"/>
              </a:ext>
            </a:extLst>
          </p:cNvPr>
          <p:cNvSpPr txBox="1"/>
          <p:nvPr/>
        </p:nvSpPr>
        <p:spPr>
          <a:xfrm>
            <a:off x="1966364" y="6173638"/>
            <a:ext cx="85631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New stories can be created by other team members (delegated by PO if agreed)</a:t>
            </a:r>
          </a:p>
          <a:p>
            <a:r>
              <a:rPr lang="en-GB" sz="1100" b="1" dirty="0"/>
              <a:t>Approval can be done by Scrum master if PO agrees</a:t>
            </a:r>
          </a:p>
          <a:p>
            <a:r>
              <a:rPr lang="en-GB" sz="1100" b="1" dirty="0"/>
              <a:t>Story can be closed by Scrum master if PO agrees</a:t>
            </a:r>
          </a:p>
        </p:txBody>
      </p:sp>
    </p:spTree>
    <p:extLst>
      <p:ext uri="{BB962C8B-B14F-4D97-AF65-F5344CB8AC3E}">
        <p14:creationId xmlns:p14="http://schemas.microsoft.com/office/powerpoint/2010/main" val="855414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{952382DF-630B-8E49-B75C-C4B3BA66624D}tf16401378</Template>
  <TotalTime>20709</TotalTime>
  <Words>210</Words>
  <Application>Microsoft Macintosh PowerPoint</Application>
  <PresentationFormat>Widescreen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Azure DevOps part 3</vt:lpstr>
      <vt:lpstr>Agenda</vt:lpstr>
      <vt:lpstr>Azure DevOps – Boards (Plan)</vt:lpstr>
      <vt:lpstr>Azure Boards – recap</vt:lpstr>
      <vt:lpstr>Azure Boards – Role Play</vt:lpstr>
      <vt:lpstr>Azure Boards – Work items</vt:lpstr>
      <vt:lpstr>Break</vt:lpstr>
      <vt:lpstr>Customization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Singh</dc:creator>
  <cp:lastModifiedBy>Sujit Singh</cp:lastModifiedBy>
  <cp:revision>63</cp:revision>
  <cp:lastPrinted>2021-01-17T11:11:27Z</cp:lastPrinted>
  <dcterms:created xsi:type="dcterms:W3CDTF">2021-01-10T12:22:20Z</dcterms:created>
  <dcterms:modified xsi:type="dcterms:W3CDTF">2021-03-07T12:52:45Z</dcterms:modified>
</cp:coreProperties>
</file>