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81" r:id="rId7"/>
    <p:sldId id="283" r:id="rId8"/>
    <p:sldId id="268" r:id="rId9"/>
    <p:sldId id="284" r:id="rId10"/>
    <p:sldId id="285" r:id="rId11"/>
    <p:sldId id="286" r:id="rId12"/>
    <p:sldId id="28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73333"/>
  </p:normalViewPr>
  <p:slideViewPr>
    <p:cSldViewPr snapToGrid="0" snapToObjects="1">
      <p:cViewPr varScale="1">
        <p:scale>
          <a:sx n="92" d="100"/>
          <a:sy n="92" d="100"/>
        </p:scale>
        <p:origin x="2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wizard from </a:t>
            </a:r>
            <a:r>
              <a:rPr lang="en-US" dirty="0" err="1"/>
              <a:t>aws</a:t>
            </a:r>
            <a:r>
              <a:rPr lang="en-US" dirty="0"/>
              <a:t>, make sure it is logged in and open</a:t>
            </a:r>
          </a:p>
          <a:p>
            <a:r>
              <a:rPr lang="en-US" dirty="0"/>
              <a:t>Create word press</a:t>
            </a:r>
          </a:p>
          <a:p>
            <a:r>
              <a:rPr lang="en-US" dirty="0"/>
              <a:t>Wait for this to be ready</a:t>
            </a:r>
          </a:p>
          <a:p>
            <a:r>
              <a:rPr lang="en-US" dirty="0"/>
              <a:t>Log on to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User account and password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4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November announced to compete with other VPC providers</a:t>
            </a:r>
          </a:p>
          <a:p>
            <a:r>
              <a:rPr lang="en-US" dirty="0"/>
              <a:t>Compute, RAM and preconfigured software for ease of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Ecommerce, blog, writing, book publishing, marketing and almost everything</a:t>
            </a:r>
          </a:p>
          <a:p>
            <a:endParaRPr lang="en-US" dirty="0"/>
          </a:p>
          <a:p>
            <a:r>
              <a:rPr lang="en-US" dirty="0"/>
              <a:t>Billions of websites are being consumed everyday</a:t>
            </a:r>
          </a:p>
          <a:p>
            <a:endParaRPr lang="en-US" dirty="0"/>
          </a:p>
          <a:p>
            <a:r>
              <a:rPr lang="en-US" dirty="0"/>
              <a:t>Enabler for society, everyone should know and manage their websites </a:t>
            </a:r>
          </a:p>
          <a:p>
            <a:endParaRPr lang="en-US" dirty="0"/>
          </a:p>
          <a:p>
            <a:r>
              <a:rPr lang="en-US" dirty="0"/>
              <a:t>Start small and then scale </a:t>
            </a:r>
          </a:p>
          <a:p>
            <a:endParaRPr lang="en-US" dirty="0"/>
          </a:p>
          <a:p>
            <a:r>
              <a:rPr lang="en-US" dirty="0"/>
              <a:t>Management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2016, released to compete with small cloud and hosting providers for their VPC offering.</a:t>
            </a:r>
          </a:p>
          <a:p>
            <a:r>
              <a:rPr lang="en-US" dirty="0"/>
              <a:t>Pre-built images and sized to suit small size businesses</a:t>
            </a:r>
          </a:p>
          <a:p>
            <a:r>
              <a:rPr lang="en-US" dirty="0"/>
              <a:t>Ease of deployment</a:t>
            </a:r>
          </a:p>
          <a:p>
            <a:r>
              <a:rPr lang="en-US" dirty="0"/>
              <a:t>Ability to scale </a:t>
            </a:r>
          </a:p>
          <a:p>
            <a:r>
              <a:rPr lang="en-US" dirty="0"/>
              <a:t>Cost management</a:t>
            </a:r>
          </a:p>
          <a:p>
            <a:r>
              <a:rPr lang="en-US" dirty="0"/>
              <a:t>Very simple and straight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then 60% market share in CMS</a:t>
            </a:r>
          </a:p>
          <a:p>
            <a:r>
              <a:rPr lang="en-US" dirty="0"/>
              <a:t>More then 14% of worlds top websites are built on top of </a:t>
            </a:r>
            <a:r>
              <a:rPr lang="en-US" dirty="0" err="1"/>
              <a:t>wordpress</a:t>
            </a:r>
            <a:r>
              <a:rPr lang="en-US" dirty="0"/>
              <a:t> (around 40% of worlds websites)</a:t>
            </a:r>
          </a:p>
          <a:p>
            <a:r>
              <a:rPr lang="en-US" dirty="0"/>
              <a:t>500+ sites built everyday</a:t>
            </a:r>
          </a:p>
          <a:p>
            <a:r>
              <a:rPr lang="en-US" dirty="0"/>
              <a:t>Thousands of ready to use plugins</a:t>
            </a:r>
          </a:p>
          <a:p>
            <a:r>
              <a:rPr lang="en-US" dirty="0"/>
              <a:t>Very good community for further development</a:t>
            </a:r>
          </a:p>
          <a:p>
            <a:r>
              <a:rPr lang="en-US" dirty="0"/>
              <a:t>Open source and uses open source software such as </a:t>
            </a:r>
            <a:r>
              <a:rPr lang="en-US" dirty="0" err="1"/>
              <a:t>MySql</a:t>
            </a:r>
            <a:r>
              <a:rPr lang="en-US" dirty="0"/>
              <a:t> and PHP, if this was commercial (closed source) this could have cost 8+ million USD.</a:t>
            </a:r>
          </a:p>
          <a:p>
            <a:r>
              <a:rPr lang="en-US" dirty="0"/>
              <a:t>Require cheaper resources and built </a:t>
            </a:r>
          </a:p>
          <a:p>
            <a:r>
              <a:rPr lang="en-US" dirty="0" err="1"/>
              <a:t>Woocommerce</a:t>
            </a:r>
            <a:r>
              <a:rPr lang="en-US" dirty="0"/>
              <a:t> used by more then 20% of top 1 million ecommerce sites.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to create and remove </a:t>
            </a:r>
            <a:r>
              <a:rPr lang="en-US" dirty="0" err="1"/>
              <a:t>lightsail</a:t>
            </a:r>
            <a:r>
              <a:rPr lang="en-US" dirty="0"/>
              <a:t> instances quickly helps Dev Test lab scenarios</a:t>
            </a:r>
          </a:p>
          <a:p>
            <a:r>
              <a:rPr lang="en-US" dirty="0"/>
              <a:t>For small website this is a good option due to fixed price and simplicity</a:t>
            </a:r>
          </a:p>
          <a:p>
            <a:r>
              <a:rPr lang="en-US" dirty="0"/>
              <a:t>Community websites </a:t>
            </a:r>
          </a:p>
          <a:p>
            <a:r>
              <a:rPr lang="en-US" dirty="0"/>
              <a:t>Small web application to run multiple instances using </a:t>
            </a:r>
            <a:r>
              <a:rPr lang="en-US" dirty="0" err="1"/>
              <a:t>lightsail</a:t>
            </a:r>
            <a:endParaRPr lang="en-US" dirty="0"/>
          </a:p>
          <a:p>
            <a:r>
              <a:rPr lang="en-US" dirty="0"/>
              <a:t>Personal blogs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 allows managing the resources from visual user interface with guided wizard and intuitive user interfaces.</a:t>
            </a:r>
          </a:p>
          <a:p>
            <a:endParaRPr lang="en-US" dirty="0"/>
          </a:p>
          <a:p>
            <a:r>
              <a:rPr lang="en-US" dirty="0"/>
              <a:t>There are many methods for accessing, managing and consuming azure resources but they all goes through ARM services. Individual services exposed for different type of use case scenarios.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create – user friendly and simple interface</a:t>
            </a:r>
          </a:p>
          <a:p>
            <a:r>
              <a:rPr lang="en-US" dirty="0"/>
              <a:t>Cheap option compare to other VPC provider</a:t>
            </a:r>
          </a:p>
          <a:p>
            <a:r>
              <a:rPr lang="en-US" dirty="0"/>
              <a:t>Pre built images to chose from such as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joomla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Very simple to use and does not require a lot of IT knowledge, it helps beginners</a:t>
            </a:r>
          </a:p>
          <a:p>
            <a:endParaRPr lang="en-US" dirty="0"/>
          </a:p>
          <a:p>
            <a:r>
              <a:rPr lang="en-US" dirty="0"/>
              <a:t>Coming from AWS means it provides CLI and APIs for automation and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create – user friendly and simple interface</a:t>
            </a:r>
          </a:p>
          <a:p>
            <a:r>
              <a:rPr lang="en-US" dirty="0"/>
              <a:t>Cheap option compare to other VPC provider</a:t>
            </a:r>
          </a:p>
          <a:p>
            <a:r>
              <a:rPr lang="en-US" dirty="0"/>
              <a:t>Pre built images to chose from such as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joomla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not fully integrated AWS service and that means it has separate interface for management </a:t>
            </a:r>
            <a:r>
              <a:rPr lang="en-US" dirty="0" err="1"/>
              <a:t>etc</a:t>
            </a:r>
            <a:r>
              <a:rPr lang="en-US" dirty="0"/>
              <a:t> compare to EC2 and other services in AWS which provides more options to manages each and every aspects.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21" y="2404534"/>
            <a:ext cx="8676024" cy="1646299"/>
          </a:xfrm>
        </p:spPr>
        <p:txBody>
          <a:bodyPr/>
          <a:lstStyle/>
          <a:p>
            <a:r>
              <a:rPr lang="en-US"/>
              <a:t>Wordpress on AWS Lightsail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Getting Started with Lightsail (AWS)</a:t>
            </a:r>
            <a:br>
              <a:rPr lang="en-US"/>
            </a:br>
            <a:r>
              <a:rPr lang="en-US"/>
              <a:t>Sujit Singh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9628F-A19B-B344-9816-FDCD9F4B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12" y="1118801"/>
            <a:ext cx="4242569" cy="1894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A7AAF-0CE3-DC44-8EAC-905C1BB1D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21" y="1030310"/>
            <a:ext cx="923633" cy="8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>
            <a:normAutofit/>
          </a:bodyPr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press Deployment</a:t>
            </a:r>
          </a:p>
          <a:p>
            <a:pPr lvl="1"/>
            <a:r>
              <a:rPr lang="en-US" dirty="0"/>
              <a:t>Portal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First use</a:t>
            </a:r>
          </a:p>
          <a:p>
            <a:pPr lvl="1"/>
            <a:r>
              <a:rPr lang="en-US" dirty="0"/>
              <a:t>What next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>
            <a:normAutofit/>
          </a:bodyPr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Connection</a:t>
            </a:r>
          </a:p>
          <a:p>
            <a:pPr lvl="1"/>
            <a:r>
              <a:rPr lang="en-US" dirty="0"/>
              <a:t>Secure connection </a:t>
            </a:r>
          </a:p>
          <a:p>
            <a:pPr lvl="1"/>
            <a:r>
              <a:rPr lang="en-US" dirty="0"/>
              <a:t>Finding the secrets and other bits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>
            <a:normAutofit/>
          </a:bodyPr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Cloud Formation?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Demo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What is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SCM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</a:t>
            </a:r>
            <a:r>
              <a:rPr lang="en-US" dirty="0" err="1"/>
              <a:t>एजेंडा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hi-IN" dirty="0"/>
              <a:t> / प्रस्तुति </a:t>
            </a:r>
            <a:endParaRPr lang="en-US" dirty="0"/>
          </a:p>
          <a:p>
            <a:r>
              <a:rPr lang="en-US" dirty="0" err="1"/>
              <a:t>Lightsail</a:t>
            </a:r>
            <a:r>
              <a:rPr lang="hi-IN" dirty="0"/>
              <a:t> / लाइट सेल </a:t>
            </a:r>
            <a:endParaRPr lang="en-GB" dirty="0"/>
          </a:p>
          <a:p>
            <a:r>
              <a:rPr lang="en-GB" dirty="0" err="1"/>
              <a:t>Wordpress</a:t>
            </a:r>
            <a:r>
              <a:rPr lang="en-GB" dirty="0"/>
              <a:t> / </a:t>
            </a:r>
            <a:r>
              <a:rPr lang="en-GB" dirty="0" err="1"/>
              <a:t>वर्ड</a:t>
            </a:r>
            <a:r>
              <a:rPr lang="en-GB" dirty="0"/>
              <a:t> </a:t>
            </a:r>
            <a:r>
              <a:rPr lang="en-GB" dirty="0" err="1"/>
              <a:t>प्रेस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Getting Started with AWS</a:t>
            </a:r>
            <a:r>
              <a:rPr lang="hi-IN" dirty="0"/>
              <a:t> </a:t>
            </a:r>
            <a:r>
              <a:rPr lang="en-US" dirty="0" err="1"/>
              <a:t>Lightsai</a:t>
            </a:r>
            <a:endParaRPr lang="en-US" dirty="0"/>
          </a:p>
          <a:p>
            <a:pPr lvl="1"/>
            <a:r>
              <a:rPr lang="en-US" dirty="0"/>
              <a:t>Use cases</a:t>
            </a:r>
            <a:r>
              <a:rPr lang="hi-IN" dirty="0"/>
              <a:t> / मुख्य प्रयोग </a:t>
            </a:r>
          </a:p>
          <a:p>
            <a:pPr lvl="1"/>
            <a:r>
              <a:rPr lang="en-US" dirty="0"/>
              <a:t>Advantages / </a:t>
            </a:r>
            <a:r>
              <a:rPr lang="en-US" dirty="0" err="1"/>
              <a:t>प्रमुख</a:t>
            </a:r>
            <a:r>
              <a:rPr lang="en-US" dirty="0"/>
              <a:t> </a:t>
            </a:r>
            <a:r>
              <a:rPr lang="en-US" dirty="0" err="1"/>
              <a:t>लाभ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Disadvantages</a:t>
            </a:r>
            <a:r>
              <a:rPr lang="hi-IN" dirty="0"/>
              <a:t> / कुछ कमियाँ </a:t>
            </a:r>
            <a:endParaRPr lang="en-US" dirty="0"/>
          </a:p>
          <a:p>
            <a:pPr lvl="1"/>
            <a:r>
              <a:rPr lang="en-US" dirty="0"/>
              <a:t>Word press deployment</a:t>
            </a:r>
            <a:r>
              <a:rPr lang="hi-IN" dirty="0"/>
              <a:t> / वर्ड प्रेस का नया वेब साइट</a:t>
            </a:r>
            <a:endParaRPr lang="en-US" dirty="0"/>
          </a:p>
          <a:p>
            <a:pPr lvl="1"/>
            <a:r>
              <a:rPr lang="en-US" dirty="0"/>
              <a:t>SSH connection</a:t>
            </a:r>
            <a:r>
              <a:rPr lang="hi-IN" dirty="0"/>
              <a:t> / सुरक्षित तरीक़े से कनेक्शन </a:t>
            </a:r>
            <a:endParaRPr lang="en-US" dirty="0"/>
          </a:p>
          <a:p>
            <a:pPr lvl="1"/>
            <a:r>
              <a:rPr lang="en-US" dirty="0"/>
              <a:t>Automation </a:t>
            </a:r>
            <a:r>
              <a:rPr lang="hi-IN" dirty="0"/>
              <a:t>/ ऑटोमेशन, स्वचालित तरीक़े से मैनेज कैसे करें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/ </a:t>
            </a:r>
            <a:r>
              <a:rPr lang="en-US" dirty="0" err="1"/>
              <a:t>प्रस्तुति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Website development / </a:t>
            </a:r>
            <a:r>
              <a:rPr lang="en-GB" dirty="0" err="1"/>
              <a:t>वेब</a:t>
            </a:r>
            <a:r>
              <a:rPr lang="en-GB" dirty="0"/>
              <a:t> </a:t>
            </a:r>
            <a:r>
              <a:rPr lang="en-GB" dirty="0" err="1"/>
              <a:t>साइट</a:t>
            </a:r>
            <a:r>
              <a:rPr lang="en-GB" dirty="0"/>
              <a:t> </a:t>
            </a:r>
            <a:r>
              <a:rPr lang="en-GB" dirty="0" err="1"/>
              <a:t>डिवेलप्मेंट</a:t>
            </a:r>
            <a:r>
              <a:rPr lang="en-GB" dirty="0"/>
              <a:t> </a:t>
            </a:r>
            <a:endParaRPr lang="hi-IN" dirty="0"/>
          </a:p>
          <a:p>
            <a:r>
              <a:rPr lang="en-GB" dirty="0"/>
              <a:t>Management of resources / </a:t>
            </a:r>
            <a:r>
              <a:rPr lang="en-GB" dirty="0" err="1"/>
              <a:t>मैनेजमेंट</a:t>
            </a:r>
            <a:r>
              <a:rPr lang="en-GB" dirty="0"/>
              <a:t> </a:t>
            </a:r>
            <a:endParaRPr lang="hi-IN" dirty="0"/>
          </a:p>
          <a:p>
            <a:pPr marL="0" indent="0">
              <a:buNone/>
            </a:pPr>
            <a:endParaRPr lang="en-GB" dirty="0"/>
          </a:p>
          <a:p>
            <a:endParaRPr lang="hi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 err="1"/>
              <a:t>Lightsail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VPC alternative from amazon</a:t>
            </a:r>
          </a:p>
          <a:p>
            <a:r>
              <a:rPr lang="en-US" dirty="0"/>
              <a:t>Fixed cost</a:t>
            </a:r>
          </a:p>
          <a:p>
            <a:r>
              <a:rPr lang="en-US" dirty="0"/>
              <a:t>Simplicity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Word 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Leader in CMS</a:t>
            </a:r>
          </a:p>
          <a:p>
            <a:r>
              <a:rPr lang="en-US" dirty="0"/>
              <a:t>Cheaper to run*</a:t>
            </a:r>
          </a:p>
          <a:p>
            <a:r>
              <a:rPr lang="en-US" dirty="0"/>
              <a:t>Easy to start</a:t>
            </a:r>
          </a:p>
          <a:p>
            <a:r>
              <a:rPr lang="en-US" dirty="0"/>
              <a:t>Good community and support</a:t>
            </a:r>
          </a:p>
          <a:p>
            <a:r>
              <a:rPr lang="en-US" dirty="0"/>
              <a:t>Thousands of plugins (keep increasing)</a:t>
            </a:r>
          </a:p>
          <a:p>
            <a:r>
              <a:rPr lang="en-US" dirty="0"/>
              <a:t>WooCommerce</a:t>
            </a:r>
          </a:p>
        </p:txBody>
      </p:sp>
    </p:spTree>
    <p:extLst>
      <p:ext uri="{BB962C8B-B14F-4D97-AF65-F5344CB8AC3E}">
        <p14:creationId xmlns:p14="http://schemas.microsoft.com/office/powerpoint/2010/main" val="37146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Small website (Startup)</a:t>
            </a:r>
          </a:p>
          <a:p>
            <a:pPr lvl="1"/>
            <a:r>
              <a:rPr lang="en-US" dirty="0"/>
              <a:t>Blogs</a:t>
            </a:r>
          </a:p>
          <a:p>
            <a:pPr lvl="1"/>
            <a:r>
              <a:rPr lang="en-US" dirty="0"/>
              <a:t>Community website</a:t>
            </a:r>
          </a:p>
          <a:p>
            <a:pPr lvl="1"/>
            <a:r>
              <a:rPr lang="en-US" dirty="0"/>
              <a:t>Small web applications</a:t>
            </a:r>
          </a:p>
          <a:p>
            <a:pPr lvl="1"/>
            <a:r>
              <a:rPr lang="en-US" dirty="0"/>
              <a:t>Dev and Test labs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create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Pre-built images (blue prints)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CLI and API</a:t>
            </a:r>
          </a:p>
        </p:txBody>
      </p:sp>
    </p:spTree>
    <p:extLst>
      <p:ext uri="{BB962C8B-B14F-4D97-AF65-F5344CB8AC3E}">
        <p14:creationId xmlns:p14="http://schemas.microsoft.com/office/powerpoint/2010/main" val="10805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Getting started with AWS </a:t>
            </a:r>
            <a:r>
              <a:rPr lang="en-US" dirty="0" err="1"/>
              <a:t>Lightsail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suitable for large enterprise</a:t>
            </a:r>
          </a:p>
          <a:p>
            <a:pPr lvl="1"/>
            <a:r>
              <a:rPr lang="en-US" dirty="0"/>
              <a:t>Limited Pre-built images (blue prints)</a:t>
            </a:r>
          </a:p>
          <a:p>
            <a:pPr lvl="1"/>
            <a:r>
              <a:rPr lang="en-US" dirty="0"/>
              <a:t>Support could be expansive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14424</TotalTime>
  <Words>686</Words>
  <Application>Microsoft Macintosh PowerPoint</Application>
  <PresentationFormat>Widescreen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Wordpress on AWS Lightsail</vt:lpstr>
      <vt:lpstr>Agenda/एजेंडा </vt:lpstr>
      <vt:lpstr>Introduction / प्रस्तुति </vt:lpstr>
      <vt:lpstr>Lightsail </vt:lpstr>
      <vt:lpstr>Word press</vt:lpstr>
      <vt:lpstr>Getting started with AWS Lightsail</vt:lpstr>
      <vt:lpstr>Break</vt:lpstr>
      <vt:lpstr>Getting started with AWS Lightsail</vt:lpstr>
      <vt:lpstr>Getting started with AWS Lightsail</vt:lpstr>
      <vt:lpstr>Getting started with AWS Lightsail</vt:lpstr>
      <vt:lpstr>Getting started with AWS Lightsail</vt:lpstr>
      <vt:lpstr>Getting started with AWS Lightsail</vt:lpstr>
      <vt:lpstr>What is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27</cp:revision>
  <cp:lastPrinted>2021-01-17T11:11:27Z</cp:lastPrinted>
  <dcterms:created xsi:type="dcterms:W3CDTF">2021-01-10T12:22:20Z</dcterms:created>
  <dcterms:modified xsi:type="dcterms:W3CDTF">2021-02-07T16:09:12Z</dcterms:modified>
</cp:coreProperties>
</file>