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7" r:id="rId2"/>
    <p:sldId id="308" r:id="rId3"/>
    <p:sldId id="309" r:id="rId4"/>
    <p:sldId id="310" r:id="rId5"/>
    <p:sldId id="311" r:id="rId6"/>
    <p:sldId id="312" r:id="rId7"/>
    <p:sldId id="317" r:id="rId8"/>
    <p:sldId id="313" r:id="rId9"/>
    <p:sldId id="314" r:id="rId10"/>
    <p:sldId id="315" r:id="rId11"/>
    <p:sldId id="316" r:id="rId12"/>
    <p:sldId id="318" r:id="rId13"/>
    <p:sldId id="31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A8FBC-D085-4302-8AB4-CB22D5B87B17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6D8E8-B6CA-4804-B2F1-70E5801488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8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5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3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0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4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0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8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0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7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4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1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C9E52-7876-4467-B2E3-4E8A0FFE6CA5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510"/>
          </a:xfrm>
        </p:spPr>
        <p:txBody>
          <a:bodyPr/>
          <a:lstStyle/>
          <a:p>
            <a:r>
              <a:rPr lang="en-US" b="1" dirty="0"/>
              <a:t>Python –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087"/>
            <a:ext cx="10515600" cy="4884876"/>
          </a:xfrm>
        </p:spPr>
        <p:txBody>
          <a:bodyPr/>
          <a:lstStyle/>
          <a:p>
            <a:r>
              <a:rPr lang="en-US" dirty="0"/>
              <a:t>An exception is an error that happens during execution of a program. When that error occurs, Python generate an exception that can be handled, which avoids your program to crash.</a:t>
            </a:r>
          </a:p>
          <a:p>
            <a:endParaRPr lang="en-US" dirty="0"/>
          </a:p>
          <a:p>
            <a:r>
              <a:rPr lang="en-US" dirty="0"/>
              <a:t>Exceptions are convenient in many ways for handling errors and special conditions in a program. When you think that you have a code which can produce an error then you can use exception handling.</a:t>
            </a:r>
          </a:p>
        </p:txBody>
      </p:sp>
    </p:spTree>
    <p:extLst>
      <p:ext uri="{BB962C8B-B14F-4D97-AF65-F5344CB8AC3E}">
        <p14:creationId xmlns:p14="http://schemas.microsoft.com/office/powerpoint/2010/main" val="1556894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r>
              <a:rPr lang="en-US" dirty="0"/>
              <a:t>Using Custom Exception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2452"/>
            <a:ext cx="10515600" cy="494451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enterage</a:t>
            </a:r>
            <a:r>
              <a:rPr lang="en-US" dirty="0"/>
              <a:t>(age):</a:t>
            </a:r>
          </a:p>
          <a:p>
            <a:pPr marL="0" indent="0">
              <a:buNone/>
            </a:pPr>
            <a:r>
              <a:rPr lang="en-US" dirty="0"/>
              <a:t>    if age &lt; 0:</a:t>
            </a:r>
          </a:p>
          <a:p>
            <a:pPr marL="0" indent="0">
              <a:buNone/>
            </a:pPr>
            <a:r>
              <a:rPr lang="en-US" dirty="0"/>
              <a:t>        raise </a:t>
            </a:r>
            <a:r>
              <a:rPr lang="en-US" dirty="0" err="1"/>
              <a:t>NegativeAgeException</a:t>
            </a:r>
            <a:r>
              <a:rPr lang="en-US" dirty="0"/>
              <a:t>("Only positive integers are allowed")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   if age % 2 == 0:</a:t>
            </a:r>
          </a:p>
          <a:p>
            <a:pPr marL="0" indent="0">
              <a:buNone/>
            </a:pPr>
            <a:r>
              <a:rPr lang="en-US" dirty="0"/>
              <a:t>        print("age is even")</a:t>
            </a:r>
          </a:p>
          <a:p>
            <a:pPr marL="0" indent="0">
              <a:buNone/>
            </a:pPr>
            <a:r>
              <a:rPr lang="en-US" dirty="0"/>
              <a:t>    else:</a:t>
            </a:r>
          </a:p>
          <a:p>
            <a:pPr marL="0" indent="0">
              <a:buNone/>
            </a:pPr>
            <a:r>
              <a:rPr lang="en-US" dirty="0"/>
              <a:t>        print("age is odd")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num</a:t>
            </a:r>
            <a:r>
              <a:rPr lang="en-US" dirty="0"/>
              <a:t> = </a:t>
            </a:r>
            <a:r>
              <a:rPr lang="en-US" dirty="0" err="1"/>
              <a:t>int</a:t>
            </a:r>
            <a:r>
              <a:rPr lang="en-US" dirty="0"/>
              <a:t>(input("Enter your age: "))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enterage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NegativeAgeException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    print("Only positive integers are allowed")</a:t>
            </a:r>
          </a:p>
          <a:p>
            <a:pPr marL="0" indent="0">
              <a:buNone/>
            </a:pPr>
            <a:r>
              <a:rPr lang="en-US" dirty="0"/>
              <a:t>except:</a:t>
            </a:r>
          </a:p>
          <a:p>
            <a:pPr marL="0" indent="0">
              <a:buNone/>
            </a:pPr>
            <a:r>
              <a:rPr lang="en-US" dirty="0"/>
              <a:t>    print("something is wrong")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7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r>
              <a:rPr lang="en-US" dirty="0"/>
              <a:t>Code Example – Common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2452"/>
            <a:ext cx="10515600" cy="4944511"/>
          </a:xfrm>
        </p:spPr>
        <p:txBody>
          <a:bodyPr>
            <a:normAutofit/>
          </a:bodyPr>
          <a:lstStyle/>
          <a:p>
            <a:r>
              <a:rPr lang="en-US" dirty="0"/>
              <a:t>class </a:t>
            </a:r>
            <a:r>
              <a:rPr lang="en-US" dirty="0" err="1"/>
              <a:t>CommonLibrary</a:t>
            </a:r>
            <a:r>
              <a:rPr lang="en-US" dirty="0"/>
              <a:t>: A class is created for storing various difference functions used as keywords in various different test</a:t>
            </a:r>
          </a:p>
          <a:p>
            <a:endParaRPr lang="en-US" dirty="0"/>
          </a:p>
          <a:p>
            <a:r>
              <a:rPr lang="en-US" dirty="0"/>
              <a:t>def __</a:t>
            </a:r>
            <a:r>
              <a:rPr lang="en-US" dirty="0" err="1"/>
              <a:t>init</a:t>
            </a:r>
            <a:r>
              <a:rPr lang="en-US" dirty="0"/>
              <a:t>__(self): -  Constructor  in Python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get_chrome_browser_options</a:t>
            </a:r>
            <a:r>
              <a:rPr lang="en-US" dirty="0"/>
              <a:t>: This keyword will return chrome options </a:t>
            </a:r>
          </a:p>
          <a:p>
            <a:pPr lvl="1"/>
            <a:r>
              <a:rPr lang="en-US" dirty="0"/>
              <a:t>Created object of options class</a:t>
            </a:r>
          </a:p>
          <a:p>
            <a:pPr lvl="1"/>
            <a:r>
              <a:rPr lang="en-US" dirty="0"/>
              <a:t>Called </a:t>
            </a:r>
            <a:r>
              <a:rPr lang="en-US" dirty="0" err="1"/>
              <a:t>add_argument</a:t>
            </a:r>
            <a:r>
              <a:rPr lang="en-US" dirty="0"/>
              <a:t> method of option class</a:t>
            </a:r>
          </a:p>
          <a:p>
            <a:pPr lvl="1"/>
            <a:r>
              <a:rPr lang="en-US" dirty="0"/>
              <a:t>Created </a:t>
            </a:r>
            <a:r>
              <a:rPr lang="en-US" dirty="0" err="1"/>
              <a:t>probile</a:t>
            </a:r>
            <a:r>
              <a:rPr lang="en-US" dirty="0"/>
              <a:t> dictionary object</a:t>
            </a:r>
          </a:p>
          <a:p>
            <a:pPr lvl="1"/>
            <a:r>
              <a:rPr lang="en-US" dirty="0" err="1"/>
              <a:t>chrome_options.add_experimental_option</a:t>
            </a:r>
            <a:r>
              <a:rPr lang="en-US" dirty="0"/>
              <a:t>("</a:t>
            </a:r>
            <a:r>
              <a:rPr lang="en-US" dirty="0" err="1"/>
              <a:t>prefs</a:t>
            </a:r>
            <a:r>
              <a:rPr lang="en-US" dirty="0"/>
              <a:t>", profile)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36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 – Common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 </a:t>
            </a:r>
            <a:r>
              <a:rPr lang="en-US" dirty="0" err="1"/>
              <a:t>click_element_using_javascript:Returns</a:t>
            </a:r>
            <a:r>
              <a:rPr lang="en-US" dirty="0"/>
              <a:t> 'True' if the </a:t>
            </a:r>
            <a:r>
              <a:rPr lang="en-US"/>
              <a:t>element clicking </a:t>
            </a:r>
            <a:r>
              <a:rPr lang="en-US" dirty="0"/>
              <a:t>by Java Script with the 'locator' in the corresponding page else returns 'False‘</a:t>
            </a:r>
          </a:p>
          <a:p>
            <a:pPr lvl="1"/>
            <a:r>
              <a:rPr lang="en-US" dirty="0"/>
              <a:t>selenium = </a:t>
            </a:r>
            <a:r>
              <a:rPr lang="en-US" dirty="0" err="1"/>
              <a:t>BuiltIn</a:t>
            </a:r>
            <a:r>
              <a:rPr lang="en-US" dirty="0"/>
              <a:t>().</a:t>
            </a:r>
            <a:r>
              <a:rPr lang="en-US" dirty="0" err="1"/>
              <a:t>get_library_instance</a:t>
            </a:r>
            <a:r>
              <a:rPr lang="en-US" dirty="0"/>
              <a:t>('Selenium2Library')—</a:t>
            </a:r>
            <a:r>
              <a:rPr lang="en-US" dirty="0" err="1"/>
              <a:t>crete</a:t>
            </a:r>
            <a:r>
              <a:rPr lang="en-US" dirty="0"/>
              <a:t> object </a:t>
            </a:r>
            <a:r>
              <a:rPr lang="en-US" dirty="0" err="1"/>
              <a:t>insatance</a:t>
            </a:r>
            <a:endParaRPr lang="en-US" dirty="0"/>
          </a:p>
          <a:p>
            <a:pPr lvl="1"/>
            <a:r>
              <a:rPr lang="en-US" dirty="0"/>
              <a:t>Exception Handling block</a:t>
            </a:r>
          </a:p>
          <a:p>
            <a:pPr lvl="1"/>
            <a:r>
              <a:rPr lang="en-US" dirty="0"/>
              <a:t>Called to execute script</a:t>
            </a:r>
          </a:p>
          <a:p>
            <a:pPr lvl="1"/>
            <a:r>
              <a:rPr lang="en-US" dirty="0"/>
              <a:t>Return true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5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 – Common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capture_page_screenshot_and_log</a:t>
            </a:r>
            <a:r>
              <a:rPr lang="en-US" dirty="0"/>
              <a:t>(self, </a:t>
            </a:r>
            <a:r>
              <a:rPr lang="en-US" dirty="0" err="1"/>
              <a:t>out_folder</a:t>
            </a:r>
            <a:r>
              <a:rPr lang="en-US" dirty="0"/>
              <a:t>, </a:t>
            </a:r>
            <a:r>
              <a:rPr lang="en-US" dirty="0" err="1"/>
              <a:t>screenshot_name</a:t>
            </a:r>
            <a:r>
              <a:rPr lang="en-US" dirty="0"/>
              <a:t>=None):</a:t>
            </a:r>
          </a:p>
          <a:p>
            <a:pPr marL="457200" lvl="1" indent="0">
              <a:buNone/>
            </a:pPr>
            <a:r>
              <a:rPr lang="en-US" dirty="0"/>
              <a:t>	   selenium = </a:t>
            </a:r>
            <a:r>
              <a:rPr lang="en-US" dirty="0" err="1"/>
              <a:t>BuiltIn</a:t>
            </a:r>
            <a:r>
              <a:rPr lang="en-US" dirty="0"/>
              <a:t>().</a:t>
            </a:r>
            <a:r>
              <a:rPr lang="en-US" dirty="0" err="1"/>
              <a:t>get_library_instance</a:t>
            </a:r>
            <a:r>
              <a:rPr lang="en-US" dirty="0"/>
              <a:t>('Selenium2Library')</a:t>
            </a:r>
          </a:p>
          <a:p>
            <a:pPr marL="457200" lvl="1" indent="0">
              <a:buNone/>
            </a:pPr>
            <a:r>
              <a:rPr lang="en-US" dirty="0"/>
              <a:t>           </a:t>
            </a:r>
            <a:r>
              <a:rPr lang="en-US" dirty="0" err="1"/>
              <a:t>selenium.capture_page_screenshot</a:t>
            </a:r>
            <a:r>
              <a:rPr lang="en-US" dirty="0"/>
              <a:t>(filename=screenshot_name+'.png')</a:t>
            </a:r>
          </a:p>
          <a:p>
            <a:pPr marL="457200" lvl="1" indent="0">
              <a:buNone/>
            </a:pPr>
            <a:r>
              <a:rPr lang="en-US" dirty="0"/>
              <a:t>            status = </a:t>
            </a:r>
            <a:r>
              <a:rPr lang="en-US" dirty="0" err="1"/>
              <a:t>self.capture_console_log</a:t>
            </a:r>
            <a:r>
              <a:rPr lang="en-US" dirty="0"/>
              <a:t>(</a:t>
            </a:r>
            <a:r>
              <a:rPr lang="en-US" dirty="0" err="1"/>
              <a:t>out_folder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            return status</a:t>
            </a:r>
          </a:p>
          <a:p>
            <a:pPr lvl="1"/>
            <a:r>
              <a:rPr lang="en-US" sz="2800" dirty="0" err="1"/>
              <a:t>capture_console_log</a:t>
            </a:r>
            <a:r>
              <a:rPr lang="en-US" sz="2800" dirty="0"/>
              <a:t> : </a:t>
            </a:r>
            <a:r>
              <a:rPr lang="en-US" sz="2800" dirty="0" err="1"/>
              <a:t>out_folder</a:t>
            </a:r>
            <a:r>
              <a:rPr lang="en-US" sz="2800" dirty="0"/>
              <a:t> </a:t>
            </a:r>
          </a:p>
          <a:p>
            <a:pPr lvl="1"/>
            <a:r>
              <a:rPr lang="en-US" sz="2800" dirty="0" err="1"/>
              <a:t>get_unique_id</a:t>
            </a:r>
            <a:r>
              <a:rPr lang="en-US" sz="2800" dirty="0"/>
              <a:t>:  generates a unique ID</a:t>
            </a:r>
          </a:p>
          <a:p>
            <a:pPr lvl="1"/>
            <a:r>
              <a:rPr lang="en-US" sz="2800" dirty="0" err="1"/>
              <a:t>get_time_stamp</a:t>
            </a:r>
            <a:r>
              <a:rPr lang="en-US" sz="2800" dirty="0"/>
              <a:t>:  gets the time stamp</a:t>
            </a:r>
          </a:p>
          <a:p>
            <a:pPr lvl="1"/>
            <a:r>
              <a:rPr lang="en-US" sz="2800" dirty="0" err="1"/>
              <a:t>mouse_move</a:t>
            </a:r>
            <a:r>
              <a:rPr lang="en-US" sz="2800" dirty="0"/>
              <a:t>: Moves the mouse to certain locator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431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</p:spPr>
        <p:txBody>
          <a:bodyPr/>
          <a:lstStyle/>
          <a:p>
            <a:r>
              <a:rPr lang="en-US" b="1" dirty="0"/>
              <a:t>Python Raising and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357"/>
            <a:ext cx="10515600" cy="4765606"/>
          </a:xfrm>
        </p:spPr>
        <p:txBody>
          <a:bodyPr/>
          <a:lstStyle/>
          <a:p>
            <a:r>
              <a:rPr lang="en-US" dirty="0"/>
              <a:t>You can raise an exception in your own program by using the raise exception statement.</a:t>
            </a:r>
          </a:p>
          <a:p>
            <a:endParaRPr lang="en-US" dirty="0"/>
          </a:p>
          <a:p>
            <a:r>
              <a:rPr lang="en-US" dirty="0"/>
              <a:t>Raising an exception breaks current code execution and returns the exception back until it is handled.</a:t>
            </a:r>
          </a:p>
        </p:txBody>
      </p:sp>
    </p:spTree>
    <p:extLst>
      <p:ext uri="{BB962C8B-B14F-4D97-AF65-F5344CB8AC3E}">
        <p14:creationId xmlns:p14="http://schemas.microsoft.com/office/powerpoint/2010/main" val="50777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r>
              <a:rPr lang="en-US" b="1" dirty="0"/>
              <a:t>Exceptions and errors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3610"/>
            <a:ext cx="10515600" cy="513335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Below is some common exceptions errors in Python:</a:t>
            </a:r>
          </a:p>
          <a:p>
            <a:pPr marL="0" indent="0">
              <a:buNone/>
            </a:pPr>
            <a:r>
              <a:rPr lang="en-US" dirty="0" err="1"/>
              <a:t>IOError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 the file cannot be opened.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ImportError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 python cannot find the module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ValueError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Raised when a built-in operation or function receives an argument that has the</a:t>
            </a:r>
          </a:p>
          <a:p>
            <a:pPr marL="0" indent="0">
              <a:buNone/>
            </a:pPr>
            <a:r>
              <a:rPr lang="en-US" dirty="0"/>
              <a:t>right type but an inappropriate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KeyboardInterrupt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Raised when the user hits the interrupt key (normally Control-C or Delete)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EOFError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Raised when one of the built-in functions (input() or </a:t>
            </a:r>
            <a:r>
              <a:rPr lang="en-US" dirty="0" err="1"/>
              <a:t>raw_input</a:t>
            </a:r>
            <a:r>
              <a:rPr lang="en-US" dirty="0"/>
              <a:t>()) hits an</a:t>
            </a:r>
          </a:p>
          <a:p>
            <a:pPr marL="0" indent="0">
              <a:buNone/>
            </a:pPr>
            <a:r>
              <a:rPr lang="en-US" dirty="0"/>
              <a:t>end-of-file condition (EOF) without reading any data</a:t>
            </a:r>
          </a:p>
        </p:txBody>
      </p:sp>
    </p:spTree>
    <p:extLst>
      <p:ext uri="{BB962C8B-B14F-4D97-AF65-F5344CB8AC3E}">
        <p14:creationId xmlns:p14="http://schemas.microsoft.com/office/powerpoint/2010/main" val="324532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6049"/>
          </a:xfrm>
        </p:spPr>
        <p:txBody>
          <a:bodyPr/>
          <a:lstStyle/>
          <a:p>
            <a:r>
              <a:rPr lang="en-US" b="1" dirty="0"/>
              <a:t>Python – Handling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1174"/>
            <a:ext cx="10515600" cy="47357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you have some </a:t>
            </a:r>
            <a:r>
              <a:rPr lang="en-US" i="1" dirty="0"/>
              <a:t>suspicious</a:t>
            </a:r>
            <a:r>
              <a:rPr lang="en-US" dirty="0"/>
              <a:t> code that may raise an exception, you can defend your program by placing the suspicious code in a </a:t>
            </a:r>
            <a:r>
              <a:rPr lang="en-US" b="1" dirty="0"/>
              <a:t>try:</a:t>
            </a:r>
            <a:r>
              <a:rPr lang="en-US" dirty="0"/>
              <a:t> block. After the try: block, include an </a:t>
            </a:r>
            <a:r>
              <a:rPr lang="en-US" b="1" dirty="0"/>
              <a:t>except:</a:t>
            </a:r>
            <a:r>
              <a:rPr lang="en-US" dirty="0"/>
              <a:t> statement, followed by a block of code which handles the problem as elegantly as possible.</a:t>
            </a:r>
          </a:p>
          <a:p>
            <a:pPr marL="457200" lvl="1" indent="0">
              <a:buNone/>
            </a:pPr>
            <a:r>
              <a:rPr lang="en-US" dirty="0"/>
              <a:t>try:</a:t>
            </a:r>
          </a:p>
          <a:p>
            <a:pPr marL="457200" lvl="1" indent="0">
              <a:buNone/>
            </a:pPr>
            <a:r>
              <a:rPr lang="en-US" dirty="0"/>
              <a:t>   You do your operations here;</a:t>
            </a:r>
          </a:p>
          <a:p>
            <a:pPr marL="457200" lvl="1" indent="0">
              <a:buNone/>
            </a:pPr>
            <a:r>
              <a:rPr lang="en-US" dirty="0"/>
              <a:t>   ......................</a:t>
            </a:r>
          </a:p>
          <a:p>
            <a:pPr marL="457200" lvl="1" indent="0">
              <a:buNone/>
            </a:pPr>
            <a:r>
              <a:rPr lang="en-US" dirty="0"/>
              <a:t>except </a:t>
            </a:r>
            <a:r>
              <a:rPr lang="en-US" dirty="0" err="1"/>
              <a:t>ExceptionI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   If there is </a:t>
            </a:r>
            <a:r>
              <a:rPr lang="en-US" dirty="0" err="1"/>
              <a:t>ExceptionI</a:t>
            </a:r>
            <a:r>
              <a:rPr lang="en-US" dirty="0"/>
              <a:t>, then execute this block.</a:t>
            </a:r>
          </a:p>
          <a:p>
            <a:pPr marL="457200" lvl="1" indent="0">
              <a:buNone/>
            </a:pPr>
            <a:r>
              <a:rPr lang="en-US" dirty="0"/>
              <a:t>except </a:t>
            </a:r>
            <a:r>
              <a:rPr lang="en-US" dirty="0" err="1"/>
              <a:t>ExceptionII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   If there is </a:t>
            </a:r>
            <a:r>
              <a:rPr lang="en-US" dirty="0" err="1"/>
              <a:t>ExceptionII</a:t>
            </a:r>
            <a:r>
              <a:rPr lang="en-US" dirty="0"/>
              <a:t>, then execute this block.</a:t>
            </a:r>
          </a:p>
          <a:p>
            <a:pPr marL="457200" lvl="1" indent="0">
              <a:buNone/>
            </a:pPr>
            <a:r>
              <a:rPr lang="en-US" dirty="0"/>
              <a:t>   ......................</a:t>
            </a:r>
          </a:p>
          <a:p>
            <a:pPr marL="457200" lvl="1" indent="0">
              <a:buNone/>
            </a:pPr>
            <a:r>
              <a:rPr lang="en-US" dirty="0"/>
              <a:t>else:</a:t>
            </a:r>
          </a:p>
          <a:p>
            <a:pPr marL="457200" lvl="1" indent="0">
              <a:buNone/>
            </a:pPr>
            <a:r>
              <a:rPr lang="en-US" dirty="0"/>
              <a:t>   If there is no exception then execute this block.</a:t>
            </a:r>
          </a:p>
        </p:txBody>
      </p:sp>
    </p:spTree>
    <p:extLst>
      <p:ext uri="{BB962C8B-B14F-4D97-AF65-F5344CB8AC3E}">
        <p14:creationId xmlns:p14="http://schemas.microsoft.com/office/powerpoint/2010/main" val="232878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205"/>
          </a:xfrm>
        </p:spPr>
        <p:txBody>
          <a:bodyPr/>
          <a:lstStyle/>
          <a:p>
            <a:r>
              <a:rPr lang="en-US" b="1" dirty="0"/>
              <a:t>Exceptions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2330"/>
            <a:ext cx="10515600" cy="4924633"/>
          </a:xfrm>
        </p:spPr>
        <p:txBody>
          <a:bodyPr>
            <a:normAutofit/>
          </a:bodyPr>
          <a:lstStyle/>
          <a:p>
            <a:r>
              <a:rPr lang="en-US" dirty="0"/>
              <a:t>Here are few important points about the above-mentioned syntax −</a:t>
            </a:r>
          </a:p>
          <a:p>
            <a:r>
              <a:rPr lang="en-US" dirty="0"/>
              <a:t>A single try statement can have multiple except statements. This is useful when the try block contains statements that may throw different types of exceptions.</a:t>
            </a:r>
          </a:p>
          <a:p>
            <a:r>
              <a:rPr lang="en-US" dirty="0"/>
              <a:t>You can also provide a generic except clause, which handles any exception.</a:t>
            </a:r>
          </a:p>
          <a:p>
            <a:r>
              <a:rPr lang="en-US" dirty="0"/>
              <a:t>After the except clause(s), you can include an else-clause. The code in the else-block executes if the code in the try: block does not raise an exception.</a:t>
            </a:r>
          </a:p>
          <a:p>
            <a:r>
              <a:rPr lang="en-US" dirty="0"/>
              <a:t>The else-block is a good place for code that does not need the try: block's protection</a:t>
            </a:r>
          </a:p>
        </p:txBody>
      </p:sp>
    </p:spTree>
    <p:extLst>
      <p:ext uri="{BB962C8B-B14F-4D97-AF65-F5344CB8AC3E}">
        <p14:creationId xmlns:p14="http://schemas.microsoft.com/office/powerpoint/2010/main" val="84715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6414"/>
          </a:xfrm>
        </p:spPr>
        <p:txBody>
          <a:bodyPr/>
          <a:lstStyle/>
          <a:p>
            <a:r>
              <a:rPr lang="en-US" b="1" dirty="0"/>
              <a:t>Exceptions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    num1, num2 = </a:t>
            </a:r>
            <a:r>
              <a:rPr lang="en-US" dirty="0" err="1"/>
              <a:t>eval</a:t>
            </a:r>
            <a:r>
              <a:rPr lang="en-US" dirty="0"/>
              <a:t>(input("Enter two numbers, separated by a comma : "))</a:t>
            </a:r>
          </a:p>
          <a:p>
            <a:pPr marL="0" indent="0">
              <a:buNone/>
            </a:pPr>
            <a:r>
              <a:rPr lang="en-US" dirty="0"/>
              <a:t>    result = num1 / num2</a:t>
            </a:r>
          </a:p>
          <a:p>
            <a:pPr marL="0" indent="0">
              <a:buNone/>
            </a:pPr>
            <a:r>
              <a:rPr lang="en-US" dirty="0"/>
              <a:t>    print("Result is", result)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ZeroDivisionError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    print("Division by zero is error !!")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SyntaxError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    print("Comma is missing. Enter numbers separated by comma like this 1, 2")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except:</a:t>
            </a:r>
          </a:p>
          <a:p>
            <a:pPr marL="0" indent="0">
              <a:buNone/>
            </a:pPr>
            <a:r>
              <a:rPr lang="en-US" dirty="0"/>
              <a:t>    print("Wrong input")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    print("No exceptions")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finally:</a:t>
            </a:r>
          </a:p>
          <a:p>
            <a:pPr marL="0" indent="0">
              <a:buNone/>
            </a:pPr>
            <a:r>
              <a:rPr lang="en-US" dirty="0"/>
              <a:t>    print("This will execute no matter what")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92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True:</a:t>
            </a:r>
          </a:p>
          <a:p>
            <a:r>
              <a:rPr lang="en-US" dirty="0"/>
              <a:t>    try:</a:t>
            </a:r>
          </a:p>
          <a:p>
            <a:r>
              <a:rPr lang="en-US" dirty="0"/>
              <a:t>        n = </a:t>
            </a:r>
            <a:r>
              <a:rPr lang="en-US" dirty="0" err="1"/>
              <a:t>raw_input</a:t>
            </a:r>
            <a:r>
              <a:rPr lang="en-US" dirty="0"/>
              <a:t>("Please enter an integer: ")</a:t>
            </a:r>
          </a:p>
          <a:p>
            <a:r>
              <a:rPr lang="en-US" dirty="0"/>
              <a:t>        n = </a:t>
            </a:r>
            <a:r>
              <a:rPr lang="en-US" dirty="0" err="1"/>
              <a:t>int</a:t>
            </a:r>
            <a:r>
              <a:rPr lang="en-US" dirty="0"/>
              <a:t>(n)</a:t>
            </a:r>
          </a:p>
          <a:p>
            <a:r>
              <a:rPr lang="en-US" dirty="0"/>
              <a:t>        break</a:t>
            </a:r>
          </a:p>
          <a:p>
            <a:r>
              <a:rPr lang="en-US" dirty="0"/>
              <a:t>    except </a:t>
            </a:r>
            <a:r>
              <a:rPr lang="en-US" dirty="0" err="1"/>
              <a:t>ValueError</a:t>
            </a:r>
            <a:r>
              <a:rPr lang="en-US" dirty="0"/>
              <a:t>:</a:t>
            </a:r>
          </a:p>
          <a:p>
            <a:r>
              <a:rPr lang="en-US" dirty="0"/>
              <a:t>        print("No valid integer! Please try again ...")</a:t>
            </a:r>
          </a:p>
          <a:p>
            <a:r>
              <a:rPr lang="en-US" dirty="0"/>
              <a:t>print "Great, you successfully entered an integer!"</a:t>
            </a:r>
          </a:p>
        </p:txBody>
      </p:sp>
    </p:spTree>
    <p:extLst>
      <p:ext uri="{BB962C8B-B14F-4D97-AF65-F5344CB8AC3E}">
        <p14:creationId xmlns:p14="http://schemas.microsoft.com/office/powerpoint/2010/main" val="2398775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 b="1" dirty="0"/>
              <a:t>Raising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>
            <a:normAutofit fontScale="47500" lnSpcReduction="20000"/>
          </a:bodyPr>
          <a:lstStyle/>
          <a:p>
            <a:pPr lvl="1">
              <a:lnSpc>
                <a:spcPct val="70000"/>
              </a:lnSpc>
            </a:pPr>
            <a:r>
              <a:rPr lang="en-US" sz="2000" dirty="0"/>
              <a:t>raise </a:t>
            </a:r>
            <a:r>
              <a:rPr lang="en-US" sz="2000" dirty="0" err="1"/>
              <a:t>ExceptionClass</a:t>
            </a:r>
            <a:r>
              <a:rPr lang="en-US" sz="2000" dirty="0"/>
              <a:t>("Your argument")</a:t>
            </a:r>
          </a:p>
          <a:p>
            <a:pPr lvl="1">
              <a:lnSpc>
                <a:spcPct val="70000"/>
              </a:lnSpc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enterage</a:t>
            </a:r>
            <a:r>
              <a:rPr lang="en-US" dirty="0"/>
              <a:t>(age):</a:t>
            </a:r>
          </a:p>
          <a:p>
            <a:pPr marL="0" indent="0">
              <a:buNone/>
            </a:pPr>
            <a:r>
              <a:rPr lang="en-US" dirty="0"/>
              <a:t>    if age &lt; 0:</a:t>
            </a:r>
          </a:p>
          <a:p>
            <a:pPr marL="0" indent="0">
              <a:buNone/>
            </a:pPr>
            <a:r>
              <a:rPr lang="en-US" dirty="0"/>
              <a:t>        raise </a:t>
            </a:r>
            <a:r>
              <a:rPr lang="en-US" dirty="0" err="1"/>
              <a:t>ValueError</a:t>
            </a:r>
            <a:r>
              <a:rPr lang="en-US" dirty="0"/>
              <a:t>("Only positive integers are allowed")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   if age % 2 == 0:</a:t>
            </a:r>
          </a:p>
          <a:p>
            <a:pPr marL="0" indent="0">
              <a:buNone/>
            </a:pPr>
            <a:r>
              <a:rPr lang="en-US" dirty="0"/>
              <a:t>        print("age is even")</a:t>
            </a:r>
          </a:p>
          <a:p>
            <a:pPr marL="0" indent="0">
              <a:buNone/>
            </a:pPr>
            <a:r>
              <a:rPr lang="en-US" dirty="0"/>
              <a:t>    else:</a:t>
            </a:r>
          </a:p>
          <a:p>
            <a:pPr marL="0" indent="0">
              <a:buNone/>
            </a:pPr>
            <a:r>
              <a:rPr lang="en-US" dirty="0"/>
              <a:t>        print("age is odd")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num</a:t>
            </a:r>
            <a:r>
              <a:rPr lang="en-US" dirty="0"/>
              <a:t> = </a:t>
            </a:r>
            <a:r>
              <a:rPr lang="en-US" dirty="0" err="1"/>
              <a:t>int</a:t>
            </a:r>
            <a:r>
              <a:rPr lang="en-US" dirty="0"/>
              <a:t>(input("Enter your age: "))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enterage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ValueError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    print("Only positive integers are allowed")</a:t>
            </a:r>
          </a:p>
          <a:p>
            <a:pPr marL="0" indent="0">
              <a:buNone/>
            </a:pPr>
            <a:r>
              <a:rPr lang="en-US" dirty="0"/>
              <a:t>except:</a:t>
            </a:r>
          </a:p>
          <a:p>
            <a:pPr marL="0" indent="0">
              <a:buNone/>
            </a:pPr>
            <a:r>
              <a:rPr lang="en-US" dirty="0"/>
              <a:t>    print("something is wrong")</a:t>
            </a:r>
          </a:p>
          <a:p>
            <a:pPr lvl="1">
              <a:lnSpc>
                <a:spcPct val="7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882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Customer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0565"/>
            <a:ext cx="10515600" cy="4636398"/>
          </a:xfrm>
        </p:spPr>
        <p:txBody>
          <a:bodyPr/>
          <a:lstStyle/>
          <a:p>
            <a:r>
              <a:rPr lang="en-US" dirty="0"/>
              <a:t>Create a new file called NegativeAgeException.py  and write the following code.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NegativeAgeException</a:t>
            </a:r>
            <a:r>
              <a:rPr lang="en-US" dirty="0"/>
              <a:t>(</a:t>
            </a:r>
            <a:r>
              <a:rPr lang="en-US" dirty="0" err="1"/>
              <a:t>RuntimeError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    def __</a:t>
            </a:r>
            <a:r>
              <a:rPr lang="en-US" dirty="0" err="1"/>
              <a:t>init</a:t>
            </a:r>
            <a:r>
              <a:rPr lang="en-US" dirty="0"/>
              <a:t>__(self, age):</a:t>
            </a:r>
          </a:p>
          <a:p>
            <a:pPr marL="0" indent="0">
              <a:buNone/>
            </a:pPr>
            <a:r>
              <a:rPr lang="en-US" dirty="0"/>
              <a:t>        super().__</a:t>
            </a:r>
            <a:r>
              <a:rPr lang="en-US" dirty="0" err="1"/>
              <a:t>init</a:t>
            </a:r>
            <a:r>
              <a:rPr lang="en-US" dirty="0"/>
              <a:t>__()</a:t>
            </a:r>
          </a:p>
          <a:p>
            <a:pPr marL="0" indent="0">
              <a:buNone/>
            </a:pPr>
            <a:r>
              <a:rPr lang="en-US" dirty="0"/>
              <a:t>        </a:t>
            </a:r>
            <a:r>
              <a:rPr lang="en-US" dirty="0" err="1"/>
              <a:t>self.age</a:t>
            </a:r>
            <a:r>
              <a:rPr lang="en-US" dirty="0"/>
              <a:t> = 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9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572</Words>
  <Application>Microsoft Office PowerPoint</Application>
  <PresentationFormat>Widescreen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Python – Exception Handling</vt:lpstr>
      <vt:lpstr>Python Raising and exception</vt:lpstr>
      <vt:lpstr>Exceptions and errors </vt:lpstr>
      <vt:lpstr>Python – Handling exception</vt:lpstr>
      <vt:lpstr>Exceptions Rules</vt:lpstr>
      <vt:lpstr>Exceptions example</vt:lpstr>
      <vt:lpstr>Exception Handling Example</vt:lpstr>
      <vt:lpstr>Raising Exceptions</vt:lpstr>
      <vt:lpstr>Creating Customer Exception</vt:lpstr>
      <vt:lpstr>Using Custom Exception Class</vt:lpstr>
      <vt:lpstr>Code Example – Common Library</vt:lpstr>
      <vt:lpstr>Code Example – Common Library</vt:lpstr>
      <vt:lpstr>Code Example – Common Library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Types</dc:title>
  <dc:creator>Joshi Bharat</dc:creator>
  <cp:lastModifiedBy>Joshi Bharat</cp:lastModifiedBy>
  <cp:revision>205</cp:revision>
  <dcterms:created xsi:type="dcterms:W3CDTF">2018-05-26T05:05:12Z</dcterms:created>
  <dcterms:modified xsi:type="dcterms:W3CDTF">2018-06-26T16:19:08Z</dcterms:modified>
</cp:coreProperties>
</file>