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0" r:id="rId2"/>
    <p:sldId id="321" r:id="rId3"/>
    <p:sldId id="322" r:id="rId4"/>
    <p:sldId id="307" r:id="rId5"/>
    <p:sldId id="323" r:id="rId6"/>
    <p:sldId id="308" r:id="rId7"/>
    <p:sldId id="309" r:id="rId8"/>
    <p:sldId id="310" r:id="rId9"/>
    <p:sldId id="311" r:id="rId10"/>
    <p:sldId id="324" r:id="rId11"/>
    <p:sldId id="318" r:id="rId12"/>
    <p:sldId id="319" r:id="rId13"/>
    <p:sldId id="325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/>
          <a:lstStyle/>
          <a:p>
            <a:r>
              <a:rPr lang="en-US" dirty="0"/>
              <a:t>Python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>
            <a:normAutofit/>
          </a:bodyPr>
          <a:lstStyle/>
          <a:p>
            <a:r>
              <a:rPr lang="en-US" dirty="0"/>
              <a:t>Generators are a simple and powerful possibility to create or to generate iterators. On the surface they look like functions, but there is both a syntactical and a semantic difference. Instead of return statements you will find inside of the body of a generator only yield statements, i.e. one or more yield statements. 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6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5"/>
          </a:xfrm>
        </p:spPr>
        <p:txBody>
          <a:bodyPr>
            <a:normAutofit fontScale="90000"/>
          </a:bodyPr>
          <a:lstStyle/>
          <a:p>
            <a:r>
              <a:rPr lang="en-US" dirty="0"/>
              <a:t>Pipe Line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 Pipelining Generators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even_filter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num</a:t>
            </a:r>
            <a:r>
              <a:rPr lang="en-US" dirty="0"/>
              <a:t> in </a:t>
            </a:r>
            <a:r>
              <a:rPr lang="en-US" dirty="0" err="1"/>
              <a:t>nums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num</a:t>
            </a:r>
            <a:r>
              <a:rPr lang="en-US" dirty="0"/>
              <a:t> % 2 == 0:</a:t>
            </a:r>
          </a:p>
          <a:p>
            <a:pPr marL="0" indent="0">
              <a:buNone/>
            </a:pPr>
            <a:r>
              <a:rPr lang="en-US" dirty="0"/>
              <a:t>            yield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multiply_by_three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num</a:t>
            </a:r>
            <a:r>
              <a:rPr lang="en-US" dirty="0"/>
              <a:t> in </a:t>
            </a:r>
            <a:r>
              <a:rPr lang="en-US" dirty="0" err="1"/>
              <a:t>nums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yield </a:t>
            </a:r>
            <a:r>
              <a:rPr lang="en-US" dirty="0" err="1"/>
              <a:t>num</a:t>
            </a:r>
            <a:r>
              <a:rPr lang="en-US" dirty="0"/>
              <a:t> * 3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convert_to_string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num</a:t>
            </a:r>
            <a:r>
              <a:rPr lang="en-US" dirty="0"/>
              <a:t> in </a:t>
            </a:r>
            <a:r>
              <a:rPr lang="en-US" dirty="0" err="1"/>
              <a:t>nums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yield 'The Number: %s' %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nums</a:t>
            </a:r>
            <a:r>
              <a:rPr lang="en-US" dirty="0"/>
              <a:t> = [1, 2, 3, 4, 5, 6, 7, 8, 9, 10]</a:t>
            </a:r>
          </a:p>
          <a:p>
            <a:pPr marL="0" indent="0">
              <a:buNone/>
            </a:pPr>
            <a:r>
              <a:rPr lang="en-US" dirty="0"/>
              <a:t>pipeline = </a:t>
            </a:r>
            <a:r>
              <a:rPr lang="en-US" dirty="0" err="1"/>
              <a:t>convert_to_string</a:t>
            </a:r>
            <a:r>
              <a:rPr lang="en-US" dirty="0"/>
              <a:t>(</a:t>
            </a:r>
            <a:r>
              <a:rPr lang="en-US" dirty="0" err="1"/>
              <a:t>multiply_by_three</a:t>
            </a:r>
            <a:r>
              <a:rPr lang="en-US" dirty="0"/>
              <a:t>(</a:t>
            </a:r>
            <a:r>
              <a:rPr lang="en-US" dirty="0" err="1"/>
              <a:t>even_filter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pipeline:</a:t>
            </a:r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 err="1"/>
              <a:t>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1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Common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click_element_using_javascript:Returns</a:t>
            </a:r>
            <a:r>
              <a:rPr lang="en-US" dirty="0"/>
              <a:t> 'True' if the element </a:t>
            </a:r>
            <a:r>
              <a:rPr lang="en-US" dirty="0" err="1"/>
              <a:t>clciking</a:t>
            </a:r>
            <a:r>
              <a:rPr lang="en-US" dirty="0"/>
              <a:t> by Java Script with the 'locator' in the corresponding page else returns 'False‘</a:t>
            </a:r>
          </a:p>
          <a:p>
            <a:pPr lvl="1"/>
            <a:r>
              <a:rPr lang="en-US" dirty="0"/>
              <a:t>selenium = </a:t>
            </a:r>
            <a:r>
              <a:rPr lang="en-US" dirty="0" err="1"/>
              <a:t>BuiltIn</a:t>
            </a:r>
            <a:r>
              <a:rPr lang="en-US" dirty="0"/>
              <a:t>().</a:t>
            </a:r>
            <a:r>
              <a:rPr lang="en-US" dirty="0" err="1"/>
              <a:t>get_library_instance</a:t>
            </a:r>
            <a:r>
              <a:rPr lang="en-US" dirty="0"/>
              <a:t>('Selenium2Library')—</a:t>
            </a:r>
            <a:r>
              <a:rPr lang="en-US" dirty="0" err="1"/>
              <a:t>crete</a:t>
            </a:r>
            <a:r>
              <a:rPr lang="en-US" dirty="0"/>
              <a:t> object </a:t>
            </a:r>
            <a:r>
              <a:rPr lang="en-US" dirty="0" err="1"/>
              <a:t>insatance</a:t>
            </a:r>
            <a:endParaRPr lang="en-US" dirty="0"/>
          </a:p>
          <a:p>
            <a:pPr lvl="1"/>
            <a:r>
              <a:rPr lang="en-US" dirty="0"/>
              <a:t>Exception Handling block</a:t>
            </a:r>
          </a:p>
          <a:p>
            <a:pPr lvl="1"/>
            <a:r>
              <a:rPr lang="en-US" dirty="0"/>
              <a:t>Called to execute script</a:t>
            </a:r>
          </a:p>
          <a:p>
            <a:pPr lvl="1"/>
            <a:r>
              <a:rPr lang="en-US" dirty="0"/>
              <a:t>Return true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– Common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capture_page_screenshot_and_log</a:t>
            </a:r>
            <a:r>
              <a:rPr lang="en-US" dirty="0"/>
              <a:t>(self, </a:t>
            </a:r>
            <a:r>
              <a:rPr lang="en-US" dirty="0" err="1"/>
              <a:t>out_folder</a:t>
            </a:r>
            <a:r>
              <a:rPr lang="en-US" dirty="0"/>
              <a:t>, </a:t>
            </a:r>
            <a:r>
              <a:rPr lang="en-US" dirty="0" err="1"/>
              <a:t>screenshot_name</a:t>
            </a:r>
            <a:r>
              <a:rPr lang="en-US" dirty="0"/>
              <a:t>=None):</a:t>
            </a:r>
          </a:p>
          <a:p>
            <a:pPr marL="457200" lvl="1" indent="0">
              <a:buNone/>
            </a:pPr>
            <a:r>
              <a:rPr lang="en-US" dirty="0"/>
              <a:t>	   selenium = </a:t>
            </a:r>
            <a:r>
              <a:rPr lang="en-US" dirty="0" err="1"/>
              <a:t>BuiltIn</a:t>
            </a:r>
            <a:r>
              <a:rPr lang="en-US" dirty="0"/>
              <a:t>().</a:t>
            </a:r>
            <a:r>
              <a:rPr lang="en-US" dirty="0" err="1"/>
              <a:t>get_library_instance</a:t>
            </a:r>
            <a:r>
              <a:rPr lang="en-US" dirty="0"/>
              <a:t>('Selenium2Library')</a:t>
            </a:r>
          </a:p>
          <a:p>
            <a:pPr marL="457200" lvl="1" indent="0">
              <a:buNone/>
            </a:pPr>
            <a:r>
              <a:rPr lang="en-US" dirty="0"/>
              <a:t>           </a:t>
            </a:r>
            <a:r>
              <a:rPr lang="en-US" dirty="0" err="1"/>
              <a:t>selenium.capture_page_screenshot</a:t>
            </a:r>
            <a:r>
              <a:rPr lang="en-US" dirty="0"/>
              <a:t>(filename=screenshot_name+'.png')</a:t>
            </a:r>
          </a:p>
          <a:p>
            <a:pPr marL="457200" lvl="1" indent="0">
              <a:buNone/>
            </a:pPr>
            <a:r>
              <a:rPr lang="en-US" dirty="0"/>
              <a:t>            status = </a:t>
            </a:r>
            <a:r>
              <a:rPr lang="en-US" dirty="0" err="1"/>
              <a:t>self.capture_console_log</a:t>
            </a:r>
            <a:r>
              <a:rPr lang="en-US" dirty="0"/>
              <a:t>(</a:t>
            </a:r>
            <a:r>
              <a:rPr lang="en-US" dirty="0" err="1"/>
              <a:t>out_folder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        return status</a:t>
            </a:r>
          </a:p>
          <a:p>
            <a:pPr lvl="1"/>
            <a:r>
              <a:rPr lang="en-US" sz="2800" dirty="0" err="1"/>
              <a:t>capture_console_log</a:t>
            </a:r>
            <a:r>
              <a:rPr lang="en-US" sz="2800" dirty="0"/>
              <a:t> : </a:t>
            </a:r>
            <a:r>
              <a:rPr lang="en-US" sz="2800" dirty="0" err="1"/>
              <a:t>out_folder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get_unique_id</a:t>
            </a:r>
            <a:r>
              <a:rPr lang="en-US" sz="2800" dirty="0"/>
              <a:t>:  generates a unique ID</a:t>
            </a:r>
          </a:p>
          <a:p>
            <a:pPr lvl="1"/>
            <a:r>
              <a:rPr lang="en-US" sz="2800" dirty="0" err="1"/>
              <a:t>get_time_stamp</a:t>
            </a:r>
            <a:r>
              <a:rPr lang="en-US" sz="2800" dirty="0"/>
              <a:t>:  gets the time stamp</a:t>
            </a:r>
          </a:p>
          <a:p>
            <a:pPr lvl="1"/>
            <a:r>
              <a:rPr lang="en-US" sz="2800" dirty="0" err="1"/>
              <a:t>mouse_move</a:t>
            </a:r>
            <a:r>
              <a:rPr lang="en-US" sz="2800" dirty="0"/>
              <a:t>: Moves the mouse to certain locator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431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Example-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verify_element_present</a:t>
            </a:r>
            <a:r>
              <a:rPr lang="en-US" dirty="0"/>
              <a:t>: Return true if element is found in the page</a:t>
            </a:r>
          </a:p>
          <a:p>
            <a:r>
              <a:rPr lang="en-US" dirty="0" err="1"/>
              <a:t>verify_element_visible</a:t>
            </a:r>
            <a:r>
              <a:rPr lang="en-US" dirty="0"/>
              <a:t>: Verify is element is visible based on the selenium methods </a:t>
            </a:r>
          </a:p>
          <a:p>
            <a:r>
              <a:rPr lang="en-US" dirty="0" err="1"/>
              <a:t>validate_the_sheet_in_ms_excel_file:Returns</a:t>
            </a:r>
            <a:r>
              <a:rPr lang="en-US" dirty="0"/>
              <a:t> the True if the specified work sheets exist in the </a:t>
            </a:r>
            <a:r>
              <a:rPr lang="en-US" dirty="0" err="1"/>
              <a:t>specifed</a:t>
            </a:r>
            <a:r>
              <a:rPr lang="en-US" dirty="0"/>
              <a:t> MS Excel file else False</a:t>
            </a:r>
          </a:p>
          <a:p>
            <a:r>
              <a:rPr lang="en-US" dirty="0" err="1"/>
              <a:t>get_current_date</a:t>
            </a:r>
            <a:r>
              <a:rPr lang="en-US" dirty="0"/>
              <a:t>: Returns the current date in the format month date year“</a:t>
            </a:r>
          </a:p>
          <a:p>
            <a:r>
              <a:rPr lang="en-US" dirty="0" err="1"/>
              <a:t>get_future_or_past_date_from_now</a:t>
            </a:r>
            <a:r>
              <a:rPr lang="en-US" dirty="0"/>
              <a:t>: Returns future(+days) / past(-days) date based on the given number of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1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string_should_contain:Returns</a:t>
            </a:r>
            <a:r>
              <a:rPr lang="en-US" dirty="0"/>
              <a:t> True if The string contains substring else False' </a:t>
            </a:r>
          </a:p>
          <a:p>
            <a:r>
              <a:rPr lang="en-US" dirty="0" err="1"/>
              <a:t>get_ms_excel_row_values_into_dictionary</a:t>
            </a:r>
            <a:r>
              <a:rPr lang="en-US" dirty="0"/>
              <a:t>: Returns the dictionary of values given row in the MS Excel file</a:t>
            </a:r>
          </a:p>
          <a:p>
            <a:r>
              <a:rPr lang="en-US" dirty="0" err="1"/>
              <a:t>get_ms_excel_row_values_into_dictionary_based_on_key:Returns</a:t>
            </a:r>
            <a:r>
              <a:rPr lang="en-US" dirty="0"/>
              <a:t> the dictionary of values given row in the MS Excel file</a:t>
            </a:r>
          </a:p>
          <a:p>
            <a:r>
              <a:rPr lang="en-US" dirty="0" err="1"/>
              <a:t>get_current_time_stamp</a:t>
            </a:r>
            <a:r>
              <a:rPr lang="en-US" dirty="0"/>
              <a:t>: Return the Current date value</a:t>
            </a:r>
          </a:p>
          <a:p>
            <a:r>
              <a:rPr lang="en-US" dirty="0" err="1"/>
              <a:t>get_ms_excel_column_values_into_list_by_column_name</a:t>
            </a:r>
            <a:r>
              <a:rPr lang="en-US" dirty="0"/>
              <a:t>: get the element of </a:t>
            </a:r>
            <a:r>
              <a:rPr lang="en-US" dirty="0" err="1"/>
              <a:t>colums</a:t>
            </a:r>
            <a:r>
              <a:rPr lang="en-US" dirty="0"/>
              <a:t>(</a:t>
            </a:r>
            <a:r>
              <a:rPr lang="en-US"/>
              <a:t>by name) </a:t>
            </a:r>
            <a:r>
              <a:rPr lang="en-US" dirty="0"/>
              <a:t>of </a:t>
            </a:r>
            <a:r>
              <a:rPr lang="en-US"/>
              <a:t>excel into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/>
          <a:lstStyle/>
          <a:p>
            <a:r>
              <a:rPr lang="en-US" dirty="0"/>
              <a:t>How to Create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/>
          <a:lstStyle/>
          <a:p>
            <a:r>
              <a:rPr lang="en-US" dirty="0"/>
              <a:t>It is fairly simple to create a generator in Python. It is as easy as defining a normal function with yield statement instead of a return statement.</a:t>
            </a:r>
          </a:p>
          <a:p>
            <a:endParaRPr lang="en-US" dirty="0"/>
          </a:p>
          <a:p>
            <a:r>
              <a:rPr lang="en-US" dirty="0"/>
              <a:t>If a function contains at least one yield statement (it may contain other yield or return statements), it becomes a generator function. Both yield and return will return some value from a function.</a:t>
            </a:r>
          </a:p>
          <a:p>
            <a:endParaRPr lang="en-US" dirty="0"/>
          </a:p>
          <a:p>
            <a:r>
              <a:rPr lang="en-US" dirty="0"/>
              <a:t>The difference is that, while a return statement terminates a function entirely, yield statement pauses the function saving all its states and later continues from there on successive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2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dirty="0"/>
              <a:t>Functions and Generators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48153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yield statement.</a:t>
            </a:r>
          </a:p>
          <a:p>
            <a:r>
              <a:rPr lang="en-US" dirty="0"/>
              <a:t>When called, it returns an object (iterator) but does not start execution immediately.</a:t>
            </a:r>
          </a:p>
          <a:p>
            <a:r>
              <a:rPr lang="en-US" dirty="0"/>
              <a:t>Methods like __</a:t>
            </a:r>
            <a:r>
              <a:rPr lang="en-US" dirty="0" err="1"/>
              <a:t>iter</a:t>
            </a:r>
            <a:r>
              <a:rPr lang="en-US" dirty="0"/>
              <a:t>__() and __next__() are implemented automatically. So we can iterate through the items using next().</a:t>
            </a:r>
          </a:p>
          <a:p>
            <a:r>
              <a:rPr lang="en-US" dirty="0"/>
              <a:t>Once the function yields, the function is paused and the control is transferred to the caller.</a:t>
            </a:r>
          </a:p>
          <a:p>
            <a:r>
              <a:rPr lang="en-US" dirty="0"/>
              <a:t>Local variables and their states are remembered between successive calls.</a:t>
            </a:r>
          </a:p>
          <a:p>
            <a:r>
              <a:rPr lang="en-US" dirty="0"/>
              <a:t>Finally, when the function terminates, </a:t>
            </a:r>
            <a:r>
              <a:rPr lang="en-US" dirty="0" err="1"/>
              <a:t>StopIteration</a:t>
            </a:r>
            <a:r>
              <a:rPr lang="en-US" dirty="0"/>
              <a:t> is raised automatically on further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3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en-US" b="1" dirty="0"/>
              <a:t>Python – Generators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087"/>
            <a:ext cx="10515600" cy="48848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generator-function is defined like a normal function, but whenever it needs to generate a value, it does so with the yield keyword rather than return. If the body of a def contains yield, the function automatically becomes a generator function.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 A generator function that yields 1 for first time, # 2 second time and 3 third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simpleGeneratorFun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yield 1           </a:t>
            </a:r>
          </a:p>
          <a:p>
            <a:pPr marL="0" indent="0">
              <a:buNone/>
            </a:pPr>
            <a:r>
              <a:rPr lang="en-US" dirty="0"/>
              <a:t>    yield 2           </a:t>
            </a:r>
          </a:p>
          <a:p>
            <a:pPr marL="0" indent="0">
              <a:buNone/>
            </a:pPr>
            <a:r>
              <a:rPr lang="en-US" dirty="0"/>
              <a:t>    yield 3         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# Driver code to check above generator function</a:t>
            </a:r>
          </a:p>
          <a:p>
            <a:pPr marL="0" indent="0">
              <a:buNone/>
            </a:pPr>
            <a:r>
              <a:rPr lang="en-US" dirty="0"/>
              <a:t>for value in </a:t>
            </a:r>
            <a:r>
              <a:rPr lang="en-US" dirty="0" err="1"/>
              <a:t>simpleGeneratorFun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   print(value)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Generators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 A simple generator function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my_gen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n = 1</a:t>
            </a:r>
          </a:p>
          <a:p>
            <a:pPr marL="0" indent="0">
              <a:buNone/>
            </a:pPr>
            <a:r>
              <a:rPr lang="en-US" dirty="0"/>
              <a:t>    print('This is printed first')</a:t>
            </a:r>
          </a:p>
          <a:p>
            <a:pPr marL="0" indent="0">
              <a:buNone/>
            </a:pPr>
            <a:r>
              <a:rPr lang="en-US" dirty="0"/>
              <a:t>    # Generator function contains yield statements</a:t>
            </a:r>
          </a:p>
          <a:p>
            <a:pPr marL="0" indent="0">
              <a:buNone/>
            </a:pPr>
            <a:r>
              <a:rPr lang="en-US" dirty="0"/>
              <a:t>    yield 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n += 1</a:t>
            </a:r>
          </a:p>
          <a:p>
            <a:pPr marL="0" indent="0">
              <a:buNone/>
            </a:pPr>
            <a:r>
              <a:rPr lang="en-US" dirty="0"/>
              <a:t>    print('This is printed second')</a:t>
            </a:r>
          </a:p>
          <a:p>
            <a:pPr marL="0" indent="0">
              <a:buNone/>
            </a:pPr>
            <a:r>
              <a:rPr lang="en-US" dirty="0"/>
              <a:t>    yield 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n += 1</a:t>
            </a:r>
          </a:p>
          <a:p>
            <a:pPr marL="0" indent="0">
              <a:buNone/>
            </a:pPr>
            <a:r>
              <a:rPr lang="en-US" dirty="0"/>
              <a:t>    print('This is printed at last')</a:t>
            </a:r>
          </a:p>
          <a:p>
            <a:pPr marL="0" indent="0">
              <a:buNone/>
            </a:pPr>
            <a:r>
              <a:rPr lang="en-US" dirty="0"/>
              <a:t>    yield n</a:t>
            </a:r>
          </a:p>
        </p:txBody>
      </p:sp>
    </p:spTree>
    <p:extLst>
      <p:ext uri="{BB962C8B-B14F-4D97-AF65-F5344CB8AC3E}">
        <p14:creationId xmlns:p14="http://schemas.microsoft.com/office/powerpoint/2010/main" val="35000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b="1" dirty="0"/>
              <a:t>Python – Generators with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365"/>
            <a:ext cx="10515600" cy="5093598"/>
          </a:xfrm>
        </p:spPr>
        <p:txBody>
          <a:bodyPr/>
          <a:lstStyle/>
          <a:p>
            <a:r>
              <a:rPr lang="en-US" dirty="0"/>
              <a:t>Normally, generator functions are implemented with a loop having a suitable terminating condition.</a:t>
            </a:r>
          </a:p>
          <a:p>
            <a:r>
              <a:rPr lang="en-US" dirty="0"/>
              <a:t>Let's take an example of a generator that reverses a string.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rev_str</a:t>
            </a:r>
            <a:r>
              <a:rPr lang="en-US" dirty="0"/>
              <a:t>(</a:t>
            </a:r>
            <a:r>
              <a:rPr lang="en-US" dirty="0" err="1"/>
              <a:t>my_str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length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my_str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range(length - 1,-1,-1):</a:t>
            </a:r>
          </a:p>
          <a:p>
            <a:pPr marL="457200" lvl="1" indent="0">
              <a:buNone/>
            </a:pPr>
            <a:r>
              <a:rPr lang="en-US" dirty="0"/>
              <a:t>        yield </a:t>
            </a:r>
            <a:r>
              <a:rPr lang="en-US" dirty="0" err="1"/>
              <a:t>my_str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for char in </a:t>
            </a:r>
            <a:r>
              <a:rPr lang="en-US" dirty="0" err="1"/>
              <a:t>rev_str</a:t>
            </a:r>
            <a:r>
              <a:rPr lang="en-US" dirty="0"/>
              <a:t>("hello"):</a:t>
            </a:r>
          </a:p>
          <a:p>
            <a:pPr marL="457200" lvl="1" indent="0">
              <a:buNone/>
            </a:pPr>
            <a:r>
              <a:rPr lang="en-US" dirty="0"/>
              <a:t>     print(char)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7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b="1" dirty="0"/>
              <a:t>Python – Generators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1333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Intialize</a:t>
            </a:r>
            <a:r>
              <a:rPr lang="en-US" dirty="0"/>
              <a:t> the list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[1, 3, 6, 10]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 = (x**2 for x in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Output: 1</a:t>
            </a:r>
          </a:p>
          <a:p>
            <a:pPr marL="0" indent="0">
              <a:buNone/>
            </a:pPr>
            <a:r>
              <a:rPr lang="en-US" dirty="0"/>
              <a:t>print(next(a))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Output: 9</a:t>
            </a:r>
          </a:p>
          <a:p>
            <a:pPr marL="0" indent="0">
              <a:buNone/>
            </a:pPr>
            <a:r>
              <a:rPr lang="en-US" dirty="0"/>
              <a:t>print(next(a))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Output: 36</a:t>
            </a:r>
          </a:p>
          <a:p>
            <a:pPr marL="0" indent="0">
              <a:buNone/>
            </a:pPr>
            <a:r>
              <a:rPr lang="en-US" dirty="0"/>
              <a:t>print(next(a))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Output: 100</a:t>
            </a:r>
          </a:p>
          <a:p>
            <a:pPr marL="0" indent="0">
              <a:buNone/>
            </a:pPr>
            <a:r>
              <a:rPr lang="en-US" dirty="0"/>
              <a:t>print(next(a))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Output: </a:t>
            </a:r>
            <a:r>
              <a:rPr lang="en-US" dirty="0" err="1"/>
              <a:t>StopIteration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next(a)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</p:spPr>
        <p:txBody>
          <a:bodyPr/>
          <a:lstStyle/>
          <a:p>
            <a:r>
              <a:rPr lang="en-US" b="1" dirty="0"/>
              <a:t>Python – Handling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have some </a:t>
            </a:r>
            <a:r>
              <a:rPr lang="en-US" i="1" dirty="0"/>
              <a:t>suspicious</a:t>
            </a:r>
            <a:r>
              <a:rPr lang="en-US" dirty="0"/>
              <a:t> code that may raise an exception, you can defend your program by placing the suspicious code in a </a:t>
            </a:r>
            <a:r>
              <a:rPr lang="en-US" b="1" dirty="0"/>
              <a:t>try:</a:t>
            </a:r>
            <a:r>
              <a:rPr lang="en-US" dirty="0"/>
              <a:t> block. After the try: block, include an </a:t>
            </a:r>
            <a:r>
              <a:rPr lang="en-US" b="1" dirty="0"/>
              <a:t>except:</a:t>
            </a:r>
            <a:r>
              <a:rPr lang="en-US" dirty="0"/>
              <a:t> statement, followed by a block of code which handles the problem as elegantly as possible.</a:t>
            </a:r>
          </a:p>
          <a:p>
            <a:pPr marL="457200" lvl="1" indent="0">
              <a:buNone/>
            </a:pPr>
            <a:r>
              <a:rPr lang="en-US" dirty="0"/>
              <a:t>try:</a:t>
            </a:r>
          </a:p>
          <a:p>
            <a:pPr marL="457200" lvl="1" indent="0">
              <a:buNone/>
            </a:pPr>
            <a:r>
              <a:rPr lang="en-US" dirty="0"/>
              <a:t>   You do your operations here;</a:t>
            </a:r>
          </a:p>
          <a:p>
            <a:pPr marL="457200" lvl="1" indent="0">
              <a:buNone/>
            </a:pPr>
            <a:r>
              <a:rPr lang="en-US" dirty="0"/>
              <a:t>   ......................</a:t>
            </a:r>
          </a:p>
          <a:p>
            <a:pPr marL="457200" lvl="1" indent="0">
              <a:buNone/>
            </a:pPr>
            <a:r>
              <a:rPr lang="en-US" dirty="0"/>
              <a:t>except </a:t>
            </a:r>
            <a:r>
              <a:rPr lang="en-US" dirty="0" err="1"/>
              <a:t>ExceptionI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</a:t>
            </a:r>
            <a:r>
              <a:rPr lang="en-US" dirty="0"/>
              <a:t>, then execute this block.</a:t>
            </a:r>
          </a:p>
          <a:p>
            <a:pPr marL="457200" lvl="1" indent="0">
              <a:buNone/>
            </a:pPr>
            <a:r>
              <a:rPr lang="en-US" dirty="0"/>
              <a:t>except </a:t>
            </a:r>
            <a:r>
              <a:rPr lang="en-US" dirty="0" err="1"/>
              <a:t>ExceptionII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ExceptionII</a:t>
            </a:r>
            <a:r>
              <a:rPr lang="en-US" dirty="0"/>
              <a:t>, then execute this block.</a:t>
            </a:r>
          </a:p>
          <a:p>
            <a:pPr marL="457200" lvl="1" indent="0">
              <a:buNone/>
            </a:pPr>
            <a:r>
              <a:rPr lang="en-US" dirty="0"/>
              <a:t>   ......................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   If there is no exception then execute this block.</a:t>
            </a:r>
          </a:p>
        </p:txBody>
      </p:sp>
    </p:spTree>
    <p:extLst>
      <p:ext uri="{BB962C8B-B14F-4D97-AF65-F5344CB8AC3E}">
        <p14:creationId xmlns:p14="http://schemas.microsoft.com/office/powerpoint/2010/main" val="232878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205"/>
          </a:xfrm>
        </p:spPr>
        <p:txBody>
          <a:bodyPr/>
          <a:lstStyle/>
          <a:p>
            <a:r>
              <a:rPr lang="en-US" b="1" dirty="0"/>
              <a:t>Advantages of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492463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Easy to Implement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PowTwoGen</a:t>
            </a:r>
            <a:r>
              <a:rPr lang="en-US" dirty="0"/>
              <a:t>(max = 0):</a:t>
            </a:r>
          </a:p>
          <a:p>
            <a:pPr marL="0" indent="0">
              <a:buNone/>
            </a:pPr>
            <a:r>
              <a:rPr lang="en-US" dirty="0"/>
              <a:t>    n = 0</a:t>
            </a:r>
          </a:p>
          <a:p>
            <a:pPr marL="0" indent="0">
              <a:buNone/>
            </a:pPr>
            <a:r>
              <a:rPr lang="en-US" dirty="0"/>
              <a:t>    while n &lt; max:</a:t>
            </a:r>
          </a:p>
          <a:p>
            <a:pPr marL="0" indent="0">
              <a:buNone/>
            </a:pPr>
            <a:r>
              <a:rPr lang="en-US" dirty="0"/>
              <a:t>        yield 2 ** n</a:t>
            </a:r>
          </a:p>
          <a:p>
            <a:pPr marL="0" indent="0">
              <a:buNone/>
            </a:pPr>
            <a:r>
              <a:rPr lang="en-US" dirty="0"/>
              <a:t>        n += 1</a:t>
            </a:r>
          </a:p>
          <a:p>
            <a:pPr marL="0" indent="0">
              <a:buNone/>
            </a:pPr>
            <a:r>
              <a:rPr lang="en-US" b="1" dirty="0"/>
              <a:t>2. Memory Efficient</a:t>
            </a:r>
          </a:p>
          <a:p>
            <a:r>
              <a:rPr lang="en-US" dirty="0"/>
              <a:t>A normal function to return a sequence will create the entire sequence in memory before returning the result. This is an overkill if the number of items in the sequence is very large.</a:t>
            </a:r>
          </a:p>
          <a:p>
            <a:r>
              <a:rPr lang="en-US" dirty="0"/>
              <a:t>Generator implementation of such sequence is memory friendly and is preferred since it only produces one item at a time.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5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847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 Generators</vt:lpstr>
      <vt:lpstr>How to Create Generators</vt:lpstr>
      <vt:lpstr>Functions and Generators difference</vt:lpstr>
      <vt:lpstr>Python – Generators - Example</vt:lpstr>
      <vt:lpstr>Python Generators - Example</vt:lpstr>
      <vt:lpstr>Python – Generators with Loop</vt:lpstr>
      <vt:lpstr>Python – Generators Expression</vt:lpstr>
      <vt:lpstr>Python – Handling exception</vt:lpstr>
      <vt:lpstr>Advantages of Generator</vt:lpstr>
      <vt:lpstr>Pipe Line Generators</vt:lpstr>
      <vt:lpstr>Code Example – Common Library</vt:lpstr>
      <vt:lpstr>Code Example – Common Library</vt:lpstr>
      <vt:lpstr>Code Example- Library</vt:lpstr>
      <vt:lpstr>Code Example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Joshi Bharat</cp:lastModifiedBy>
  <cp:revision>227</cp:revision>
  <dcterms:created xsi:type="dcterms:W3CDTF">2018-05-26T05:05:12Z</dcterms:created>
  <dcterms:modified xsi:type="dcterms:W3CDTF">2018-06-26T16:37:33Z</dcterms:modified>
</cp:coreProperties>
</file>