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7" r:id="rId2"/>
    <p:sldId id="316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5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Objects 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RobotFramework</a:t>
            </a:r>
            <a:r>
              <a:rPr lang="en-US" b="1" dirty="0"/>
              <a:t>-Selenium 2 Library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541"/>
            <a:ext cx="10515600" cy="46754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Selenium2Library is located at following location on the machine where robot framework is located</a:t>
            </a:r>
          </a:p>
          <a:p>
            <a:endParaRPr lang="en-US" dirty="0"/>
          </a:p>
          <a:p>
            <a:pPr lvl="1"/>
            <a:r>
              <a:rPr lang="en-US" dirty="0"/>
              <a:t>C:\Python27\Lib\site-packages\Selenium2Library</a:t>
            </a:r>
          </a:p>
          <a:p>
            <a:pPr lvl="1"/>
            <a:r>
              <a:rPr lang="en-US" dirty="0"/>
              <a:t>class Selenium2Library(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LoggingKeywords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RunOnFailureKeywords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BrowserManagementKeywords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ElementKeywords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TableElementKeywords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FormElementKeywords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SelectElementKeywords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JavaScriptKeywords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CookieKeywords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ScreenshotKeywords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_</a:t>
            </a:r>
            <a:r>
              <a:rPr lang="en-US" dirty="0" err="1"/>
              <a:t>WaitingKeywords</a:t>
            </a:r>
            <a:endParaRPr lang="en-US" dirty="0"/>
          </a:p>
          <a:p>
            <a:pPr lvl="1"/>
            <a:r>
              <a:rPr lang="en-US" dirty="0"/>
              <a:t>):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783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909"/>
          </a:xfrm>
        </p:spPr>
        <p:txBody>
          <a:bodyPr/>
          <a:lstStyle/>
          <a:p>
            <a:r>
              <a:rPr lang="en-US" b="1" dirty="0"/>
              <a:t>Python 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528"/>
            <a:ext cx="10515600" cy="58184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/>
              <a:t>class Person:</a:t>
            </a:r>
          </a:p>
          <a:p>
            <a:pPr marL="0" indent="0">
              <a:buNone/>
            </a:pPr>
            <a:r>
              <a:rPr lang="en-US" sz="6200" dirty="0"/>
              <a:t>    def __</a:t>
            </a:r>
            <a:r>
              <a:rPr lang="en-US" sz="6200" dirty="0" err="1"/>
              <a:t>init</a:t>
            </a:r>
            <a:r>
              <a:rPr lang="en-US" sz="6200" dirty="0"/>
              <a:t>__(self, first, last):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self.firstname</a:t>
            </a:r>
            <a:r>
              <a:rPr lang="en-US" sz="6200" dirty="0"/>
              <a:t> = first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self.lastname</a:t>
            </a:r>
            <a:r>
              <a:rPr lang="en-US" sz="6200" dirty="0"/>
              <a:t> = last</a:t>
            </a:r>
          </a:p>
          <a:p>
            <a:pPr marL="0" indent="0">
              <a:buNone/>
            </a:pPr>
            <a:r>
              <a:rPr lang="en-US" sz="6200" dirty="0"/>
              <a:t>    </a:t>
            </a:r>
          </a:p>
          <a:p>
            <a:pPr marL="0" indent="0">
              <a:buNone/>
            </a:pPr>
            <a:r>
              <a:rPr lang="en-US" sz="6200" dirty="0"/>
              <a:t>def Name(self):</a:t>
            </a:r>
          </a:p>
          <a:p>
            <a:pPr marL="0" indent="0">
              <a:buNone/>
            </a:pPr>
            <a:r>
              <a:rPr lang="en-US" sz="6200" dirty="0"/>
              <a:t>        return </a:t>
            </a:r>
            <a:r>
              <a:rPr lang="en-US" sz="6200" dirty="0" err="1"/>
              <a:t>self.firstname</a:t>
            </a:r>
            <a:r>
              <a:rPr lang="en-US" sz="6200" dirty="0"/>
              <a:t> + " " + </a:t>
            </a:r>
            <a:r>
              <a:rPr lang="en-US" sz="6200" dirty="0" err="1"/>
              <a:t>self.lastname</a:t>
            </a:r>
            <a:endParaRPr lang="en-US" sz="6200" dirty="0"/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class Employee(Person):</a:t>
            </a:r>
          </a:p>
          <a:p>
            <a:pPr marL="0" indent="0">
              <a:buNone/>
            </a:pPr>
            <a:r>
              <a:rPr lang="en-US" sz="6200" dirty="0"/>
              <a:t>    def __</a:t>
            </a:r>
            <a:r>
              <a:rPr lang="en-US" sz="6200" dirty="0" err="1"/>
              <a:t>init</a:t>
            </a:r>
            <a:r>
              <a:rPr lang="en-US" sz="6200" dirty="0"/>
              <a:t>__(self, first, last, </a:t>
            </a:r>
            <a:r>
              <a:rPr lang="en-US" sz="6200" dirty="0" err="1"/>
              <a:t>staffnum</a:t>
            </a:r>
            <a:r>
              <a:rPr lang="en-US" sz="6200" dirty="0"/>
              <a:t>):</a:t>
            </a:r>
          </a:p>
          <a:p>
            <a:pPr marL="0" indent="0">
              <a:buNone/>
            </a:pPr>
            <a:r>
              <a:rPr lang="en-US" sz="6200" dirty="0"/>
              <a:t>        Person.__</a:t>
            </a:r>
            <a:r>
              <a:rPr lang="en-US" sz="6200" dirty="0" err="1"/>
              <a:t>init</a:t>
            </a:r>
            <a:r>
              <a:rPr lang="en-US" sz="6200" dirty="0"/>
              <a:t>__(</a:t>
            </a:r>
            <a:r>
              <a:rPr lang="en-US" sz="6200" dirty="0" err="1"/>
              <a:t>self,first</a:t>
            </a:r>
            <a:r>
              <a:rPr lang="en-US" sz="6200" dirty="0"/>
              <a:t>, last)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self.staffnumber</a:t>
            </a:r>
            <a:r>
              <a:rPr lang="en-US" sz="6200" dirty="0"/>
              <a:t> = </a:t>
            </a:r>
            <a:r>
              <a:rPr lang="en-US" sz="6200" dirty="0" err="1"/>
              <a:t>staffnum</a:t>
            </a:r>
            <a:endParaRPr lang="en-US" sz="6200" dirty="0"/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    def </a:t>
            </a:r>
            <a:r>
              <a:rPr lang="en-US" sz="6200" dirty="0" err="1"/>
              <a:t>GetEmployee</a:t>
            </a:r>
            <a:r>
              <a:rPr lang="en-US" sz="6200" dirty="0"/>
              <a:t>(self):</a:t>
            </a:r>
          </a:p>
          <a:p>
            <a:pPr marL="0" indent="0">
              <a:buNone/>
            </a:pPr>
            <a:r>
              <a:rPr lang="en-US" sz="6200" dirty="0"/>
              <a:t>        return </a:t>
            </a:r>
            <a:r>
              <a:rPr lang="en-US" sz="6200" dirty="0" err="1"/>
              <a:t>self.Name</a:t>
            </a:r>
            <a:r>
              <a:rPr lang="en-US" sz="6200" dirty="0"/>
              <a:t>() + ", " +  </a:t>
            </a:r>
            <a:r>
              <a:rPr lang="en-US" sz="6200" dirty="0" err="1"/>
              <a:t>self.staffnumber</a:t>
            </a:r>
            <a:endParaRPr lang="en-US" sz="6200" dirty="0"/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x = Person("Marge", "Simpson")</a:t>
            </a:r>
          </a:p>
          <a:p>
            <a:pPr marL="0" indent="0">
              <a:buNone/>
            </a:pPr>
            <a:r>
              <a:rPr lang="en-US" sz="6200" dirty="0"/>
              <a:t>y = Employee("Homer", "Simpson", "1007")</a:t>
            </a:r>
          </a:p>
          <a:p>
            <a:pPr marL="0" indent="0">
              <a:buNone/>
            </a:pPr>
            <a:r>
              <a:rPr lang="en-US" sz="6200" dirty="0"/>
              <a:t>print(</a:t>
            </a:r>
            <a:r>
              <a:rPr lang="en-US" sz="6200" dirty="0" err="1"/>
              <a:t>x.Name</a:t>
            </a:r>
            <a:r>
              <a:rPr lang="en-US" sz="6200" dirty="0"/>
              <a:t>())</a:t>
            </a:r>
          </a:p>
          <a:p>
            <a:pPr marL="0" indent="0">
              <a:buNone/>
            </a:pPr>
            <a:endParaRPr lang="en-US" sz="6200" dirty="0"/>
          </a:p>
        </p:txBody>
      </p:sp>
    </p:spTree>
    <p:extLst>
      <p:ext uri="{BB962C8B-B14F-4D97-AF65-F5344CB8AC3E}">
        <p14:creationId xmlns="" xmlns:p14="http://schemas.microsoft.com/office/powerpoint/2010/main" val="409676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174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Python Objects -Classes</vt:lpstr>
      <vt:lpstr>RobotFramework-Selenium 2 Library Package</vt:lpstr>
      <vt:lpstr>Python :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Admin</cp:lastModifiedBy>
  <cp:revision>177</cp:revision>
  <dcterms:created xsi:type="dcterms:W3CDTF">2018-05-26T05:05:12Z</dcterms:created>
  <dcterms:modified xsi:type="dcterms:W3CDTF">2018-06-17T04:08:49Z</dcterms:modified>
</cp:coreProperties>
</file>