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84" r:id="rId3"/>
    <p:sldId id="285" r:id="rId4"/>
    <p:sldId id="286" r:id="rId5"/>
    <p:sldId id="288" r:id="rId6"/>
    <p:sldId id="256" r:id="rId7"/>
    <p:sldId id="257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endParaRPr lang="en-US" dirty="0"/>
          </a:p>
          <a:p>
            <a:r>
              <a:rPr lang="en-US" dirty="0"/>
              <a:t>If –else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– Nested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26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dirty="0"/>
              <a:t>			Python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A for loop is used for iterating over a sequence (that is either a list, a tuple or a string).</a:t>
            </a:r>
          </a:p>
          <a:p>
            <a:endParaRPr lang="en-US" dirty="0"/>
          </a:p>
          <a:p>
            <a:r>
              <a:rPr lang="en-US" dirty="0"/>
              <a:t>This is less like the for keyword in other programming language, and works more like an iterator method as found in other object-orientated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06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For Loop Flowchart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096" y="2172493"/>
            <a:ext cx="5774634" cy="44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360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r>
              <a:rPr lang="en-US" dirty="0"/>
              <a:t>Break: statement we can stop the loop before it has looped through all the items:</a:t>
            </a:r>
          </a:p>
          <a:p>
            <a:pPr marL="457200" lvl="1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break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xmlns="" val="1397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Python – For Loop Continue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4"/>
            <a:ext cx="10515600" cy="52081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966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Python – Range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 Example: </a:t>
            </a:r>
          </a:p>
          <a:p>
            <a:pPr marL="457200" lvl="1" indent="0">
              <a:buNone/>
            </a:pPr>
            <a:r>
              <a:rPr lang="en-US" dirty="0"/>
              <a:t>for x in range(6):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x in range(2, 30, 3):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954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Recursion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/>
              <a:t>Python also accepts function recursion, which means a defined function can call itself.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def factorial(n):</a:t>
            </a:r>
          </a:p>
          <a:p>
            <a:pPr marL="457200" lvl="1" indent="0">
              <a:buNone/>
            </a:pPr>
            <a:r>
              <a:rPr lang="en-US" dirty="0"/>
              <a:t>    if(n &lt;= 1):</a:t>
            </a:r>
          </a:p>
          <a:p>
            <a:pPr marL="457200" lvl="1" indent="0">
              <a:buNone/>
            </a:pPr>
            <a:r>
              <a:rPr lang="en-US" dirty="0"/>
              <a:t>        return 1</a:t>
            </a:r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        return(n*factorial(n-1))</a:t>
            </a:r>
          </a:p>
          <a:p>
            <a:pPr marL="457200" lvl="1" indent="0">
              <a:buNone/>
            </a:pP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number:"))</a:t>
            </a:r>
          </a:p>
          <a:p>
            <a:pPr marL="457200" lvl="1" indent="0">
              <a:buNone/>
            </a:pPr>
            <a:r>
              <a:rPr lang="en-US" dirty="0"/>
              <a:t>print("Factorial:")</a:t>
            </a:r>
          </a:p>
          <a:p>
            <a:pPr marL="457200" lvl="1" indent="0">
              <a:buNone/>
            </a:pPr>
            <a:r>
              <a:rPr lang="en-US" dirty="0"/>
              <a:t>print(factorial(n))</a:t>
            </a:r>
          </a:p>
        </p:txBody>
      </p:sp>
    </p:spTree>
    <p:extLst>
      <p:ext uri="{BB962C8B-B14F-4D97-AF65-F5344CB8AC3E}">
        <p14:creationId xmlns:p14="http://schemas.microsoft.com/office/powerpoint/2010/main" xmlns="" val="189701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4616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programming language allows to use one loop inside another loop. Following section shows few examples to illustrate the concept.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   statements(s)</a:t>
            </a:r>
          </a:p>
          <a:p>
            <a:pPr marL="457200" lvl="1" indent="0">
              <a:buNone/>
            </a:pPr>
            <a:r>
              <a:rPr lang="en-US" dirty="0"/>
              <a:t>   statements(s)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457200" lvl="1" indent="0">
              <a:buNone/>
            </a:pPr>
            <a:r>
              <a:rPr lang="en-US" dirty="0"/>
              <a:t>   while expression:</a:t>
            </a:r>
          </a:p>
          <a:p>
            <a:pPr marL="457200" lvl="1" indent="0">
              <a:buNone/>
            </a:pPr>
            <a:r>
              <a:rPr lang="en-US" dirty="0"/>
              <a:t>      statement(s)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</p:txBody>
      </p:sp>
    </p:spTree>
    <p:extLst>
      <p:ext uri="{BB962C8B-B14F-4D97-AF65-F5344CB8AC3E}">
        <p14:creationId xmlns:p14="http://schemas.microsoft.com/office/powerpoint/2010/main" xmlns="" val="182293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Python – Nested Loops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program uses a nested for loop to find the prime numbers from 2 to 100: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pPr marL="457200" lvl="1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100):</a:t>
            </a:r>
          </a:p>
          <a:p>
            <a:pPr marL="457200" lvl="1" indent="0">
              <a:buNone/>
            </a:pPr>
            <a:r>
              <a:rPr lang="en-US" dirty="0"/>
              <a:t>   j = 2</a:t>
            </a:r>
          </a:p>
          <a:p>
            <a:pPr marL="457200" lvl="1" indent="0">
              <a:buNone/>
            </a:pPr>
            <a:r>
              <a:rPr lang="en-US" dirty="0"/>
              <a:t>   while(j &lt;= (</a:t>
            </a:r>
            <a:r>
              <a:rPr lang="en-US" dirty="0" err="1"/>
              <a:t>i</a:t>
            </a:r>
            <a:r>
              <a:rPr lang="en-US" dirty="0"/>
              <a:t>/j)):</a:t>
            </a:r>
          </a:p>
          <a:p>
            <a:pPr marL="457200" lvl="1" indent="0">
              <a:buNone/>
            </a:pPr>
            <a:r>
              <a:rPr lang="en-US" dirty="0"/>
              <a:t>      if not(</a:t>
            </a:r>
            <a:r>
              <a:rPr lang="en-US" dirty="0" err="1"/>
              <a:t>i%j</a:t>
            </a:r>
            <a:r>
              <a:rPr lang="en-US" dirty="0"/>
              <a:t>): break</a:t>
            </a:r>
          </a:p>
          <a:p>
            <a:pPr marL="457200" lvl="1" indent="0">
              <a:buNone/>
            </a:pPr>
            <a:r>
              <a:rPr lang="en-US" dirty="0"/>
              <a:t>      j = j + 1</a:t>
            </a:r>
          </a:p>
          <a:p>
            <a:pPr marL="457200" lvl="1" indent="0">
              <a:buNone/>
            </a:pPr>
            <a:r>
              <a:rPr lang="en-US" dirty="0"/>
              <a:t>   if (j &gt; </a:t>
            </a:r>
            <a:r>
              <a:rPr lang="en-US" dirty="0" err="1"/>
              <a:t>i</a:t>
            </a:r>
            <a:r>
              <a:rPr lang="en-US" dirty="0"/>
              <a:t>/j) : print </a:t>
            </a:r>
            <a:r>
              <a:rPr lang="en-US" dirty="0" err="1"/>
              <a:t>i</a:t>
            </a:r>
            <a:r>
              <a:rPr lang="en-US" dirty="0"/>
              <a:t>, " is prime"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xmlns="" val="205212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Loop 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statement</a:t>
            </a:r>
          </a:p>
          <a:p>
            <a:pPr marL="0" indent="0">
              <a:buNone/>
            </a:pPr>
            <a:r>
              <a:rPr lang="en-US" dirty="0"/>
              <a:t>Terminates the loop statement and transfers execution to the statement immediately following the loop.</a:t>
            </a:r>
          </a:p>
          <a:p>
            <a:endParaRPr lang="en-US" dirty="0"/>
          </a:p>
          <a:p>
            <a:r>
              <a:rPr lang="en-US" dirty="0"/>
              <a:t>Continue statement</a:t>
            </a:r>
          </a:p>
          <a:p>
            <a:pPr marL="0" indent="0">
              <a:buNone/>
            </a:pPr>
            <a:r>
              <a:rPr lang="en-US" dirty="0"/>
              <a:t>Causes the loop to skip the remainder of its body and immediately retest its condition prior to reiterating.</a:t>
            </a:r>
          </a:p>
          <a:p>
            <a:endParaRPr lang="en-US" dirty="0"/>
          </a:p>
          <a:p>
            <a:r>
              <a:rPr lang="en-US" dirty="0"/>
              <a:t>pass statement</a:t>
            </a:r>
          </a:p>
          <a:p>
            <a:pPr marL="0" indent="0">
              <a:buNone/>
            </a:pPr>
            <a:r>
              <a:rPr lang="en-US" dirty="0"/>
              <a:t>The pass statement in Python is used when a statement is required syntactically but you do not want any command or code to execute.</a:t>
            </a:r>
          </a:p>
        </p:txBody>
      </p:sp>
    </p:spTree>
    <p:extLst>
      <p:ext uri="{BB962C8B-B14F-4D97-AF65-F5344CB8AC3E}">
        <p14:creationId xmlns:p14="http://schemas.microsoft.com/office/powerpoint/2010/main" xmlns="" val="202052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dirty="0" smtClean="0"/>
              <a:t>As you already know, Python gives you many built-in functions like print(), etc. but you can also create your own functions. These functions are called </a:t>
            </a:r>
            <a:r>
              <a:rPr lang="en-US" i="1" dirty="0" smtClean="0"/>
              <a:t>user-defined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1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 if --if-else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r>
              <a:rPr lang="en-US" dirty="0"/>
              <a:t>   else: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58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define functions to provide the required functionality. Here are simple rules to define a function in Python.</a:t>
            </a:r>
          </a:p>
          <a:p>
            <a:r>
              <a:rPr lang="en-US" dirty="0" smtClean="0"/>
              <a:t>Function blocks begin with the keyword </a:t>
            </a:r>
            <a:r>
              <a:rPr lang="en-US" b="1" dirty="0" smtClean="0"/>
              <a:t>def</a:t>
            </a:r>
            <a:r>
              <a:rPr lang="en-US" dirty="0" smtClean="0"/>
              <a:t> followed by the function name and parentheses ( ( ) ).</a:t>
            </a:r>
          </a:p>
          <a:p>
            <a:r>
              <a:rPr lang="en-US" dirty="0" smtClean="0"/>
              <a:t>Any input parameters or arguments should be placed within these parentheses. You can also define parameters inside these parentheses.</a:t>
            </a:r>
          </a:p>
          <a:p>
            <a:r>
              <a:rPr lang="en-US" dirty="0" smtClean="0"/>
              <a:t>The first statement of a function can be an optional statement - the documentation string of the function or </a:t>
            </a:r>
            <a:r>
              <a:rPr lang="en-US" i="1" dirty="0" err="1" smtClean="0"/>
              <a:t>docstring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code block within every function starts with a colon (:) and is indented.</a:t>
            </a:r>
          </a:p>
          <a:p>
            <a:r>
              <a:rPr lang="en-US" dirty="0" smtClean="0"/>
              <a:t>The statement return [expression] exits a function, optionally passing back an expression to the caller. A return statement with no arguments is the same as return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94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functionname</a:t>
            </a:r>
            <a:r>
              <a:rPr lang="en-US" dirty="0" smtClean="0"/>
              <a:t>( parameters ): "</a:t>
            </a:r>
            <a:r>
              <a:rPr lang="en-US" dirty="0" err="1" smtClean="0"/>
              <a:t>function_docstring</a:t>
            </a:r>
            <a:r>
              <a:rPr lang="en-US" dirty="0" smtClean="0"/>
              <a:t>" </a:t>
            </a:r>
            <a:r>
              <a:rPr lang="en-US" dirty="0" err="1" smtClean="0"/>
              <a:t>function_suite</a:t>
            </a:r>
            <a:r>
              <a:rPr lang="en-US" dirty="0" smtClean="0"/>
              <a:t> return [expression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Return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sum( arg1, arg2 ):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# Add both the parameters and return them."</a:t>
            </a:r>
          </a:p>
          <a:p>
            <a:pPr>
              <a:buNone/>
            </a:pPr>
            <a:r>
              <a:rPr lang="en-US" dirty="0" smtClean="0"/>
              <a:t>   total = arg1 + arg2; # Here total is local variable.</a:t>
            </a:r>
          </a:p>
          <a:p>
            <a:pPr>
              <a:buNone/>
            </a:pPr>
            <a:r>
              <a:rPr lang="en-US" dirty="0" smtClean="0"/>
              <a:t>   print "Inside the function local total : ", total</a:t>
            </a:r>
          </a:p>
          <a:p>
            <a:pPr>
              <a:buNone/>
            </a:pPr>
            <a:r>
              <a:rPr lang="en-US" dirty="0" smtClean="0"/>
              <a:t>   return total;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Now you can </a:t>
            </a:r>
            <a:r>
              <a:rPr lang="en-US" smtClean="0"/>
              <a:t>call </a:t>
            </a:r>
            <a:r>
              <a:rPr lang="en-US" smtClean="0"/>
              <a:t>sum </a:t>
            </a:r>
            <a:r>
              <a:rPr lang="en-US" dirty="0" smtClean="0"/>
              <a:t>function </a:t>
            </a:r>
            <a:endParaRPr lang="en-US" dirty="0" smtClean="0"/>
          </a:p>
          <a:p>
            <a:pPr lvl="1"/>
            <a:r>
              <a:rPr lang="en-US" dirty="0" smtClean="0"/>
              <a:t>sum</a:t>
            </a:r>
            <a:r>
              <a:rPr lang="en-US" dirty="0" smtClean="0"/>
              <a:t>( 10, 20 ); </a:t>
            </a:r>
            <a:endParaRPr lang="en-US" dirty="0" smtClean="0"/>
          </a:p>
          <a:p>
            <a:pPr lvl="1"/>
            <a:r>
              <a:rPr lang="en-US" dirty="0" smtClean="0"/>
              <a:t>print </a:t>
            </a:r>
            <a:r>
              <a:rPr lang="en-US" dirty="0" smtClean="0"/>
              <a:t>"Outside the function global total : ", total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 </a:t>
            </a:r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elif</a:t>
            </a:r>
            <a:r>
              <a:rPr lang="en-US" dirty="0"/>
              <a:t> statement allows you to check multiple expressions for TRUE and execute a block of code as soon as one of the conditions evaluates to TRUE</a:t>
            </a:r>
          </a:p>
          <a:p>
            <a:pPr marL="457200" lvl="1" indent="0">
              <a:buNone/>
            </a:pPr>
            <a:r>
              <a:rPr lang="en-US" dirty="0"/>
              <a:t>if expression1: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expression2: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expression3: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9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1345"/>
            <a:ext cx="10515600" cy="1325563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== 200:</a:t>
            </a:r>
          </a:p>
          <a:p>
            <a:pPr marL="0" indent="0">
              <a:buNone/>
            </a:pPr>
            <a:r>
              <a:rPr lang="en-US" dirty="0"/>
              <a:t>   print "1 -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>
              <a:buNone/>
            </a:pPr>
            <a:r>
              <a:rPr lang="en-US" dirty="0"/>
              <a:t>   print "2 -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>
              <a:buNone/>
            </a:pPr>
            <a:r>
              <a:rPr lang="en-US" dirty="0"/>
              <a:t>   print "3 -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"4 - Got a false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xmlns="" val="37256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if-</a:t>
            </a:r>
            <a:r>
              <a:rPr lang="en-US" dirty="0" err="1"/>
              <a:t>elif</a:t>
            </a:r>
            <a:r>
              <a:rPr lang="en-US" dirty="0"/>
              <a:t> -- Flowchart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1690688"/>
            <a:ext cx="5195680" cy="4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54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06896" y="347870"/>
            <a:ext cx="11102008" cy="85476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896" y="1202636"/>
            <a:ext cx="11102008" cy="5218042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while loop: </a:t>
            </a:r>
            <a:r>
              <a:rPr lang="en-US" sz="3200" dirty="0"/>
              <a:t>Repeats a statement or group of statements while a given condition is TRUE. It tests the condition before executing the loop body.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For loop: </a:t>
            </a:r>
            <a:r>
              <a:rPr lang="en-US" sz="3200" dirty="0"/>
              <a:t>Executes a sequence of statements multiple times and abbreviates the code that manages the loop variable.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nested loops: </a:t>
            </a:r>
            <a:r>
              <a:rPr lang="en-US" sz="3200" dirty="0"/>
              <a:t>You can use one or more loop inside any another while, for or </a:t>
            </a:r>
            <a:r>
              <a:rPr lang="en-US" sz="3200" dirty="0" err="1"/>
              <a:t>do..while</a:t>
            </a:r>
            <a:r>
              <a:rPr lang="en-US" sz="3200" dirty="0"/>
              <a:t> loop.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4" y="1938130"/>
            <a:ext cx="4224131" cy="46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2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r>
              <a:rPr lang="en-US" dirty="0"/>
              <a:t>n = 100</a:t>
            </a:r>
          </a:p>
          <a:p>
            <a:pPr lvl="1" algn="l"/>
            <a:r>
              <a:rPr lang="en-US" dirty="0"/>
              <a:t>s = 0</a:t>
            </a:r>
          </a:p>
          <a:p>
            <a:pPr lvl="1" algn="l"/>
            <a:r>
              <a:rPr lang="en-US" dirty="0"/>
              <a:t>counter = 1</a:t>
            </a:r>
          </a:p>
          <a:p>
            <a:pPr lvl="1" algn="l"/>
            <a:r>
              <a:rPr lang="en-US" dirty="0"/>
              <a:t>while counter &lt;= n:</a:t>
            </a:r>
          </a:p>
          <a:p>
            <a:pPr lvl="1" algn="l"/>
            <a:r>
              <a:rPr lang="en-US" dirty="0"/>
              <a:t>    s = s + counter</a:t>
            </a:r>
          </a:p>
          <a:p>
            <a:pPr lvl="1" algn="l"/>
            <a:r>
              <a:rPr lang="en-US" dirty="0"/>
              <a:t>    counter += 1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print("Sum of 1 until %d: %d" % (</a:t>
            </a:r>
            <a:r>
              <a:rPr lang="en-US" dirty="0" err="1"/>
              <a:t>n,s</a:t>
            </a:r>
            <a:r>
              <a:rPr lang="en-US" dirty="0"/>
              <a:t>))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711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While –Else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condition: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38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693</Words>
  <Application>Microsoft Office PowerPoint</Application>
  <PresentationFormat>Custom</PresentationFormat>
  <Paragraphs>168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Python – Conditional Statements</vt:lpstr>
      <vt:lpstr>Python -  if --if-else</vt:lpstr>
      <vt:lpstr>Python- Elif Statement</vt:lpstr>
      <vt:lpstr>Elif- Example</vt:lpstr>
      <vt:lpstr>Python – if-elif -- Flowchart</vt:lpstr>
      <vt:lpstr>Python Loops</vt:lpstr>
      <vt:lpstr>Python While Loops</vt:lpstr>
      <vt:lpstr>Python While Loops</vt:lpstr>
      <vt:lpstr>  Python While –Else Loop</vt:lpstr>
      <vt:lpstr>   Python For Loops</vt:lpstr>
      <vt:lpstr>  Python – For Loop Flowchart</vt:lpstr>
      <vt:lpstr>  Python For Loop Example</vt:lpstr>
      <vt:lpstr> Python – For Loop Continue Example</vt:lpstr>
      <vt:lpstr>               Python – Range Example</vt:lpstr>
      <vt:lpstr>   Python – Recursion </vt:lpstr>
      <vt:lpstr>   Python – Nested Loops</vt:lpstr>
      <vt:lpstr>           Python – Nested Loops - Example</vt:lpstr>
      <vt:lpstr>Python – Loop Control statement</vt:lpstr>
      <vt:lpstr>Functions</vt:lpstr>
      <vt:lpstr>Functions - Continued</vt:lpstr>
      <vt:lpstr>Function Definition</vt:lpstr>
      <vt:lpstr>Calling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Admin</cp:lastModifiedBy>
  <cp:revision>101</cp:revision>
  <dcterms:created xsi:type="dcterms:W3CDTF">2018-05-26T05:05:12Z</dcterms:created>
  <dcterms:modified xsi:type="dcterms:W3CDTF">2018-06-09T16:45:00Z</dcterms:modified>
</cp:coreProperties>
</file>