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3" r:id="rId2"/>
    <p:sldId id="284" r:id="rId3"/>
    <p:sldId id="285" r:id="rId4"/>
    <p:sldId id="286" r:id="rId5"/>
    <p:sldId id="288" r:id="rId6"/>
    <p:sldId id="256" r:id="rId7"/>
    <p:sldId id="257" r:id="rId8"/>
    <p:sldId id="272" r:id="rId9"/>
    <p:sldId id="273" r:id="rId10"/>
    <p:sldId id="274" r:id="rId11"/>
    <p:sldId id="279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A8FBC-D085-4302-8AB4-CB22D5B87B17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6D8E8-B6CA-4804-B2F1-70E58014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9E52-7876-4467-B2E3-4E8A0FFE6CA5}" type="datetimeFigureOut">
              <a:rPr lang="en-US" smtClean="0"/>
              <a:t>6/9/2018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82DBF-1BA2-4BC4-B98A-BDC0263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–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endParaRPr lang="en-US" dirty="0"/>
          </a:p>
          <a:p>
            <a:r>
              <a:rPr lang="en-US" dirty="0"/>
              <a:t>If –else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elif</a:t>
            </a:r>
            <a:r>
              <a:rPr lang="en-US" dirty="0"/>
              <a:t> – Nested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6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/>
          <a:lstStyle/>
          <a:p>
            <a:r>
              <a:rPr lang="en-US" dirty="0"/>
              <a:t>			Python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078"/>
            <a:ext cx="10515600" cy="4556885"/>
          </a:xfrm>
        </p:spPr>
        <p:txBody>
          <a:bodyPr/>
          <a:lstStyle/>
          <a:p>
            <a:r>
              <a:rPr lang="en-US" dirty="0"/>
              <a:t>A for loop is used for iterating over a sequence (that is either a list, a tuple or a string).</a:t>
            </a:r>
          </a:p>
          <a:p>
            <a:endParaRPr lang="en-US" dirty="0"/>
          </a:p>
          <a:p>
            <a:r>
              <a:rPr lang="en-US" dirty="0"/>
              <a:t>This is less like the for keyword in other programming language, and works more like an iterator method as found in other object-orientated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6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– For Loop Flowchart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096" y="2172493"/>
            <a:ext cx="5774634" cy="44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0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For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  <a:p>
            <a:r>
              <a:rPr lang="en-US" dirty="0"/>
              <a:t>Break: statement we can stop the loop before it has looped through all the items:</a:t>
            </a:r>
          </a:p>
          <a:p>
            <a:pPr marL="457200" lvl="1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break</a:t>
            </a:r>
            <a:br>
              <a:rPr lang="en-US" dirty="0"/>
            </a:br>
            <a:r>
              <a:rPr lang="en-US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139730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Python – For Loop Continue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4"/>
            <a:ext cx="10515600" cy="52081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Python – Range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Range Example: </a:t>
            </a:r>
          </a:p>
          <a:p>
            <a:pPr marL="457200" lvl="1" indent="0">
              <a:buNone/>
            </a:pPr>
            <a:r>
              <a:rPr lang="en-US" dirty="0"/>
              <a:t>for x in range(6):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 x in range(2, 30, 3):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4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Python – Recursion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r>
              <a:rPr lang="en-US" dirty="0"/>
              <a:t>Python also accepts function recursion, which means a defined function can call itself.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def factorial(n):</a:t>
            </a:r>
          </a:p>
          <a:p>
            <a:pPr marL="457200" lvl="1" indent="0">
              <a:buNone/>
            </a:pPr>
            <a:r>
              <a:rPr lang="en-US" dirty="0"/>
              <a:t>    if(n &lt;= 1):</a:t>
            </a:r>
          </a:p>
          <a:p>
            <a:pPr marL="457200" lvl="1" indent="0">
              <a:buNone/>
            </a:pPr>
            <a:r>
              <a:rPr lang="en-US" dirty="0"/>
              <a:t>        return 1</a:t>
            </a:r>
          </a:p>
          <a:p>
            <a:pPr marL="457200" lvl="1" indent="0">
              <a:buNone/>
            </a:pPr>
            <a:r>
              <a:rPr lang="en-US" dirty="0"/>
              <a:t>    else:</a:t>
            </a:r>
          </a:p>
          <a:p>
            <a:pPr marL="457200" lvl="1" indent="0">
              <a:buNone/>
            </a:pPr>
            <a:r>
              <a:rPr lang="en-US" dirty="0"/>
              <a:t>        return(n*factorial(n-1))</a:t>
            </a:r>
          </a:p>
          <a:p>
            <a:pPr marL="457200" lvl="1" indent="0">
              <a:buNone/>
            </a:pP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(input("Enter number:"))</a:t>
            </a:r>
          </a:p>
          <a:p>
            <a:pPr marL="457200" lvl="1" indent="0">
              <a:buNone/>
            </a:pPr>
            <a:r>
              <a:rPr lang="en-US" dirty="0"/>
              <a:t>print("Factorial:")</a:t>
            </a:r>
          </a:p>
          <a:p>
            <a:pPr marL="457200" lvl="1" indent="0">
              <a:buNone/>
            </a:pPr>
            <a:r>
              <a:rPr lang="en-US" dirty="0"/>
              <a:t>print(factorial(n))</a:t>
            </a:r>
          </a:p>
        </p:txBody>
      </p:sp>
    </p:spTree>
    <p:extLst>
      <p:ext uri="{BB962C8B-B14F-4D97-AF65-F5344CB8AC3E}">
        <p14:creationId xmlns:p14="http://schemas.microsoft.com/office/powerpoint/2010/main" val="189701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Python –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443"/>
            <a:ext cx="10515600" cy="4616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programming language allows to use one loop inside another loop. Following section shows few examples to illustrate the concept.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err="1"/>
              <a:t>iterating_var</a:t>
            </a:r>
            <a:r>
              <a:rPr lang="en-US" dirty="0"/>
              <a:t> in sequence:</a:t>
            </a:r>
          </a:p>
          <a:p>
            <a:pPr marL="457200" lvl="1" indent="0">
              <a:buNone/>
            </a:pPr>
            <a:r>
              <a:rPr lang="en-US" dirty="0"/>
              <a:t>   for </a:t>
            </a:r>
            <a:r>
              <a:rPr lang="en-US" dirty="0" err="1"/>
              <a:t>iterating_var</a:t>
            </a:r>
            <a:r>
              <a:rPr lang="en-US" dirty="0"/>
              <a:t> in sequence:</a:t>
            </a:r>
          </a:p>
          <a:p>
            <a:pPr marL="457200" lvl="1" indent="0">
              <a:buNone/>
            </a:pPr>
            <a:r>
              <a:rPr lang="en-US" dirty="0"/>
              <a:t>      statements(s)</a:t>
            </a:r>
          </a:p>
          <a:p>
            <a:pPr marL="457200" lvl="1" indent="0">
              <a:buNone/>
            </a:pPr>
            <a:r>
              <a:rPr lang="en-US" dirty="0"/>
              <a:t>   statements(s)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while expression:</a:t>
            </a:r>
          </a:p>
          <a:p>
            <a:pPr marL="457200" lvl="1" indent="0">
              <a:buNone/>
            </a:pPr>
            <a:r>
              <a:rPr lang="en-US" dirty="0"/>
              <a:t>   while expression:</a:t>
            </a:r>
          </a:p>
          <a:p>
            <a:pPr marL="457200" lvl="1" indent="0">
              <a:buNone/>
            </a:pPr>
            <a:r>
              <a:rPr lang="en-US" dirty="0"/>
              <a:t>      statement(s)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</p:txBody>
      </p:sp>
    </p:spTree>
    <p:extLst>
      <p:ext uri="{BB962C8B-B14F-4D97-AF65-F5344CB8AC3E}">
        <p14:creationId xmlns:p14="http://schemas.microsoft.com/office/powerpoint/2010/main" val="182293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Python – Nested Loops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following program uses a nested for loop to find the prime numbers from 2 to 100: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pPr marL="457200" lvl="1" indent="0">
              <a:buNone/>
            </a:pPr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 &lt; 100):</a:t>
            </a:r>
          </a:p>
          <a:p>
            <a:pPr marL="457200" lvl="1" indent="0">
              <a:buNone/>
            </a:pPr>
            <a:r>
              <a:rPr lang="en-US" dirty="0"/>
              <a:t>   j = 2</a:t>
            </a:r>
          </a:p>
          <a:p>
            <a:pPr marL="457200" lvl="1" indent="0">
              <a:buNone/>
            </a:pPr>
            <a:r>
              <a:rPr lang="en-US" dirty="0"/>
              <a:t>   while(j &lt;= (</a:t>
            </a:r>
            <a:r>
              <a:rPr lang="en-US" dirty="0" err="1"/>
              <a:t>i</a:t>
            </a:r>
            <a:r>
              <a:rPr lang="en-US" dirty="0"/>
              <a:t>/j)):</a:t>
            </a:r>
          </a:p>
          <a:p>
            <a:pPr marL="457200" lvl="1" indent="0">
              <a:buNone/>
            </a:pPr>
            <a:r>
              <a:rPr lang="en-US" dirty="0"/>
              <a:t>      if not(</a:t>
            </a:r>
            <a:r>
              <a:rPr lang="en-US" dirty="0" err="1"/>
              <a:t>i%j</a:t>
            </a:r>
            <a:r>
              <a:rPr lang="en-US" dirty="0"/>
              <a:t>): break</a:t>
            </a:r>
          </a:p>
          <a:p>
            <a:pPr marL="457200" lvl="1" indent="0">
              <a:buNone/>
            </a:pPr>
            <a:r>
              <a:rPr lang="en-US" dirty="0"/>
              <a:t>      j = j + 1</a:t>
            </a:r>
          </a:p>
          <a:p>
            <a:pPr marL="457200" lvl="1" indent="0">
              <a:buNone/>
            </a:pPr>
            <a:r>
              <a:rPr lang="en-US" dirty="0"/>
              <a:t>   if (j &gt; </a:t>
            </a:r>
            <a:r>
              <a:rPr lang="en-US" dirty="0" err="1"/>
              <a:t>i</a:t>
            </a:r>
            <a:r>
              <a:rPr lang="en-US" dirty="0"/>
              <a:t>/j) : print </a:t>
            </a:r>
            <a:r>
              <a:rPr lang="en-US" dirty="0" err="1"/>
              <a:t>i</a:t>
            </a:r>
            <a:r>
              <a:rPr lang="en-US" dirty="0"/>
              <a:t>, " is prime"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val="205212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Loop Control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 statement</a:t>
            </a:r>
          </a:p>
          <a:p>
            <a:pPr marL="0" indent="0">
              <a:buNone/>
            </a:pPr>
            <a:r>
              <a:rPr lang="en-US" dirty="0"/>
              <a:t>Terminates the loop statement and transfers execution to the statement immediately following the loop.</a:t>
            </a:r>
          </a:p>
          <a:p>
            <a:endParaRPr lang="en-US" dirty="0"/>
          </a:p>
          <a:p>
            <a:r>
              <a:rPr lang="en-US" dirty="0"/>
              <a:t>Continue statement</a:t>
            </a:r>
          </a:p>
          <a:p>
            <a:pPr marL="0" indent="0">
              <a:buNone/>
            </a:pPr>
            <a:r>
              <a:rPr lang="en-US" dirty="0"/>
              <a:t>Causes the loop to skip the remainder of its body and immediately retest its condition prior to reiterating.</a:t>
            </a:r>
          </a:p>
          <a:p>
            <a:endParaRPr lang="en-US" dirty="0"/>
          </a:p>
          <a:p>
            <a:r>
              <a:rPr lang="en-US" dirty="0"/>
              <a:t>pass statement</a:t>
            </a:r>
          </a:p>
          <a:p>
            <a:pPr marL="0" indent="0">
              <a:buNone/>
            </a:pPr>
            <a:r>
              <a:rPr lang="en-US" dirty="0"/>
              <a:t>The pass statement in Python is used when a statement is required syntactically but you do not want any command or code to execute.</a:t>
            </a:r>
          </a:p>
        </p:txBody>
      </p:sp>
    </p:spTree>
    <p:extLst>
      <p:ext uri="{BB962C8B-B14F-4D97-AF65-F5344CB8AC3E}">
        <p14:creationId xmlns:p14="http://schemas.microsoft.com/office/powerpoint/2010/main" val="202052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Framework Library - 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6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 if --if-else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expression: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expression: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r>
              <a:rPr lang="en-US" dirty="0"/>
              <a:t>   else:</a:t>
            </a:r>
          </a:p>
          <a:p>
            <a:pPr marL="0" indent="0">
              <a:buNone/>
            </a:pPr>
            <a:r>
              <a:rPr lang="en-US" dirty="0"/>
              <a:t>   	statement(s)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3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Framework Library – </a:t>
            </a:r>
            <a:r>
              <a:rPr lang="en-US"/>
              <a:t>Loop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 </a:t>
            </a:r>
            <a:r>
              <a:rPr lang="en-US" dirty="0" err="1"/>
              <a:t>Elif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 err="1"/>
              <a:t>elif</a:t>
            </a:r>
            <a:r>
              <a:rPr lang="en-US" dirty="0"/>
              <a:t> statement allows you to check multiple expressions for TRUE and execute a block of code as soon as one of the conditions evaluates to TRUE</a:t>
            </a:r>
          </a:p>
          <a:p>
            <a:pPr marL="457200" lvl="1" indent="0">
              <a:buNone/>
            </a:pPr>
            <a:r>
              <a:rPr lang="en-US" dirty="0"/>
              <a:t>if expression1: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expression2: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expression3: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statement(s)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1345"/>
            <a:ext cx="10515600" cy="1325563"/>
          </a:xfrm>
        </p:spPr>
        <p:txBody>
          <a:bodyPr/>
          <a:lstStyle/>
          <a:p>
            <a:r>
              <a:rPr lang="en-US" dirty="0" err="1"/>
              <a:t>Elif</a:t>
            </a:r>
            <a:r>
              <a:rPr lang="en-US" dirty="0"/>
              <a:t>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= 100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var</a:t>
            </a:r>
            <a:r>
              <a:rPr lang="en-US" dirty="0"/>
              <a:t> == 200:</a:t>
            </a:r>
          </a:p>
          <a:p>
            <a:pPr marL="0" indent="0">
              <a:buNone/>
            </a:pPr>
            <a:r>
              <a:rPr lang="en-US" dirty="0"/>
              <a:t>   print "1 -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150:</a:t>
            </a:r>
          </a:p>
          <a:p>
            <a:pPr marL="0" indent="0">
              <a:buNone/>
            </a:pPr>
            <a:r>
              <a:rPr lang="en-US" dirty="0"/>
              <a:t>   print "2 -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== 100:</a:t>
            </a:r>
          </a:p>
          <a:p>
            <a:pPr marL="0" indent="0">
              <a:buNone/>
            </a:pPr>
            <a:r>
              <a:rPr lang="en-US" dirty="0"/>
              <a:t>   print "3 - Got a true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 "4 - Got a false expression value"</a:t>
            </a:r>
          </a:p>
          <a:p>
            <a:pPr marL="0" indent="0">
              <a:buNone/>
            </a:pPr>
            <a:r>
              <a:rPr lang="en-US" dirty="0"/>
              <a:t>   print </a:t>
            </a:r>
            <a:r>
              <a:rPr lang="en-US" dirty="0" err="1"/>
              <a:t>var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val="37256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if-</a:t>
            </a:r>
            <a:r>
              <a:rPr lang="en-US" dirty="0" err="1"/>
              <a:t>elif</a:t>
            </a:r>
            <a:r>
              <a:rPr lang="en-US" dirty="0"/>
              <a:t> -- Flowchart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0" y="1690688"/>
            <a:ext cx="5195680" cy="4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06896" y="347870"/>
            <a:ext cx="11102008" cy="85476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896" y="1202636"/>
            <a:ext cx="11102008" cy="5218042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while loop: </a:t>
            </a:r>
            <a:r>
              <a:rPr lang="en-US" sz="3200" dirty="0"/>
              <a:t>Repeats a statement or group of statements while a given condition is TRUE. It tests the condition before executing the loop body.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For loop: </a:t>
            </a:r>
            <a:r>
              <a:rPr lang="en-US" sz="3200" dirty="0"/>
              <a:t>Executes a sequence of statements multiple times and abbreviates the code that manages the loop variable.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/>
              <a:t>nested loops: </a:t>
            </a:r>
            <a:r>
              <a:rPr lang="en-US" sz="3200" dirty="0"/>
              <a:t>You can use one or more loop inside any another while, for or </a:t>
            </a:r>
            <a:r>
              <a:rPr lang="en-US" sz="3200" dirty="0" err="1"/>
              <a:t>do..while</a:t>
            </a:r>
            <a:r>
              <a:rPr lang="en-US" sz="3200" dirty="0"/>
              <a:t> loop.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17" y="308114"/>
            <a:ext cx="11489635" cy="86470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69" y="1272209"/>
            <a:ext cx="11400183" cy="523792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While Loops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r>
              <a:rPr lang="en-US" b="1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4" y="1938130"/>
            <a:ext cx="4224131" cy="467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17" y="308114"/>
            <a:ext cx="11489635" cy="86470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69" y="1272209"/>
            <a:ext cx="11400183" cy="523792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/>
              <a:t>While Loops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r>
              <a:rPr lang="en-US" dirty="0"/>
              <a:t>n = 100</a:t>
            </a:r>
          </a:p>
          <a:p>
            <a:pPr lvl="1" algn="l"/>
            <a:r>
              <a:rPr lang="en-US" dirty="0"/>
              <a:t>s = 0</a:t>
            </a:r>
          </a:p>
          <a:p>
            <a:pPr lvl="1" algn="l"/>
            <a:r>
              <a:rPr lang="en-US" dirty="0"/>
              <a:t>counter = 1</a:t>
            </a:r>
          </a:p>
          <a:p>
            <a:pPr lvl="1" algn="l"/>
            <a:r>
              <a:rPr lang="en-US" dirty="0"/>
              <a:t>while counter &lt;= n:</a:t>
            </a:r>
          </a:p>
          <a:p>
            <a:pPr lvl="1" algn="l"/>
            <a:r>
              <a:rPr lang="en-US" dirty="0"/>
              <a:t>    s = s + counter</a:t>
            </a:r>
          </a:p>
          <a:p>
            <a:pPr lvl="1" algn="l"/>
            <a:r>
              <a:rPr lang="en-US" dirty="0"/>
              <a:t>    counter += 1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print("Sum of 1 until %d: %d" % (</a:t>
            </a:r>
            <a:r>
              <a:rPr lang="en-US" dirty="0" err="1"/>
              <a:t>n,s</a:t>
            </a:r>
            <a:r>
              <a:rPr lang="en-US" dirty="0"/>
              <a:t>))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11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Python While –Else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condition:</a:t>
            </a:r>
          </a:p>
          <a:p>
            <a:r>
              <a:rPr lang="en-US" dirty="0"/>
              <a:t>	statement_1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else:</a:t>
            </a:r>
          </a:p>
          <a:p>
            <a:r>
              <a:rPr lang="en-US" dirty="0"/>
              <a:t>	statement_1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	</a:t>
            </a:r>
            <a:r>
              <a:rPr lang="en-US" dirty="0" err="1"/>
              <a:t>statement_n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 Python – Conditional Statements</vt:lpstr>
      <vt:lpstr>Python -  if --if-else</vt:lpstr>
      <vt:lpstr>Python- Elif Statement</vt:lpstr>
      <vt:lpstr>Elif- Example</vt:lpstr>
      <vt:lpstr>Python – if-elif -- Flowchart</vt:lpstr>
      <vt:lpstr>Python Loops</vt:lpstr>
      <vt:lpstr>Python While Loops</vt:lpstr>
      <vt:lpstr>Python While Loops</vt:lpstr>
      <vt:lpstr>  Python While –Else Loop</vt:lpstr>
      <vt:lpstr>   Python For Loops</vt:lpstr>
      <vt:lpstr>  Python – For Loop Flowchart</vt:lpstr>
      <vt:lpstr>  Python For Loop Example</vt:lpstr>
      <vt:lpstr> Python – For Loop Continue Example</vt:lpstr>
      <vt:lpstr>               Python – Range Example</vt:lpstr>
      <vt:lpstr>   Python – Recursion </vt:lpstr>
      <vt:lpstr>   Python – Nested Loops</vt:lpstr>
      <vt:lpstr>           Python – Nested Loops - Example</vt:lpstr>
      <vt:lpstr>Python – Loop Control statement</vt:lpstr>
      <vt:lpstr>Robot Framework Library -  Conditional Statements</vt:lpstr>
      <vt:lpstr>Robot Framework Library – Loop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Joshi Bharat</dc:creator>
  <cp:lastModifiedBy>Joshi Bharat</cp:lastModifiedBy>
  <cp:revision>95</cp:revision>
  <dcterms:created xsi:type="dcterms:W3CDTF">2018-05-26T05:05:12Z</dcterms:created>
  <dcterms:modified xsi:type="dcterms:W3CDTF">2018-06-09T16:05:54Z</dcterms:modified>
</cp:coreProperties>
</file>